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21674138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5978F6-2B31-42C6-879A-FB59B2D7D25D}" v="7" dt="2021-01-27T10:38:34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8" d="100"/>
          <a:sy n="28" d="100"/>
        </p:scale>
        <p:origin x="13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2660416"/>
            <a:ext cx="18423017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8538164"/>
            <a:ext cx="16255604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0D2E-5633-4B10-923F-60267831587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BA4-26CE-4E57-82E2-FC98192F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0D2E-5633-4B10-923F-60267831587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BA4-26CE-4E57-82E2-FC98192F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6" y="865481"/>
            <a:ext cx="4673486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8" y="865481"/>
            <a:ext cx="13749531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0D2E-5633-4B10-923F-60267831587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BA4-26CE-4E57-82E2-FC98192F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0D2E-5633-4B10-923F-60267831587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BA4-26CE-4E57-82E2-FC98192F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4052716"/>
            <a:ext cx="18693944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0878731"/>
            <a:ext cx="18693944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0D2E-5633-4B10-923F-60267831587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BA4-26CE-4E57-82E2-FC98192F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4327407"/>
            <a:ext cx="9211509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4327407"/>
            <a:ext cx="9211509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0D2E-5633-4B10-923F-60267831587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BA4-26CE-4E57-82E2-FC98192F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865485"/>
            <a:ext cx="18693944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3984979"/>
            <a:ext cx="91691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5937956"/>
            <a:ext cx="9169175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3984979"/>
            <a:ext cx="9214332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5937956"/>
            <a:ext cx="9214332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0D2E-5633-4B10-923F-60267831587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BA4-26CE-4E57-82E2-FC98192F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2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0D2E-5633-4B10-923F-60267831587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BA4-26CE-4E57-82E2-FC98192F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7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0D2E-5633-4B10-923F-60267831587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BA4-26CE-4E57-82E2-FC98192F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2340567"/>
            <a:ext cx="10972532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0D2E-5633-4B10-923F-60267831587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BA4-26CE-4E57-82E2-FC98192F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3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2340567"/>
            <a:ext cx="10972532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0D2E-5633-4B10-923F-60267831587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BA4-26CE-4E57-82E2-FC98192F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6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865485"/>
            <a:ext cx="18693944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4327407"/>
            <a:ext cx="18693944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0D2E-5633-4B10-923F-60267831587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5066908"/>
            <a:ext cx="731502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3BA4-26CE-4E57-82E2-FC98192F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67402" rtl="0" eaLnBrk="1" latinLnBrk="0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0E2C7A-A036-40DA-8B7D-E15D3DD4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03" y="640927"/>
            <a:ext cx="8096239" cy="145152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CBB18B-F1A8-43BA-B06A-4250E6C163EF}"/>
              </a:ext>
            </a:extLst>
          </p:cNvPr>
          <p:cNvSpPr txBox="1"/>
          <p:nvPr/>
        </p:nvSpPr>
        <p:spPr>
          <a:xfrm>
            <a:off x="10447020" y="1874520"/>
            <a:ext cx="10152715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000" b="1" u="sng" dirty="0"/>
              <a:t>ENGLISH</a:t>
            </a:r>
          </a:p>
          <a:p>
            <a:endParaRPr lang="da-DK" sz="3000" dirty="0"/>
          </a:p>
          <a:p>
            <a:r>
              <a:rPr lang="da-DK" sz="3000" dirty="0"/>
              <a:t>SERUM</a:t>
            </a:r>
          </a:p>
          <a:p>
            <a:endParaRPr lang="da-DK" sz="3000" dirty="0"/>
          </a:p>
          <a:p>
            <a:r>
              <a:rPr lang="da-DK" sz="3000" dirty="0"/>
              <a:t>Scan the </a:t>
            </a:r>
            <a:r>
              <a:rPr lang="da-DK" sz="3000" dirty="0" err="1"/>
              <a:t>code</a:t>
            </a:r>
            <a:r>
              <a:rPr lang="da-DK" sz="3000" dirty="0"/>
              <a:t> </a:t>
            </a:r>
            <a:r>
              <a:rPr lang="da-DK" sz="3000" dirty="0" err="1"/>
              <a:t>above</a:t>
            </a:r>
            <a:r>
              <a:rPr lang="da-DK" sz="3000" dirty="0"/>
              <a:t> </a:t>
            </a:r>
            <a:r>
              <a:rPr lang="da-DK" sz="3000" dirty="0" err="1"/>
              <a:t>using</a:t>
            </a:r>
            <a:r>
              <a:rPr lang="da-DK" sz="3000" dirty="0"/>
              <a:t> the camera or </a:t>
            </a:r>
            <a:r>
              <a:rPr lang="da-DK" sz="3000" dirty="0" err="1"/>
              <a:t>click</a:t>
            </a:r>
            <a:r>
              <a:rPr lang="da-DK" sz="3000" dirty="0"/>
              <a:t> the </a:t>
            </a:r>
            <a:r>
              <a:rPr lang="da-DK" sz="3000" dirty="0" err="1"/>
              <a:t>button</a:t>
            </a:r>
            <a:r>
              <a:rPr lang="da-DK" sz="3000" dirty="0"/>
              <a:t> </a:t>
            </a:r>
            <a:r>
              <a:rPr lang="da-DK" sz="3000" dirty="0" err="1"/>
              <a:t>below</a:t>
            </a:r>
            <a:r>
              <a:rPr lang="da-DK" sz="3000" dirty="0"/>
              <a:t> to </a:t>
            </a:r>
            <a:r>
              <a:rPr lang="da-DK" sz="3000" dirty="0" err="1"/>
              <a:t>begin</a:t>
            </a:r>
            <a:r>
              <a:rPr lang="da-DK" sz="3000" dirty="0"/>
              <a:t> the </a:t>
            </a:r>
            <a:r>
              <a:rPr lang="da-DK" sz="3000" dirty="0" err="1"/>
              <a:t>experience</a:t>
            </a:r>
            <a:r>
              <a:rPr lang="da-DK" sz="3000" dirty="0"/>
              <a:t>.</a:t>
            </a:r>
          </a:p>
          <a:p>
            <a:endParaRPr lang="da-DK" sz="3000" dirty="0"/>
          </a:p>
          <a:p>
            <a:r>
              <a:rPr lang="da-DK" sz="3000" dirty="0"/>
              <a:t>START</a:t>
            </a:r>
          </a:p>
          <a:p>
            <a:endParaRPr lang="da-DK" sz="3000" dirty="0"/>
          </a:p>
          <a:p>
            <a:endParaRPr lang="da-DK" sz="3000" dirty="0"/>
          </a:p>
          <a:p>
            <a:r>
              <a:rPr lang="da-DK" sz="3000" b="1" u="sng" dirty="0"/>
              <a:t>FINNISH</a:t>
            </a:r>
          </a:p>
          <a:p>
            <a:endParaRPr lang="da-DK" sz="3000" dirty="0"/>
          </a:p>
          <a:p>
            <a:r>
              <a:rPr lang="en" sz="3000" dirty="0"/>
              <a:t>SEERUMI</a:t>
            </a:r>
          </a:p>
          <a:p>
            <a:endParaRPr lang="en" sz="3000" dirty="0"/>
          </a:p>
          <a:p>
            <a:r>
              <a:rPr lang="en" sz="3000" dirty="0"/>
              <a:t>Skannaa yllä oleva koodi kameralla tai aloita kokemus napsauttamalla alla olevaa painiketta.</a:t>
            </a:r>
          </a:p>
          <a:p>
            <a:endParaRPr lang="en" sz="3000" dirty="0"/>
          </a:p>
          <a:p>
            <a:r>
              <a:rPr lang="en" sz="3000" dirty="0"/>
              <a:t>ALOITA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4158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ED044-9933-4431-BA20-D4341677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30" y="931647"/>
            <a:ext cx="8103630" cy="143927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970EAC-AFB1-4E1F-B458-A09C6630650F}"/>
              </a:ext>
            </a:extLst>
          </p:cNvPr>
          <p:cNvSpPr txBox="1"/>
          <p:nvPr/>
        </p:nvSpPr>
        <p:spPr>
          <a:xfrm>
            <a:off x="10343893" y="920410"/>
            <a:ext cx="10152715" cy="1440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000" b="1" u="sng" dirty="0"/>
              <a:t>ENGLISH</a:t>
            </a:r>
          </a:p>
          <a:p>
            <a:endParaRPr lang="da-DK" sz="3000" dirty="0"/>
          </a:p>
          <a:p>
            <a:r>
              <a:rPr lang="da-DK" sz="3000" dirty="0"/>
              <a:t>SERUM</a:t>
            </a:r>
          </a:p>
          <a:p>
            <a:endParaRPr lang="da-DK" sz="3000" dirty="0"/>
          </a:p>
          <a:p>
            <a:r>
              <a:rPr lang="da-DK" sz="3000" dirty="0"/>
              <a:t>1</a:t>
            </a:r>
          </a:p>
          <a:p>
            <a:endParaRPr lang="da-DK" sz="3000" dirty="0"/>
          </a:p>
          <a:p>
            <a:r>
              <a:rPr lang="da-DK" sz="3000" dirty="0"/>
              <a:t>How </a:t>
            </a:r>
            <a:r>
              <a:rPr lang="da-DK" sz="3000" dirty="0" err="1"/>
              <a:t>much</a:t>
            </a:r>
            <a:r>
              <a:rPr lang="da-DK" sz="3000" dirty="0"/>
              <a:t> of </a:t>
            </a:r>
            <a:r>
              <a:rPr lang="da-DK" sz="3000" dirty="0" err="1"/>
              <a:t>Capture</a:t>
            </a:r>
            <a:r>
              <a:rPr lang="da-DK" sz="3000" dirty="0"/>
              <a:t> Totale Super Potent </a:t>
            </a:r>
            <a:r>
              <a:rPr lang="da-DK" sz="3000" dirty="0" err="1"/>
              <a:t>Serum’s</a:t>
            </a:r>
            <a:r>
              <a:rPr lang="da-DK" sz="3000" dirty="0"/>
              <a:t> </a:t>
            </a:r>
            <a:r>
              <a:rPr lang="da-DK" sz="3000" dirty="0" err="1"/>
              <a:t>ingredients</a:t>
            </a:r>
            <a:r>
              <a:rPr lang="da-DK" sz="3000" dirty="0"/>
              <a:t> </a:t>
            </a:r>
            <a:r>
              <a:rPr lang="da-DK" sz="3000" dirty="0" err="1"/>
              <a:t>are</a:t>
            </a:r>
            <a:r>
              <a:rPr lang="da-DK" sz="3000" dirty="0"/>
              <a:t> of </a:t>
            </a:r>
            <a:r>
              <a:rPr lang="da-DK" sz="3000" dirty="0" err="1"/>
              <a:t>natural</a:t>
            </a:r>
            <a:r>
              <a:rPr lang="da-DK" sz="3000" dirty="0"/>
              <a:t> </a:t>
            </a:r>
            <a:r>
              <a:rPr lang="da-DK" sz="3000" dirty="0" err="1"/>
              <a:t>origin</a:t>
            </a:r>
            <a:r>
              <a:rPr lang="da-DK" sz="3000" dirty="0"/>
              <a:t>?</a:t>
            </a:r>
          </a:p>
          <a:p>
            <a:endParaRPr lang="da-DK" sz="3000" dirty="0"/>
          </a:p>
          <a:p>
            <a:endParaRPr lang="da-DK" sz="3000" dirty="0"/>
          </a:p>
          <a:p>
            <a:r>
              <a:rPr lang="da-DK" sz="3000" dirty="0"/>
              <a:t>91%</a:t>
            </a:r>
          </a:p>
          <a:p>
            <a:r>
              <a:rPr lang="da-DK" sz="3000" dirty="0"/>
              <a:t>72%</a:t>
            </a:r>
          </a:p>
          <a:p>
            <a:r>
              <a:rPr lang="da-DK" sz="3000" dirty="0"/>
              <a:t>68%</a:t>
            </a:r>
          </a:p>
          <a:p>
            <a:r>
              <a:rPr lang="da-DK" sz="3000" dirty="0"/>
              <a:t>51%</a:t>
            </a:r>
          </a:p>
          <a:p>
            <a:endParaRPr lang="da-DK" sz="3000" dirty="0"/>
          </a:p>
          <a:p>
            <a:endParaRPr lang="da-DK" sz="3000" dirty="0"/>
          </a:p>
          <a:p>
            <a:r>
              <a:rPr lang="da-DK" sz="3000" b="1" u="sng" dirty="0"/>
              <a:t>FINNISH</a:t>
            </a:r>
          </a:p>
          <a:p>
            <a:endParaRPr lang="da-DK" sz="3000" dirty="0"/>
          </a:p>
          <a:p>
            <a:r>
              <a:rPr lang="en" sz="3000" dirty="0"/>
              <a:t>SEERUMI</a:t>
            </a:r>
          </a:p>
          <a:p>
            <a:endParaRPr lang="en" sz="3000" dirty="0"/>
          </a:p>
          <a:p>
            <a:r>
              <a:rPr lang="en" sz="3000" dirty="0"/>
              <a:t>1.</a:t>
            </a:r>
          </a:p>
          <a:p>
            <a:endParaRPr lang="en" sz="3000" dirty="0"/>
          </a:p>
          <a:p>
            <a:r>
              <a:rPr lang="en" sz="3000" dirty="0"/>
              <a:t>Kuinka suuri osa Capture Totale Super Potent Serumin ainesosista on luonnollista alkuperää?</a:t>
            </a:r>
          </a:p>
          <a:p>
            <a:endParaRPr lang="en" sz="3000" dirty="0"/>
          </a:p>
          <a:p>
            <a:endParaRPr lang="en" sz="3000" dirty="0"/>
          </a:p>
          <a:p>
            <a:r>
              <a:rPr lang="en" sz="3000" dirty="0"/>
              <a:t>91%</a:t>
            </a:r>
          </a:p>
          <a:p>
            <a:r>
              <a:rPr lang="en" sz="3000" dirty="0"/>
              <a:t>72%</a:t>
            </a:r>
          </a:p>
          <a:p>
            <a:r>
              <a:rPr lang="en" sz="3000" dirty="0"/>
              <a:t>68%</a:t>
            </a:r>
          </a:p>
          <a:p>
            <a:r>
              <a:rPr lang="en" sz="3000" dirty="0"/>
              <a:t>51%</a:t>
            </a:r>
          </a:p>
        </p:txBody>
      </p:sp>
    </p:spTree>
    <p:extLst>
      <p:ext uri="{BB962C8B-B14F-4D97-AF65-F5344CB8AC3E}">
        <p14:creationId xmlns:p14="http://schemas.microsoft.com/office/powerpoint/2010/main" val="417924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DB606A-E498-4DB3-A5A6-8822E46B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94" y="679235"/>
            <a:ext cx="7992946" cy="143626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3020DC-80E4-4660-8F24-4E49775C7DDA}"/>
              </a:ext>
            </a:extLst>
          </p:cNvPr>
          <p:cNvSpPr txBox="1"/>
          <p:nvPr/>
        </p:nvSpPr>
        <p:spPr>
          <a:xfrm>
            <a:off x="9789023" y="233531"/>
            <a:ext cx="10152715" cy="1578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000" b="1" u="sng" dirty="0"/>
              <a:t>ENGLISH</a:t>
            </a:r>
          </a:p>
          <a:p>
            <a:endParaRPr lang="da-DK" sz="3000" dirty="0"/>
          </a:p>
          <a:p>
            <a:r>
              <a:rPr lang="da-DK" sz="3000" dirty="0"/>
              <a:t>SERUM</a:t>
            </a:r>
          </a:p>
          <a:p>
            <a:r>
              <a:rPr lang="da-DK" sz="3000" dirty="0"/>
              <a:t>1</a:t>
            </a:r>
          </a:p>
          <a:p>
            <a:r>
              <a:rPr lang="da-DK" sz="3000" dirty="0"/>
              <a:t>How </a:t>
            </a:r>
            <a:r>
              <a:rPr lang="da-DK" sz="3000" dirty="0" err="1"/>
              <a:t>much</a:t>
            </a:r>
            <a:r>
              <a:rPr lang="da-DK" sz="3000" dirty="0"/>
              <a:t> of </a:t>
            </a:r>
            <a:r>
              <a:rPr lang="da-DK" sz="3000" dirty="0" err="1"/>
              <a:t>Capture</a:t>
            </a:r>
            <a:r>
              <a:rPr lang="da-DK" sz="3000" dirty="0"/>
              <a:t> Totale Super Potent </a:t>
            </a:r>
            <a:r>
              <a:rPr lang="da-DK" sz="3000" dirty="0" err="1"/>
              <a:t>Serum’s</a:t>
            </a:r>
            <a:r>
              <a:rPr lang="da-DK" sz="3000" dirty="0"/>
              <a:t> </a:t>
            </a:r>
            <a:r>
              <a:rPr lang="da-DK" sz="3000" dirty="0" err="1"/>
              <a:t>ingredients</a:t>
            </a:r>
            <a:r>
              <a:rPr lang="da-DK" sz="3000" dirty="0"/>
              <a:t> </a:t>
            </a:r>
            <a:r>
              <a:rPr lang="da-DK" sz="3000" dirty="0" err="1"/>
              <a:t>are</a:t>
            </a:r>
            <a:r>
              <a:rPr lang="da-DK" sz="3000" dirty="0"/>
              <a:t> of </a:t>
            </a:r>
            <a:r>
              <a:rPr lang="da-DK" sz="3000" dirty="0" err="1"/>
              <a:t>natural</a:t>
            </a:r>
            <a:r>
              <a:rPr lang="da-DK" sz="3000" dirty="0"/>
              <a:t> </a:t>
            </a:r>
            <a:r>
              <a:rPr lang="da-DK" sz="3000" dirty="0" err="1"/>
              <a:t>origin</a:t>
            </a:r>
            <a:r>
              <a:rPr lang="da-DK" sz="3000" dirty="0"/>
              <a:t>?</a:t>
            </a:r>
          </a:p>
          <a:p>
            <a:endParaRPr lang="da-DK" sz="3000" dirty="0"/>
          </a:p>
          <a:p>
            <a:r>
              <a:rPr lang="da-DK" sz="3000" dirty="0"/>
              <a:t>91%</a:t>
            </a:r>
          </a:p>
          <a:p>
            <a:endParaRPr lang="da-DK" sz="3000" dirty="0"/>
          </a:p>
          <a:p>
            <a:r>
              <a:rPr lang="da-DK" sz="3000" dirty="0"/>
              <a:t>Dior Science </a:t>
            </a:r>
            <a:r>
              <a:rPr lang="da-DK" sz="3000" dirty="0" err="1"/>
              <a:t>sources</a:t>
            </a:r>
            <a:r>
              <a:rPr lang="da-DK" sz="3000" dirty="0"/>
              <a:t> </a:t>
            </a:r>
            <a:r>
              <a:rPr lang="da-DK" sz="3000" dirty="0" err="1"/>
              <a:t>its</a:t>
            </a:r>
            <a:r>
              <a:rPr lang="da-DK" sz="3000" dirty="0"/>
              <a:t> </a:t>
            </a:r>
            <a:r>
              <a:rPr lang="da-DK" sz="3000" dirty="0" err="1"/>
              <a:t>ingredients</a:t>
            </a:r>
            <a:r>
              <a:rPr lang="da-DK" sz="3000" dirty="0"/>
              <a:t> from nature. 91% of the </a:t>
            </a:r>
            <a:r>
              <a:rPr lang="da-DK" sz="3000" dirty="0" err="1"/>
              <a:t>ingredients</a:t>
            </a:r>
            <a:r>
              <a:rPr lang="da-DK" sz="3000" dirty="0"/>
              <a:t> of </a:t>
            </a:r>
            <a:r>
              <a:rPr lang="da-DK" sz="3000" dirty="0" err="1"/>
              <a:t>Capture</a:t>
            </a:r>
            <a:r>
              <a:rPr lang="da-DK" sz="3000" dirty="0"/>
              <a:t> Totale Super Potent Serum </a:t>
            </a:r>
            <a:r>
              <a:rPr lang="da-DK" sz="3000" dirty="0" err="1"/>
              <a:t>are</a:t>
            </a:r>
            <a:r>
              <a:rPr lang="da-DK" sz="3000" dirty="0"/>
              <a:t> of </a:t>
            </a:r>
            <a:r>
              <a:rPr lang="da-DK" sz="3000" dirty="0" err="1"/>
              <a:t>natural</a:t>
            </a:r>
            <a:r>
              <a:rPr lang="da-DK" sz="3000" dirty="0"/>
              <a:t> </a:t>
            </a:r>
            <a:r>
              <a:rPr lang="da-DK" sz="3000" dirty="0" err="1"/>
              <a:t>origin</a:t>
            </a:r>
            <a:r>
              <a:rPr lang="da-DK" sz="3000" dirty="0"/>
              <a:t>. The </a:t>
            </a:r>
            <a:r>
              <a:rPr lang="da-DK" sz="3000" dirty="0" err="1"/>
              <a:t>remaining</a:t>
            </a:r>
            <a:r>
              <a:rPr lang="da-DK" sz="3000" dirty="0"/>
              <a:t> 9% have </a:t>
            </a:r>
            <a:r>
              <a:rPr lang="da-DK" sz="3000" dirty="0" err="1"/>
              <a:t>been</a:t>
            </a:r>
            <a:r>
              <a:rPr lang="da-DK" sz="3000" dirty="0"/>
              <a:t> </a:t>
            </a:r>
            <a:r>
              <a:rPr lang="da-DK" sz="3000" dirty="0" err="1"/>
              <a:t>carefully</a:t>
            </a:r>
            <a:r>
              <a:rPr lang="da-DK" sz="3000" dirty="0"/>
              <a:t> </a:t>
            </a:r>
            <a:r>
              <a:rPr lang="da-DK" sz="3000" dirty="0" err="1"/>
              <a:t>selected</a:t>
            </a:r>
            <a:r>
              <a:rPr lang="da-DK" sz="3000" dirty="0"/>
              <a:t> to </a:t>
            </a:r>
            <a:r>
              <a:rPr lang="da-DK" sz="3000" dirty="0" err="1"/>
              <a:t>optimize</a:t>
            </a:r>
            <a:r>
              <a:rPr lang="da-DK" sz="3000" dirty="0"/>
              <a:t> the </a:t>
            </a:r>
            <a:r>
              <a:rPr lang="da-DK" sz="3000" dirty="0" err="1"/>
              <a:t>formula’s</a:t>
            </a:r>
            <a:r>
              <a:rPr lang="da-DK" sz="3000" dirty="0"/>
              <a:t> </a:t>
            </a:r>
            <a:r>
              <a:rPr lang="da-DK" sz="3000" dirty="0" err="1"/>
              <a:t>effectiveness</a:t>
            </a:r>
            <a:r>
              <a:rPr lang="da-DK" sz="3000" dirty="0"/>
              <a:t> and </a:t>
            </a:r>
            <a:r>
              <a:rPr lang="da-DK" sz="3000" dirty="0" err="1"/>
              <a:t>stability</a:t>
            </a:r>
            <a:r>
              <a:rPr lang="da-DK" sz="3000" dirty="0"/>
              <a:t>.</a:t>
            </a:r>
          </a:p>
          <a:p>
            <a:endParaRPr lang="da-DK" sz="3000" dirty="0"/>
          </a:p>
          <a:p>
            <a:r>
              <a:rPr lang="da-DK" sz="3000" dirty="0"/>
              <a:t>NEXT</a:t>
            </a:r>
          </a:p>
          <a:p>
            <a:endParaRPr lang="da-DK" sz="3000" dirty="0"/>
          </a:p>
          <a:p>
            <a:endParaRPr lang="da-DK" sz="3000" dirty="0"/>
          </a:p>
          <a:p>
            <a:endParaRPr lang="da-DK" sz="3000" dirty="0"/>
          </a:p>
          <a:p>
            <a:r>
              <a:rPr lang="da-DK" sz="3000" b="1" u="sng" dirty="0"/>
              <a:t>FINNISH</a:t>
            </a:r>
          </a:p>
          <a:p>
            <a:endParaRPr lang="da-DK" sz="3000" dirty="0"/>
          </a:p>
          <a:p>
            <a:r>
              <a:rPr lang="en" sz="3000" dirty="0"/>
              <a:t>SEERUMI</a:t>
            </a:r>
          </a:p>
          <a:p>
            <a:r>
              <a:rPr lang="en" sz="3000" dirty="0"/>
              <a:t>1.</a:t>
            </a:r>
          </a:p>
          <a:p>
            <a:r>
              <a:rPr lang="en" sz="3000" dirty="0"/>
              <a:t>Kuinka suuri osa Capture Totale Super Potent Serumin ainesosista on luonnollista alkuperää?</a:t>
            </a:r>
          </a:p>
          <a:p>
            <a:endParaRPr lang="en" sz="3000" dirty="0"/>
          </a:p>
          <a:p>
            <a:r>
              <a:rPr lang="en" sz="3000" dirty="0"/>
              <a:t>91%</a:t>
            </a:r>
          </a:p>
          <a:p>
            <a:endParaRPr lang="en" sz="3000" dirty="0"/>
          </a:p>
          <a:p>
            <a:r>
              <a:rPr lang="en" sz="3000" dirty="0"/>
              <a:t>Dior Science ammentaa raaka-aineensa luonnosta. 91% Capture Totale Super Potent Serumin ainesosista on luonnollista alkuperää. Loput 9 % huolellisesti valikoiduista ainesosista tehostavat ja tasapainottavat seerumin koostumusta.</a:t>
            </a:r>
          </a:p>
          <a:p>
            <a:endParaRPr lang="en" sz="3000" dirty="0"/>
          </a:p>
          <a:p>
            <a:r>
              <a:rPr lang="en" sz="3000" dirty="0"/>
              <a:t>SEURAAVA</a:t>
            </a:r>
          </a:p>
        </p:txBody>
      </p:sp>
    </p:spTree>
    <p:extLst>
      <p:ext uri="{BB962C8B-B14F-4D97-AF65-F5344CB8AC3E}">
        <p14:creationId xmlns:p14="http://schemas.microsoft.com/office/powerpoint/2010/main" val="140120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7140B0-5FCB-4BB3-B005-BB3D3A10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63" y="919129"/>
            <a:ext cx="8183897" cy="14764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82C463-7748-4802-9984-75953B9E0178}"/>
              </a:ext>
            </a:extLst>
          </p:cNvPr>
          <p:cNvSpPr txBox="1"/>
          <p:nvPr/>
        </p:nvSpPr>
        <p:spPr>
          <a:xfrm>
            <a:off x="10538460" y="1805940"/>
            <a:ext cx="10152715" cy="1348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000" b="1" u="sng" dirty="0"/>
              <a:t>ENGLISH</a:t>
            </a:r>
          </a:p>
          <a:p>
            <a:endParaRPr lang="da-DK" sz="3000" dirty="0"/>
          </a:p>
          <a:p>
            <a:r>
              <a:rPr lang="da-DK" sz="3000" dirty="0"/>
              <a:t>SERUM</a:t>
            </a:r>
          </a:p>
          <a:p>
            <a:r>
              <a:rPr lang="da-DK" sz="3000" dirty="0"/>
              <a:t>2</a:t>
            </a:r>
          </a:p>
          <a:p>
            <a:r>
              <a:rPr lang="da-DK" sz="3000" dirty="0" err="1"/>
              <a:t>What</a:t>
            </a:r>
            <a:r>
              <a:rPr lang="da-DK" sz="3000" dirty="0"/>
              <a:t> </a:t>
            </a:r>
            <a:r>
              <a:rPr lang="da-DK" sz="3000" dirty="0" err="1"/>
              <a:t>can</a:t>
            </a:r>
            <a:r>
              <a:rPr lang="da-DK" sz="3000" dirty="0"/>
              <a:t> Super Potent Serum bring to </a:t>
            </a:r>
            <a:r>
              <a:rPr lang="da-DK" sz="3000" dirty="0" err="1"/>
              <a:t>your</a:t>
            </a:r>
            <a:r>
              <a:rPr lang="da-DK" sz="3000" dirty="0"/>
              <a:t> skin IN 1 WEEK?</a:t>
            </a:r>
          </a:p>
          <a:p>
            <a:r>
              <a:rPr lang="da-DK" sz="3000" dirty="0"/>
              <a:t>+31% PLUMPER</a:t>
            </a:r>
          </a:p>
          <a:p>
            <a:r>
              <a:rPr lang="da-DK" sz="3000" dirty="0"/>
              <a:t>+21% FIRMER</a:t>
            </a:r>
          </a:p>
          <a:p>
            <a:r>
              <a:rPr lang="da-DK" sz="3000" dirty="0"/>
              <a:t>+27% MORE RADIANT</a:t>
            </a:r>
          </a:p>
          <a:p>
            <a:r>
              <a:rPr lang="da-DK" sz="3000" dirty="0" err="1"/>
              <a:t>Clinical</a:t>
            </a:r>
            <a:r>
              <a:rPr lang="da-DK" sz="3000" dirty="0"/>
              <a:t> test, </a:t>
            </a:r>
            <a:r>
              <a:rPr lang="da-DK" sz="3000" dirty="0" err="1"/>
              <a:t>self</a:t>
            </a:r>
            <a:r>
              <a:rPr lang="da-DK" sz="3000" dirty="0"/>
              <a:t> </a:t>
            </a:r>
            <a:r>
              <a:rPr lang="da-DK" sz="3000" dirty="0" err="1"/>
              <a:t>assessment</a:t>
            </a:r>
            <a:r>
              <a:rPr lang="da-DK" sz="3000" dirty="0"/>
              <a:t> by scoring 33 </a:t>
            </a:r>
            <a:r>
              <a:rPr lang="da-DK" sz="3000" dirty="0" err="1"/>
              <a:t>women</a:t>
            </a:r>
            <a:endParaRPr lang="da-DK" sz="3000" dirty="0"/>
          </a:p>
          <a:p>
            <a:endParaRPr lang="da-DK" sz="3000" dirty="0"/>
          </a:p>
          <a:p>
            <a:endParaRPr lang="da-DK" sz="3000" dirty="0"/>
          </a:p>
          <a:p>
            <a:endParaRPr lang="da-DK" sz="3000" dirty="0"/>
          </a:p>
          <a:p>
            <a:r>
              <a:rPr lang="da-DK" sz="3000" b="1" u="sng" dirty="0"/>
              <a:t>FINNISH</a:t>
            </a:r>
          </a:p>
          <a:p>
            <a:endParaRPr lang="da-DK" sz="3000" dirty="0"/>
          </a:p>
          <a:p>
            <a:r>
              <a:rPr lang="en" sz="3000" dirty="0"/>
              <a:t>SEERUMI</a:t>
            </a:r>
          </a:p>
          <a:p>
            <a:r>
              <a:rPr lang="en" sz="3000" dirty="0"/>
              <a:t>2.</a:t>
            </a:r>
          </a:p>
          <a:p>
            <a:r>
              <a:rPr lang="en" sz="3000" dirty="0"/>
              <a:t>Millaiseksi Super Potent Serum tekee ihostasi 1 VIIKON kuluessa?</a:t>
            </a:r>
          </a:p>
          <a:p>
            <a:r>
              <a:rPr lang="en" sz="3000" dirty="0"/>
              <a:t>+31% TÄYTELÄISEMMÄN</a:t>
            </a:r>
          </a:p>
          <a:p>
            <a:r>
              <a:rPr lang="en" sz="3000" dirty="0"/>
              <a:t>+21% KIINTEÄMMÄN</a:t>
            </a:r>
          </a:p>
          <a:p>
            <a:r>
              <a:rPr lang="en" sz="3000" dirty="0"/>
              <a:t>+27% HEHKUVAMMAN</a:t>
            </a:r>
          </a:p>
          <a:p>
            <a:r>
              <a:rPr lang="en" sz="3000" dirty="0"/>
              <a:t>Kliininen testi, 33 naisen suorittama itsearviointi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3925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71D9D2-6536-4461-965E-7B607B60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96" y="463270"/>
            <a:ext cx="8618404" cy="153314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7F535-AC57-4446-8BF5-10725D431766}"/>
              </a:ext>
            </a:extLst>
          </p:cNvPr>
          <p:cNvSpPr txBox="1"/>
          <p:nvPr/>
        </p:nvSpPr>
        <p:spPr>
          <a:xfrm>
            <a:off x="10447020" y="1874520"/>
            <a:ext cx="10152715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000" b="1" u="sng" dirty="0"/>
              <a:t>ENGLISH</a:t>
            </a:r>
          </a:p>
          <a:p>
            <a:endParaRPr lang="da-DK" sz="3000" dirty="0"/>
          </a:p>
          <a:p>
            <a:r>
              <a:rPr lang="da-DK" sz="3000" dirty="0"/>
              <a:t>SERUM</a:t>
            </a:r>
          </a:p>
          <a:p>
            <a:r>
              <a:rPr lang="da-DK" sz="3000" dirty="0"/>
              <a:t>2</a:t>
            </a:r>
          </a:p>
          <a:p>
            <a:r>
              <a:rPr lang="da-DK" sz="3000" dirty="0" err="1"/>
              <a:t>What</a:t>
            </a:r>
            <a:r>
              <a:rPr lang="da-DK" sz="3000" dirty="0"/>
              <a:t> </a:t>
            </a:r>
            <a:r>
              <a:rPr lang="da-DK" sz="3000" dirty="0" err="1"/>
              <a:t>can</a:t>
            </a:r>
            <a:r>
              <a:rPr lang="da-DK" sz="3000" dirty="0"/>
              <a:t> Super Potent Serum bring to </a:t>
            </a:r>
            <a:r>
              <a:rPr lang="da-DK" sz="3000" dirty="0" err="1"/>
              <a:t>your</a:t>
            </a:r>
            <a:r>
              <a:rPr lang="da-DK" sz="3000" dirty="0"/>
              <a:t> skin IN 1 WEEK?</a:t>
            </a:r>
          </a:p>
          <a:p>
            <a:endParaRPr lang="da-DK" sz="3000" dirty="0"/>
          </a:p>
          <a:p>
            <a:r>
              <a:rPr lang="da-DK" sz="3000" dirty="0"/>
              <a:t>ALL OF THE ABOVE!</a:t>
            </a:r>
          </a:p>
          <a:p>
            <a:r>
              <a:rPr lang="da-DK" sz="3000" dirty="0"/>
              <a:t>More </a:t>
            </a:r>
            <a:r>
              <a:rPr lang="da-DK" sz="3000" dirty="0" err="1"/>
              <a:t>radiant</a:t>
            </a:r>
            <a:r>
              <a:rPr lang="da-DK" sz="3000" dirty="0"/>
              <a:t>, plumper and firmer skin, for longer!</a:t>
            </a:r>
          </a:p>
          <a:p>
            <a:r>
              <a:rPr lang="da-DK" sz="3000" dirty="0"/>
              <a:t>NEXT</a:t>
            </a:r>
          </a:p>
          <a:p>
            <a:r>
              <a:rPr lang="da-DK" sz="3000" dirty="0" err="1"/>
              <a:t>Clinical</a:t>
            </a:r>
            <a:r>
              <a:rPr lang="da-DK" sz="3000" dirty="0"/>
              <a:t> test, </a:t>
            </a:r>
            <a:r>
              <a:rPr lang="da-DK" sz="3000" dirty="0" err="1"/>
              <a:t>self</a:t>
            </a:r>
            <a:r>
              <a:rPr lang="da-DK" sz="3000" dirty="0"/>
              <a:t> </a:t>
            </a:r>
            <a:r>
              <a:rPr lang="da-DK" sz="3000" dirty="0" err="1"/>
              <a:t>assessment</a:t>
            </a:r>
            <a:r>
              <a:rPr lang="da-DK" sz="3000" dirty="0"/>
              <a:t> by scoring 33 </a:t>
            </a:r>
            <a:r>
              <a:rPr lang="da-DK" sz="3000" dirty="0" err="1"/>
              <a:t>women</a:t>
            </a:r>
            <a:endParaRPr lang="da-DK" sz="3000" dirty="0"/>
          </a:p>
          <a:p>
            <a:endParaRPr lang="da-DK" sz="3000" dirty="0"/>
          </a:p>
          <a:p>
            <a:endParaRPr lang="da-DK" sz="3000" dirty="0"/>
          </a:p>
          <a:p>
            <a:endParaRPr lang="da-DK" sz="3000" dirty="0"/>
          </a:p>
          <a:p>
            <a:r>
              <a:rPr lang="da-DK" sz="3000" b="1" u="sng" dirty="0"/>
              <a:t>FINNISH</a:t>
            </a:r>
          </a:p>
          <a:p>
            <a:endParaRPr lang="da-DK" sz="3000" dirty="0"/>
          </a:p>
          <a:p>
            <a:r>
              <a:rPr lang="en" sz="3000" dirty="0"/>
              <a:t>SEERUMI</a:t>
            </a:r>
          </a:p>
          <a:p>
            <a:r>
              <a:rPr lang="en" sz="3000" dirty="0"/>
              <a:t>2.</a:t>
            </a:r>
          </a:p>
          <a:p>
            <a:r>
              <a:rPr lang="en" sz="3000" dirty="0"/>
              <a:t>Millaiseksi Super Potent Serum tekee ihostasi 1 VIIKON kuluessa?</a:t>
            </a:r>
          </a:p>
          <a:p>
            <a:endParaRPr lang="en" sz="3000" dirty="0"/>
          </a:p>
          <a:p>
            <a:r>
              <a:rPr lang="en" sz="3000" dirty="0"/>
              <a:t>KAIKKI EDELLÄ MAINITUT!</a:t>
            </a:r>
          </a:p>
          <a:p>
            <a:r>
              <a:rPr lang="en" sz="3000" dirty="0"/>
              <a:t>Hehkuvamman, täyteläisemmän ja kiinteämmän - pidempään!</a:t>
            </a:r>
          </a:p>
          <a:p>
            <a:r>
              <a:rPr lang="en" sz="3000" dirty="0"/>
              <a:t>SEURAAVA</a:t>
            </a:r>
          </a:p>
          <a:p>
            <a:r>
              <a:rPr lang="en" sz="3000" dirty="0"/>
              <a:t>Kliininen testi, 33 naisen suorittama itsearviointi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1471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4E68B5-2802-4D36-8B9A-2A1DB8B0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80" y="761648"/>
            <a:ext cx="8215499" cy="147327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F87765-4AF6-4A39-8B28-687A86771448}"/>
              </a:ext>
            </a:extLst>
          </p:cNvPr>
          <p:cNvSpPr txBox="1"/>
          <p:nvPr/>
        </p:nvSpPr>
        <p:spPr>
          <a:xfrm>
            <a:off x="10447020" y="1874520"/>
            <a:ext cx="10152715" cy="1209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000" b="1" u="sng" dirty="0"/>
              <a:t>ENGLISH</a:t>
            </a:r>
          </a:p>
          <a:p>
            <a:endParaRPr lang="da-DK" sz="3000" dirty="0"/>
          </a:p>
          <a:p>
            <a:r>
              <a:rPr lang="da-DK" sz="3000" dirty="0"/>
              <a:t>SERUM</a:t>
            </a:r>
          </a:p>
          <a:p>
            <a:r>
              <a:rPr lang="da-DK" sz="3000" dirty="0" err="1"/>
              <a:t>Thank</a:t>
            </a:r>
            <a:r>
              <a:rPr lang="da-DK" sz="3000" dirty="0"/>
              <a:t> </a:t>
            </a:r>
            <a:r>
              <a:rPr lang="da-DK" sz="3000" dirty="0" err="1"/>
              <a:t>you</a:t>
            </a:r>
            <a:r>
              <a:rPr lang="da-DK" sz="3000" dirty="0"/>
              <a:t> for </a:t>
            </a:r>
            <a:r>
              <a:rPr lang="da-DK" sz="3000" dirty="0" err="1"/>
              <a:t>participating</a:t>
            </a:r>
            <a:r>
              <a:rPr lang="da-DK" sz="3000" dirty="0"/>
              <a:t>!</a:t>
            </a:r>
          </a:p>
          <a:p>
            <a:endParaRPr lang="da-DK" sz="3000" dirty="0"/>
          </a:p>
          <a:p>
            <a:r>
              <a:rPr lang="da-DK" sz="3000" dirty="0" err="1"/>
              <a:t>Your</a:t>
            </a:r>
            <a:r>
              <a:rPr lang="da-DK" sz="3000" dirty="0"/>
              <a:t> </a:t>
            </a:r>
            <a:r>
              <a:rPr lang="da-DK" sz="3000" dirty="0" err="1"/>
              <a:t>email</a:t>
            </a:r>
            <a:endParaRPr lang="da-DK" sz="3000" dirty="0"/>
          </a:p>
          <a:p>
            <a:endParaRPr lang="da-DK" sz="3000" dirty="0"/>
          </a:p>
          <a:p>
            <a:r>
              <a:rPr lang="da-DK" sz="3000" dirty="0"/>
              <a:t>Please enter </a:t>
            </a:r>
            <a:r>
              <a:rPr lang="da-DK" sz="3000" dirty="0" err="1"/>
              <a:t>some</a:t>
            </a:r>
            <a:r>
              <a:rPr lang="da-DK" sz="3000" dirty="0"/>
              <a:t> information </a:t>
            </a:r>
            <a:r>
              <a:rPr lang="da-DK" sz="3000" dirty="0" err="1"/>
              <a:t>if</a:t>
            </a:r>
            <a:r>
              <a:rPr lang="da-DK" sz="3000" dirty="0"/>
              <a:t> </a:t>
            </a:r>
            <a:r>
              <a:rPr lang="da-DK" sz="3000" dirty="0" err="1"/>
              <a:t>you</a:t>
            </a:r>
            <a:r>
              <a:rPr lang="da-DK" sz="3000" dirty="0"/>
              <a:t> </a:t>
            </a:r>
            <a:r>
              <a:rPr lang="da-DK" sz="3000" dirty="0" err="1"/>
              <a:t>wish</a:t>
            </a:r>
            <a:r>
              <a:rPr lang="da-DK" sz="3000" dirty="0"/>
              <a:t> to </a:t>
            </a:r>
            <a:r>
              <a:rPr lang="da-DK" sz="3000" dirty="0" err="1"/>
              <a:t>receive</a:t>
            </a:r>
            <a:r>
              <a:rPr lang="da-DK" sz="3000" dirty="0"/>
              <a:t> </a:t>
            </a:r>
            <a:r>
              <a:rPr lang="da-DK" sz="3000" dirty="0" err="1"/>
              <a:t>further</a:t>
            </a:r>
            <a:r>
              <a:rPr lang="da-DK" sz="3000" dirty="0"/>
              <a:t> information</a:t>
            </a:r>
          </a:p>
          <a:p>
            <a:r>
              <a:rPr lang="da-DK" sz="3000" dirty="0"/>
              <a:t>DONE</a:t>
            </a:r>
          </a:p>
          <a:p>
            <a:endParaRPr lang="da-DK" sz="3000" dirty="0"/>
          </a:p>
          <a:p>
            <a:endParaRPr lang="da-DK" sz="3000" dirty="0"/>
          </a:p>
          <a:p>
            <a:r>
              <a:rPr lang="da-DK" sz="3000" b="1" u="sng" dirty="0"/>
              <a:t>FINNISH</a:t>
            </a:r>
          </a:p>
          <a:p>
            <a:endParaRPr lang="da-DK" sz="3000" dirty="0"/>
          </a:p>
          <a:p>
            <a:r>
              <a:rPr lang="en" sz="3000" dirty="0"/>
              <a:t>SEERUMI</a:t>
            </a:r>
          </a:p>
          <a:p>
            <a:r>
              <a:rPr lang="en" sz="3000" dirty="0"/>
              <a:t>Kiitos osallistumisesta!</a:t>
            </a:r>
          </a:p>
          <a:p>
            <a:endParaRPr lang="en" sz="3000" dirty="0"/>
          </a:p>
          <a:p>
            <a:r>
              <a:rPr lang="en" sz="3000" dirty="0"/>
              <a:t>Sähköpostiosoitteesi</a:t>
            </a:r>
          </a:p>
          <a:p>
            <a:endParaRPr lang="en" sz="3000" dirty="0"/>
          </a:p>
          <a:p>
            <a:r>
              <a:rPr lang="en" sz="3000" dirty="0"/>
              <a:t>Kirjoita joitakin tietoja, mikäli haluat saada lisätietoja</a:t>
            </a:r>
          </a:p>
          <a:p>
            <a:r>
              <a:rPr lang="en" sz="3000" dirty="0"/>
              <a:t>VALMIS</a:t>
            </a:r>
          </a:p>
          <a:p>
            <a:endParaRPr lang="da-DK" sz="3000" dirty="0"/>
          </a:p>
          <a:p>
            <a:endParaRPr lang="da-DK" sz="3000" dirty="0"/>
          </a:p>
          <a:p>
            <a:endParaRPr lang="da-DK" sz="3000" dirty="0"/>
          </a:p>
          <a:p>
            <a:endParaRPr lang="da-DK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949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12EC4C-B5B1-47AB-805D-0FEB92C5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22" y="621354"/>
            <a:ext cx="8024237" cy="142721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F39559-55DE-4C84-B91B-680FDF46C90F}"/>
              </a:ext>
            </a:extLst>
          </p:cNvPr>
          <p:cNvSpPr txBox="1"/>
          <p:nvPr/>
        </p:nvSpPr>
        <p:spPr>
          <a:xfrm>
            <a:off x="10058400" y="621354"/>
            <a:ext cx="10152715" cy="1440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000" b="1" u="sng" dirty="0"/>
              <a:t>ENGLISH</a:t>
            </a:r>
          </a:p>
          <a:p>
            <a:endParaRPr lang="da-DK" sz="3000" dirty="0"/>
          </a:p>
          <a:p>
            <a:r>
              <a:rPr lang="da-DK" sz="3000" dirty="0"/>
              <a:t>SERUM</a:t>
            </a:r>
          </a:p>
          <a:p>
            <a:endParaRPr lang="da-DK" sz="3000" dirty="0"/>
          </a:p>
          <a:p>
            <a:r>
              <a:rPr lang="da-DK" sz="3000" dirty="0" err="1"/>
              <a:t>Thank</a:t>
            </a:r>
            <a:r>
              <a:rPr lang="da-DK" sz="3000" dirty="0"/>
              <a:t> </a:t>
            </a:r>
            <a:r>
              <a:rPr lang="da-DK" sz="3000" dirty="0" err="1"/>
              <a:t>you</a:t>
            </a:r>
            <a:r>
              <a:rPr lang="da-DK" sz="3000" dirty="0"/>
              <a:t> for </a:t>
            </a:r>
            <a:r>
              <a:rPr lang="da-DK" sz="3000" dirty="0" err="1"/>
              <a:t>Participating</a:t>
            </a:r>
            <a:r>
              <a:rPr lang="da-DK" sz="3000" dirty="0"/>
              <a:t>!</a:t>
            </a:r>
          </a:p>
          <a:p>
            <a:endParaRPr lang="da-DK" sz="3000" dirty="0"/>
          </a:p>
          <a:p>
            <a:endParaRPr lang="da-DK" sz="3000" dirty="0"/>
          </a:p>
          <a:p>
            <a:r>
              <a:rPr lang="da-DK" sz="3000" dirty="0"/>
              <a:t>Please </a:t>
            </a:r>
            <a:r>
              <a:rPr lang="da-DK" sz="3000" dirty="0" err="1"/>
              <a:t>confirm</a:t>
            </a:r>
            <a:r>
              <a:rPr lang="da-DK" sz="3000" dirty="0"/>
              <a:t> </a:t>
            </a:r>
            <a:r>
              <a:rPr lang="da-DK" sz="3000" dirty="0" err="1"/>
              <a:t>that</a:t>
            </a:r>
            <a:r>
              <a:rPr lang="da-DK" sz="3000" dirty="0"/>
              <a:t> </a:t>
            </a:r>
            <a:r>
              <a:rPr lang="da-DK" sz="3000" dirty="0" err="1"/>
              <a:t>you</a:t>
            </a:r>
            <a:r>
              <a:rPr lang="da-DK" sz="3000" dirty="0"/>
              <a:t> </a:t>
            </a:r>
            <a:r>
              <a:rPr lang="da-DK" sz="3000" dirty="0" err="1"/>
              <a:t>agree</a:t>
            </a:r>
            <a:r>
              <a:rPr lang="da-DK" sz="3000" dirty="0"/>
              <a:t> to </a:t>
            </a:r>
            <a:r>
              <a:rPr lang="da-DK" sz="3000" dirty="0" err="1"/>
              <a:t>our</a:t>
            </a:r>
            <a:r>
              <a:rPr lang="da-DK" sz="3000" dirty="0"/>
              <a:t> Terms of </a:t>
            </a:r>
            <a:r>
              <a:rPr lang="da-DK" sz="3000" dirty="0" err="1"/>
              <a:t>Use</a:t>
            </a:r>
            <a:r>
              <a:rPr lang="da-DK" sz="3000" dirty="0"/>
              <a:t> and </a:t>
            </a:r>
            <a:r>
              <a:rPr lang="da-DK" sz="3000" dirty="0" err="1"/>
              <a:t>our</a:t>
            </a:r>
            <a:r>
              <a:rPr lang="da-DK" sz="3000" dirty="0"/>
              <a:t> </a:t>
            </a:r>
            <a:r>
              <a:rPr lang="da-DK" sz="3000" dirty="0" err="1"/>
              <a:t>Privacy</a:t>
            </a:r>
            <a:r>
              <a:rPr lang="da-DK" sz="3000" dirty="0"/>
              <a:t> Policy by </a:t>
            </a:r>
            <a:r>
              <a:rPr lang="da-DK" sz="3000" dirty="0" err="1"/>
              <a:t>clicking</a:t>
            </a:r>
            <a:r>
              <a:rPr lang="da-DK" sz="3000" dirty="0"/>
              <a:t> </a:t>
            </a:r>
            <a:r>
              <a:rPr lang="da-DK" sz="3000" dirty="0" err="1"/>
              <a:t>here</a:t>
            </a:r>
            <a:endParaRPr lang="da-DK" sz="3000" dirty="0"/>
          </a:p>
          <a:p>
            <a:r>
              <a:rPr lang="da-DK" sz="3000" dirty="0"/>
              <a:t>Please </a:t>
            </a:r>
            <a:r>
              <a:rPr lang="da-DK" sz="3000" dirty="0" err="1"/>
              <a:t>confirm</a:t>
            </a:r>
            <a:r>
              <a:rPr lang="da-DK" sz="3000" dirty="0"/>
              <a:t> </a:t>
            </a:r>
            <a:r>
              <a:rPr lang="da-DK" sz="3000" dirty="0" err="1"/>
              <a:t>that</a:t>
            </a:r>
            <a:r>
              <a:rPr lang="da-DK" sz="3000" dirty="0"/>
              <a:t> </a:t>
            </a:r>
            <a:r>
              <a:rPr lang="da-DK" sz="3000" dirty="0" err="1"/>
              <a:t>you</a:t>
            </a:r>
            <a:r>
              <a:rPr lang="da-DK" sz="3000" dirty="0"/>
              <a:t> </a:t>
            </a:r>
            <a:r>
              <a:rPr lang="da-DK" sz="3000" dirty="0" err="1"/>
              <a:t>agree</a:t>
            </a:r>
            <a:r>
              <a:rPr lang="da-DK" sz="3000" dirty="0"/>
              <a:t> to </a:t>
            </a:r>
            <a:r>
              <a:rPr lang="da-DK" sz="3000" dirty="0" err="1"/>
              <a:t>agree</a:t>
            </a:r>
            <a:r>
              <a:rPr lang="da-DK" sz="3000" dirty="0"/>
              <a:t> to </a:t>
            </a:r>
            <a:r>
              <a:rPr lang="da-DK" sz="3000" dirty="0" err="1"/>
              <a:t>receiving</a:t>
            </a:r>
            <a:r>
              <a:rPr lang="da-DK" sz="3000" dirty="0"/>
              <a:t> </a:t>
            </a:r>
            <a:r>
              <a:rPr lang="da-DK" sz="3000" dirty="0" err="1"/>
              <a:t>comunication</a:t>
            </a:r>
            <a:r>
              <a:rPr lang="da-DK" sz="3000" dirty="0"/>
              <a:t> </a:t>
            </a:r>
            <a:r>
              <a:rPr lang="da-DK" sz="3000" dirty="0" err="1"/>
              <a:t>about</a:t>
            </a:r>
            <a:r>
              <a:rPr lang="da-DK" sz="3000" dirty="0"/>
              <a:t> </a:t>
            </a:r>
            <a:r>
              <a:rPr lang="da-DK" sz="3000" dirty="0" err="1"/>
              <a:t>Parfums</a:t>
            </a:r>
            <a:r>
              <a:rPr lang="da-DK" sz="3000" dirty="0"/>
              <a:t> Christian Dior offers, news and events by </a:t>
            </a:r>
            <a:r>
              <a:rPr lang="da-DK" sz="3000" dirty="0" err="1"/>
              <a:t>email</a:t>
            </a:r>
            <a:endParaRPr lang="da-DK" sz="3000" dirty="0"/>
          </a:p>
          <a:p>
            <a:endParaRPr lang="da-DK" sz="3000" dirty="0"/>
          </a:p>
          <a:p>
            <a:r>
              <a:rPr lang="da-DK" sz="3000" dirty="0"/>
              <a:t>COLLECT YOUR SAMPLE</a:t>
            </a:r>
          </a:p>
          <a:p>
            <a:endParaRPr lang="da-DK" sz="3000" dirty="0"/>
          </a:p>
          <a:p>
            <a:endParaRPr lang="da-DK" sz="3000" dirty="0"/>
          </a:p>
          <a:p>
            <a:r>
              <a:rPr lang="da-DK" sz="3000" b="1" u="sng" dirty="0"/>
              <a:t>FINNISH</a:t>
            </a:r>
          </a:p>
          <a:p>
            <a:endParaRPr lang="da-DK" sz="3000" dirty="0"/>
          </a:p>
          <a:p>
            <a:r>
              <a:rPr lang="en" sz="3000" dirty="0"/>
              <a:t>SEERUMI</a:t>
            </a:r>
          </a:p>
          <a:p>
            <a:endParaRPr lang="en" sz="3000" dirty="0"/>
          </a:p>
          <a:p>
            <a:r>
              <a:rPr lang="en" sz="3000" dirty="0"/>
              <a:t>Kiitos osallistumisesta!</a:t>
            </a:r>
          </a:p>
          <a:p>
            <a:endParaRPr lang="en" sz="3000" dirty="0"/>
          </a:p>
          <a:p>
            <a:endParaRPr lang="en" sz="3000" dirty="0"/>
          </a:p>
          <a:p>
            <a:r>
              <a:rPr lang="en" sz="3000" dirty="0"/>
              <a:t>Vahvista hyväksyväsi käyttöehtomme ja tietosuojakäytäntömme napsauttamalla tästä.</a:t>
            </a:r>
          </a:p>
          <a:p>
            <a:r>
              <a:rPr lang="en" sz="3000" dirty="0"/>
              <a:t>Vahvista, että sinulle saa lähettää markkinointiviestejä Parfums Christian Diorin tarjouksista, uutisista ja tapahtumista sähköpostitse.</a:t>
            </a:r>
          </a:p>
          <a:p>
            <a:endParaRPr lang="en" sz="3000" dirty="0"/>
          </a:p>
          <a:p>
            <a:r>
              <a:rPr lang="en" sz="3000" dirty="0"/>
              <a:t>PYYDÄ NÄYTE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412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5367FD95692349B08DBBE054646DF8" ma:contentTypeVersion="13" ma:contentTypeDescription="Create a new document." ma:contentTypeScope="" ma:versionID="b051eee021d4c030cc4e60dbba23c2e1">
  <xsd:schema xmlns:xsd="http://www.w3.org/2001/XMLSchema" xmlns:xs="http://www.w3.org/2001/XMLSchema" xmlns:p="http://schemas.microsoft.com/office/2006/metadata/properties" xmlns:ns3="7f9e73fb-6e26-4fd9-b44d-49e9a7417fe6" xmlns:ns4="b3ff562f-dece-485c-8b73-16f1d5d09a4b" targetNamespace="http://schemas.microsoft.com/office/2006/metadata/properties" ma:root="true" ma:fieldsID="83a41e4f43f40db87a642eacfd9c4438" ns3:_="" ns4:_="">
    <xsd:import namespace="7f9e73fb-6e26-4fd9-b44d-49e9a7417fe6"/>
    <xsd:import namespace="b3ff562f-dece-485c-8b73-16f1d5d09a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9e73fb-6e26-4fd9-b44d-49e9a7417f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ff562f-dece-485c-8b73-16f1d5d09a4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C49B9B-DA44-4D94-873E-D834C30BEF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9e73fb-6e26-4fd9-b44d-49e9a7417fe6"/>
    <ds:schemaRef ds:uri="b3ff562f-dece-485c-8b73-16f1d5d09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9DF70F-5553-4939-9C0F-1BF046F3EB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3202D8-7F8B-40FC-9FC6-0CF180480AF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459</Words>
  <Application>Microsoft Office PowerPoint</Application>
  <PresentationFormat>Custom</PresentationFormat>
  <Paragraphs>170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Rebekka EINARSDOTTIR</dc:creator>
  <cp:lastModifiedBy>Rebekka EINARSDOTTIR</cp:lastModifiedBy>
  <cp:revision>7</cp:revision>
  <dcterms:created xsi:type="dcterms:W3CDTF">2021-01-25T10:57:45Z</dcterms:created>
  <dcterms:modified xsi:type="dcterms:W3CDTF">2021-01-27T10:39:06Z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0x010100875367FD95692349B08DBBE054646DF8</vt:lpwstr>
  </property>
</Properties>
</file>