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1674C-C805-410E-93AD-DB9E10FF894E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20F66-BB5B-4391-8D7F-11985BD42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20F66-BB5B-4391-8D7F-11985BD42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5469-A90A-4519-9526-CE343C37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6AB4B-A47F-4C1A-8162-41F94B95E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908D-9C1C-4647-9DAA-FB7A8A78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43D0-4D47-4513-8506-1E43399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086E-E5C8-4A33-BC47-586F1E3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5C63-D37D-4DD6-82C7-304C66AC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5E71-936F-4E08-8BF5-4505C9246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542E-705A-4F6E-8D48-75B21193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E78E-AE2B-4102-80DB-F6E954AA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E6AD-1393-4BE7-9A54-11647951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F2D7E-17D0-4ECB-A703-11888A903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2219D-98E6-4ADA-AE23-9C33F6DCF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1C9B7-1BD1-4535-9B05-1914BA44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2CDA-A6B7-44B9-BBA5-B18D10CD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D23D-E507-4469-94C0-AAB26052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1450-2673-47E3-8CCC-EA4D6B0E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8D84-89A4-428A-9E65-F04706DA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47D4-48A2-4A4B-B019-A8F9622F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89866-94F7-4A24-BB42-32D573F4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4B0D-0488-4C0B-9BCB-F31763F2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1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9EC0-6F25-45B8-A088-E244F4A1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7077D-3C06-41CF-9A83-9534B06A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6837F-D54E-429C-8225-B0DA95D0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917F-C4C6-4ABF-9A28-53EC3F2D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07F0-7BBF-4C0A-A119-2D20A947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912D-8A22-4831-8D14-8E935BE9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355B-BFDD-4A1C-A112-9A635B1E5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87FBE-4182-4794-B3DF-607ED5FC3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80D3D-5FF5-4E80-8B1D-013E30FC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5C2F4-1DDE-4E01-B460-F6B9D7FB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EAFA-2739-4381-A3BE-D2F6D0CF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0A54-78FC-4A37-8062-13201351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CF7A-815C-42D3-AA43-2DB09DA24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37CFF-D4BA-4683-91C3-21AEFD45D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4B3CA-A239-4CBD-B704-4F7E5F3E7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99B59-40A7-4F8F-9351-56DDB4610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4FB9E-2CFF-4F25-87D9-D5495FD0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39479-E09F-41AD-86E0-C3C1B8F0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9FD96-3C57-4055-B1F5-E58C1C60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5ADB-3464-4833-87D9-92AC6774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A42D0-906A-4EA3-8ECF-A6F56657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7A4B1-128A-463A-8A74-921EE041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80550-E257-4A3A-A663-727840DA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AF4BC-CC47-4142-9B27-82B80625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5B86E-B83C-435D-A962-4A45EE89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81D3-767B-426E-9956-EC81404D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7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326E-02CD-4F3B-917C-CAECBAE0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6DB9-C555-40A4-9503-1ACEECA1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82C53-BA2E-474D-8DC6-F0897308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47DB3-C118-41C6-8720-6FE02A31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94A8-319C-4A94-BF45-6EAE0A3D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0CD2-B1FB-4738-8ACB-B997F36F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2E4-EB14-4E69-B6E2-11D67DB5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4D7E2-2C37-4259-8963-FD79515E4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8F40-AE5B-45F1-A613-A5211DFE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8D57D-6B50-4A8D-BA5C-534AFA74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06312-D375-4F18-BA59-9388E060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7765E-EC99-4D0F-B048-21183ED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9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0A0D4-953F-4F18-8F49-036B4DA2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C2F4F-8F32-427F-BA66-202F2EA0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379F-22F2-4BDC-8645-9CA5D90D1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CF63-7C67-4314-8BF3-DD98CA0B2D0D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BF9BA-B772-41E3-995E-49F2A93E4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4511-7A7E-400B-A5A6-9D28BDC3E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B61E-9C05-47EF-82F4-B30AE3AC9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FCE5A7-AF3F-499C-B2D3-44E2FF35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10" y="173397"/>
            <a:ext cx="2492444" cy="6511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6E076-8234-4361-AE41-EE8F4DF6C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324" y="142613"/>
            <a:ext cx="3547418" cy="6715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AD463-6197-44D3-A8FB-27097AACE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697" y="142613"/>
            <a:ext cx="3320789" cy="6270771"/>
          </a:xfrm>
          <a:prstGeom prst="rect">
            <a:avLst/>
          </a:prstGeom>
        </p:spPr>
      </p:pic>
      <p:pic>
        <p:nvPicPr>
          <p:cNvPr id="1026" name="Picture 2" descr="LIP GLOW 2021 MOOD PACK RANGE ">
            <a:extLst>
              <a:ext uri="{FF2B5EF4-FFF2-40B4-BE49-F238E27FC236}">
                <a16:creationId xmlns:a16="http://schemas.microsoft.com/office/drawing/2014/main" id="{44868965-0084-4608-9CBA-64316AD5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23" y="609601"/>
            <a:ext cx="354741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P GLOW 2021 MOOD PACK SOLO WITH PETALS">
            <a:extLst>
              <a:ext uri="{FF2B5EF4-FFF2-40B4-BE49-F238E27FC236}">
                <a16:creationId xmlns:a16="http://schemas.microsoft.com/office/drawing/2014/main" id="{A1C57B1B-8367-437D-8589-696BA9A0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96" y="500602"/>
            <a:ext cx="3320789" cy="44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79B00-2263-496B-BA7B-A8D6BAED8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7710" y="417544"/>
            <a:ext cx="2492444" cy="1696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18817D-E8A8-4AB9-B541-8B8D3E300AC4}"/>
              </a:ext>
            </a:extLst>
          </p:cNvPr>
          <p:cNvSpPr/>
          <p:nvPr/>
        </p:nvSpPr>
        <p:spPr>
          <a:xfrm>
            <a:off x="1182876" y="2184937"/>
            <a:ext cx="2390835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The 1st Dior lip balm formulated with 97% natural-origin ingredients* that subtly revives the color of lips with 24h** hydration and 6H glow***. A unique formula made with natural-origin ingredients infused with cherry oil, shades to suit all skin tones and a new couture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0CDE6D-6BA1-49E9-B3E1-2CF81F110E87}"/>
              </a:ext>
            </a:extLst>
          </p:cNvPr>
          <p:cNvSpPr/>
          <p:nvPr/>
        </p:nvSpPr>
        <p:spPr>
          <a:xfrm>
            <a:off x="1157710" y="6523663"/>
            <a:ext cx="249244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" dirty="0">
                <a:latin typeface="Century Gothic" panose="020B0502020202020204" pitchFamily="34" charset="0"/>
              </a:rPr>
              <a:t>*Amount calculated based on the ISO 16128-1 and ISO 16128-2 standard. The remaining ingredients help optimize the formula's sensory appeal and integrity over time</a:t>
            </a:r>
          </a:p>
          <a:p>
            <a:r>
              <a:rPr lang="en-US" sz="400" dirty="0">
                <a:latin typeface="Century Gothic" panose="020B0502020202020204" pitchFamily="34" charset="0"/>
              </a:rPr>
              <a:t>** Instrumental test carried out on 11 subjects.</a:t>
            </a:r>
          </a:p>
          <a:p>
            <a:r>
              <a:rPr lang="en-US" sz="400" dirty="0">
                <a:latin typeface="Century Gothic" panose="020B0502020202020204" pitchFamily="34" charset="0"/>
              </a:rPr>
              <a:t>*** Instrumental test on 20 women.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BCC9B-FDB7-49D1-860E-F3C14FF33CE9}"/>
              </a:ext>
            </a:extLst>
          </p:cNvPr>
          <p:cNvSpPr/>
          <p:nvPr/>
        </p:nvSpPr>
        <p:spPr>
          <a:xfrm>
            <a:off x="5076130" y="6058871"/>
            <a:ext cx="519327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GET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FCCF55-31B3-4E48-9DD4-56BF32D9AB53}"/>
              </a:ext>
            </a:extLst>
          </p:cNvPr>
          <p:cNvSpPr/>
          <p:nvPr/>
        </p:nvSpPr>
        <p:spPr>
          <a:xfrm>
            <a:off x="1182877" y="3740052"/>
            <a:ext cx="2390834" cy="14334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rgbClr val="FF0000"/>
                </a:solidFill>
              </a:rPr>
              <a:t>TO REMOVE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28211-DC94-4BE7-B24C-E778BBD04341}"/>
              </a:ext>
            </a:extLst>
          </p:cNvPr>
          <p:cNvSpPr/>
          <p:nvPr/>
        </p:nvSpPr>
        <p:spPr>
          <a:xfrm>
            <a:off x="1208516" y="5584100"/>
            <a:ext cx="2390834" cy="33855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rgbClr val="FF0000"/>
                </a:solidFill>
              </a:rPr>
              <a:t>TO REMOVE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6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Lucile LATIEULE</dc:creator>
  <cp:lastModifiedBy>Lucile LATIEULE</cp:lastModifiedBy>
  <cp:revision>3</cp:revision>
  <dcterms:created xsi:type="dcterms:W3CDTF">2021-05-25T20:28:38Z</dcterms:created>
  <dcterms:modified xsi:type="dcterms:W3CDTF">2021-05-31T13:23:03Z</dcterms:modified>
</cp:coreProperties>
</file>