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1BD43-7482-4FF1-B34E-B0B00AC7DA6A}" v="9" dt="2020-11-17T16:25:4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335D-CA95-4D9C-AFB7-ABC79096C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E4009-D3CD-431E-8C7B-4EF057701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23B3-F292-406F-9759-7B460207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F797-401E-4705-87C8-4178C0C8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4B2D-72F9-4C12-80BB-4911C864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B962-7C95-4462-B420-9BA419EA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6838C-8FF3-45D5-802F-F392D1431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EB5C-FD06-4127-AF37-7AA001F2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8144-DFFD-414C-B645-9D9135DD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B28D-2711-4051-B903-E01DC8E8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1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6B6EF-4669-49DB-AB01-D41F13203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8D1A2-BB0E-4FB0-B52E-55C0DB8CC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49F3-98B1-4144-9D17-4048BCFF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43C9-BB16-458C-B027-3B3D65BC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38E0-FC30-402D-B86C-44355788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A07B-019B-4142-B3CC-C0024FE7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6C2A-44E0-4B12-98FC-79AE91FE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3F37-1D8F-4A9A-A91C-CE3F42F6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4C84-9D45-4645-8129-043ACD2F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37115-D964-4E48-B4F3-C6895D57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3AAC-071E-43A5-92D9-1AF9E5C5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6814-FCC3-4933-8D82-55B3BA65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6593-1DD6-47D7-8654-55F1652A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3B74-DBDF-43B6-9940-7CFABFA1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1F10-8BF6-4EB1-B5C5-229AFDB9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79F8-0E9F-47E5-A17D-BDC17AB8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3C4E-46BF-434B-9D45-746B9F6E1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6FE8-964A-4633-A8E9-DE26B8BC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F1953-D93C-46BF-85ED-F338B556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4AE4-1C09-4AC4-83E1-2D6F1553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2BC46-83EC-4EAB-BBF6-74960E67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8BF5-BEAB-4FA9-AF52-1268AF1D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A156E-563F-4555-9056-CEE1DF55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60EB-AAAE-42DB-A78F-BEDA6F4F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B297A-50BB-422B-B28A-239EEE61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781D1-97A4-4024-BE76-C77A5E9DB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862CA-5E4B-4476-B896-FADAF3F8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5AF62-7FC9-46D8-9F02-EB462C70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E47CD-D6A6-4FB7-A684-10820069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2466-F8E3-4AEA-BFF0-91133818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9F084-837C-47A4-94AF-A02C5F73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E4E3D-FDB7-4835-9034-CE31CE11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5F5F0-9ABB-4C83-B6C6-FB5ECB5F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EA179-744E-4422-92E3-672E4F36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83F59-A068-4354-B50C-A09D521B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AD401-97FD-41B5-94CD-86D23962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BD91-8C48-47C4-8BFA-0530578E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401C-B40C-4755-8790-57EEAB63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24971-68B6-49B5-8974-BF59404B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83246-FB8A-4AE8-9C57-5A1A7162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5DEF0-AE83-4385-B01F-50AC3F0A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527F-A737-49FB-9086-30B87E4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31C1-2364-4A22-BD64-C4125232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8328C-4A00-4F6C-8F09-56E8CB8F7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DB200-F619-40F3-92B2-C71270D5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E5123-9551-47CE-A73E-0C3F8FA4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142F-2B74-4BA4-9E93-8E217DCB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A861-95A9-4985-AE87-AB4FD186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0768F-626C-497B-BD2F-1ABDEAC1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E38B-F2FA-45D1-A778-314937F2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E376-4F76-4A77-821D-778CD6B58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5B62-327E-4299-9D94-F5844CE0B0E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D57E-1C41-48D2-97E5-81D283CDF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33D8-7792-4A62-A030-864A016F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2B9E-9DA3-48C1-B759-CC7870A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18C86-AC94-4B38-B709-9BCC62DA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8" y="883803"/>
            <a:ext cx="2905785" cy="5067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F253E-6D0A-41C1-AF4A-5878687F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04" y="883803"/>
            <a:ext cx="2828001" cy="5067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D9A752-76C6-497B-A8E0-F25504FF9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9"/>
          <a:stretch/>
        </p:blipFill>
        <p:spPr>
          <a:xfrm>
            <a:off x="5962206" y="887094"/>
            <a:ext cx="3140249" cy="5067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963FD-05A6-4F7A-80C9-F889C4CBAD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98"/>
          <a:stretch/>
        </p:blipFill>
        <p:spPr>
          <a:xfrm>
            <a:off x="9157756" y="883803"/>
            <a:ext cx="2976703" cy="5111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39B449-3933-4E77-BD1F-E5D13C0BDE4A}"/>
              </a:ext>
            </a:extLst>
          </p:cNvPr>
          <p:cNvSpPr txBox="1"/>
          <p:nvPr/>
        </p:nvSpPr>
        <p:spPr>
          <a:xfrm>
            <a:off x="117818" y="85725"/>
            <a:ext cx="617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/>
              <a:t>Interface for iPad </a:t>
            </a:r>
            <a:r>
              <a:rPr lang="da-DK" sz="3200" b="1" dirty="0" err="1"/>
              <a:t>retailtainment</a:t>
            </a:r>
            <a:r>
              <a:rPr lang="da-DK" sz="3200" b="1" dirty="0"/>
              <a:t> 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9010B-1F44-4B52-BB37-921D5D8C52C1}"/>
              </a:ext>
            </a:extLst>
          </p:cNvPr>
          <p:cNvSpPr txBox="1"/>
          <p:nvPr/>
        </p:nvSpPr>
        <p:spPr>
          <a:xfrm>
            <a:off x="190500" y="6172200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Simplify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 </a:t>
            </a:r>
            <a:r>
              <a:rPr lang="da-DK" dirty="0" err="1">
                <a:sym typeface="Wingdings" panose="05000000000000000000" pitchFamily="2" charset="2"/>
              </a:rPr>
              <a:t>Include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only</a:t>
            </a:r>
            <a:r>
              <a:rPr lang="da-DK" dirty="0">
                <a:sym typeface="Wingdings" panose="05000000000000000000" pitchFamily="2" charset="2"/>
              </a:rPr>
              <a:t> 1 </a:t>
            </a:r>
            <a:r>
              <a:rPr lang="da-DK" dirty="0" err="1">
                <a:sym typeface="Wingdings" panose="05000000000000000000" pitchFamily="2" charset="2"/>
              </a:rPr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18C86-AC94-4B38-B709-9BCC62DA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43" y="895466"/>
            <a:ext cx="2905785" cy="5067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39B449-3933-4E77-BD1F-E5D13C0BDE4A}"/>
              </a:ext>
            </a:extLst>
          </p:cNvPr>
          <p:cNvSpPr txBox="1"/>
          <p:nvPr/>
        </p:nvSpPr>
        <p:spPr>
          <a:xfrm>
            <a:off x="117818" y="85725"/>
            <a:ext cx="617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/>
              <a:t>Interface for iPad </a:t>
            </a:r>
            <a:r>
              <a:rPr lang="da-DK" sz="3200" b="1" dirty="0" err="1"/>
              <a:t>retailtainment</a:t>
            </a:r>
            <a:r>
              <a:rPr lang="da-DK" sz="3200" b="1" dirty="0"/>
              <a:t> 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9010B-1F44-4B52-BB37-921D5D8C52C1}"/>
              </a:ext>
            </a:extLst>
          </p:cNvPr>
          <p:cNvSpPr txBox="1"/>
          <p:nvPr/>
        </p:nvSpPr>
        <p:spPr>
          <a:xfrm>
            <a:off x="6210300" y="1990725"/>
            <a:ext cx="428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QR Code </a:t>
            </a:r>
            <a:r>
              <a:rPr lang="da-DK" dirty="0">
                <a:sym typeface="Wingdings" panose="05000000000000000000" pitchFamily="2" charset="2"/>
              </a:rPr>
              <a:t> </a:t>
            </a:r>
            <a:r>
              <a:rPr lang="da-DK" dirty="0" err="1">
                <a:sym typeface="Wingdings" panose="05000000000000000000" pitchFamily="2" charset="2"/>
              </a:rPr>
              <a:t>Possible</a:t>
            </a:r>
            <a:r>
              <a:rPr lang="da-DK" dirty="0">
                <a:sym typeface="Wingdings" panose="05000000000000000000" pitchFamily="2" charset="2"/>
              </a:rPr>
              <a:t> to </a:t>
            </a:r>
            <a:r>
              <a:rPr lang="da-DK" dirty="0" err="1">
                <a:sym typeface="Wingdings" panose="05000000000000000000" pitchFamily="2" charset="2"/>
              </a:rPr>
              <a:t>include</a:t>
            </a:r>
            <a:r>
              <a:rPr lang="da-DK" dirty="0">
                <a:sym typeface="Wingdings" panose="05000000000000000000" pitchFamily="2" charset="2"/>
              </a:rPr>
              <a:t> a QR </a:t>
            </a:r>
            <a:r>
              <a:rPr lang="da-DK" dirty="0" err="1">
                <a:sym typeface="Wingdings" panose="05000000000000000000" pitchFamily="2" charset="2"/>
              </a:rPr>
              <a:t>code</a:t>
            </a:r>
            <a:r>
              <a:rPr lang="da-DK" dirty="0">
                <a:sym typeface="Wingdings" panose="05000000000000000000" pitchFamily="2" charset="2"/>
              </a:rPr>
              <a:t> for </a:t>
            </a:r>
            <a:r>
              <a:rPr lang="da-DK" dirty="0" err="1">
                <a:sym typeface="Wingdings" panose="05000000000000000000" pitchFamily="2" charset="2"/>
              </a:rPr>
              <a:t>customers</a:t>
            </a:r>
            <a:r>
              <a:rPr lang="da-DK" dirty="0">
                <a:sym typeface="Wingdings" panose="05000000000000000000" pitchFamily="2" charset="2"/>
              </a:rPr>
              <a:t> to </a:t>
            </a:r>
            <a:r>
              <a:rPr lang="da-DK" dirty="0" err="1">
                <a:sym typeface="Wingdings" panose="05000000000000000000" pitchFamily="2" charset="2"/>
              </a:rPr>
              <a:t>use</a:t>
            </a:r>
            <a:r>
              <a:rPr lang="da-DK" dirty="0">
                <a:sym typeface="Wingdings" panose="05000000000000000000" pitchFamily="2" charset="2"/>
              </a:rPr>
              <a:t>, for </a:t>
            </a:r>
            <a:r>
              <a:rPr lang="da-DK" dirty="0" err="1">
                <a:sym typeface="Wingdings" panose="05000000000000000000" pitchFamily="2" charset="2"/>
              </a:rPr>
              <a:t>those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who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prefer</a:t>
            </a:r>
            <a:r>
              <a:rPr lang="da-DK" dirty="0">
                <a:sym typeface="Wingdings" panose="05000000000000000000" pitchFamily="2" charset="2"/>
              </a:rPr>
              <a:t> not to </a:t>
            </a:r>
            <a:r>
              <a:rPr lang="da-DK" dirty="0" err="1">
                <a:sym typeface="Wingdings" panose="05000000000000000000" pitchFamily="2" charset="2"/>
              </a:rPr>
              <a:t>use</a:t>
            </a:r>
            <a:r>
              <a:rPr lang="da-DK" dirty="0">
                <a:sym typeface="Wingdings" panose="05000000000000000000" pitchFamily="2" charset="2"/>
              </a:rPr>
              <a:t> the iPad </a:t>
            </a:r>
            <a:r>
              <a:rPr lang="da-DK" dirty="0" err="1">
                <a:sym typeface="Wingdings" panose="05000000000000000000" pitchFamily="2" charset="2"/>
              </a:rPr>
              <a:t>directly</a:t>
            </a:r>
            <a:r>
              <a:rPr lang="da-DK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3A888-4648-400E-97BB-A3F948B39C44}"/>
              </a:ext>
            </a:extLst>
          </p:cNvPr>
          <p:cNvSpPr txBox="1"/>
          <p:nvPr/>
        </p:nvSpPr>
        <p:spPr>
          <a:xfrm>
            <a:off x="6210300" y="3190875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Language</a:t>
            </a:r>
            <a:r>
              <a:rPr lang="da-DK" dirty="0">
                <a:sym typeface="Wingdings" panose="05000000000000000000" pitchFamily="2" charset="2"/>
              </a:rPr>
              <a:t> </a:t>
            </a:r>
          </a:p>
          <a:p>
            <a:r>
              <a:rPr lang="da-DK" dirty="0" err="1">
                <a:sym typeface="Wingdings" panose="05000000000000000000" pitchFamily="2" charset="2"/>
              </a:rPr>
              <a:t>Two</a:t>
            </a:r>
            <a:r>
              <a:rPr lang="da-DK" dirty="0">
                <a:sym typeface="Wingdings" panose="05000000000000000000" pitchFamily="2" charset="2"/>
              </a:rPr>
              <a:t> translations: </a:t>
            </a:r>
            <a:r>
              <a:rPr lang="da-DK" dirty="0" err="1">
                <a:sym typeface="Wingdings" panose="05000000000000000000" pitchFamily="2" charset="2"/>
              </a:rPr>
              <a:t>Finnish</a:t>
            </a:r>
            <a:r>
              <a:rPr lang="da-DK" dirty="0">
                <a:sym typeface="Wingdings" panose="05000000000000000000" pitchFamily="2" charset="2"/>
              </a:rPr>
              <a:t> and Danish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3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3870BB95C7AB4FA50D2CAE62107A0A" ma:contentTypeVersion="13" ma:contentTypeDescription="Create a new document." ma:contentTypeScope="" ma:versionID="89fcea2131fb227eeef9d092bf74d8e7">
  <xsd:schema xmlns:xsd="http://www.w3.org/2001/XMLSchema" xmlns:xs="http://www.w3.org/2001/XMLSchema" xmlns:p="http://schemas.microsoft.com/office/2006/metadata/properties" xmlns:ns3="3a97bd59-26a0-4393-b46c-996b82072c35" xmlns:ns4="6611eb89-f0a0-4bfe-89a1-620e3ee8c98a" targetNamespace="http://schemas.microsoft.com/office/2006/metadata/properties" ma:root="true" ma:fieldsID="c1198a50f3000e9b4b006a468a12ec6e" ns3:_="" ns4:_="">
    <xsd:import namespace="3a97bd59-26a0-4393-b46c-996b82072c35"/>
    <xsd:import namespace="6611eb89-f0a0-4bfe-89a1-620e3ee8c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7bd59-26a0-4393-b46c-996b82072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1eb89-f0a0-4bfe-89a1-620e3ee8c98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8B044-4FB1-42D5-BFA2-0A27D5423C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7bd59-26a0-4393-b46c-996b82072c35"/>
    <ds:schemaRef ds:uri="6611eb89-f0a0-4bfe-89a1-620e3ee8c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3D1275-3BAE-4B0C-A526-B4F0A90CE2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DFAB2-996D-4587-A86C-9E385FAAD8D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Rebekka EINARSDOTTIR</dc:creator>
  <cp:lastModifiedBy>Rebekka EINARSDOTTIR</cp:lastModifiedBy>
  <cp:revision>1</cp:revision>
  <dcterms:created xsi:type="dcterms:W3CDTF">2020-11-13T14:38:52Z</dcterms:created>
  <dcterms:modified xsi:type="dcterms:W3CDTF">2020-11-17T16:26:42Z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0x010100333870BB95C7AB4FA50D2CAE62107A0A</vt:lpwstr>
  </property>
</Properties>
</file>