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9" r:id="rId2"/>
    <p:sldId id="270" r:id="rId3"/>
  </p:sldIdLst>
  <p:sldSz cx="3257550" cy="73437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66" autoAdjust="0"/>
    <p:restoredTop sz="94660"/>
  </p:normalViewPr>
  <p:slideViewPr>
    <p:cSldViewPr snapToGrid="0">
      <p:cViewPr>
        <p:scale>
          <a:sx n="63" d="100"/>
          <a:sy n="63" d="100"/>
        </p:scale>
        <p:origin x="27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316" y="1201864"/>
            <a:ext cx="2768918" cy="2556722"/>
          </a:xfrm>
        </p:spPr>
        <p:txBody>
          <a:bodyPr anchor="b"/>
          <a:lstStyle>
            <a:lvl1pPr algn="ctr">
              <a:defRPr sz="213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7194" y="3857182"/>
            <a:ext cx="2443163" cy="1773045"/>
          </a:xfrm>
        </p:spPr>
        <p:txBody>
          <a:bodyPr/>
          <a:lstStyle>
            <a:lvl1pPr marL="0" indent="0" algn="ctr">
              <a:buNone/>
              <a:defRPr sz="855"/>
            </a:lvl1pPr>
            <a:lvl2pPr marL="162900" indent="0" algn="ctr">
              <a:buNone/>
              <a:defRPr sz="713"/>
            </a:lvl2pPr>
            <a:lvl3pPr marL="325801" indent="0" algn="ctr">
              <a:buNone/>
              <a:defRPr sz="641"/>
            </a:lvl3pPr>
            <a:lvl4pPr marL="488701" indent="0" algn="ctr">
              <a:buNone/>
              <a:defRPr sz="570"/>
            </a:lvl4pPr>
            <a:lvl5pPr marL="651601" indent="0" algn="ctr">
              <a:buNone/>
              <a:defRPr sz="570"/>
            </a:lvl5pPr>
            <a:lvl6pPr marL="814502" indent="0" algn="ctr">
              <a:buNone/>
              <a:defRPr sz="570"/>
            </a:lvl6pPr>
            <a:lvl7pPr marL="977402" indent="0" algn="ctr">
              <a:buNone/>
              <a:defRPr sz="570"/>
            </a:lvl7pPr>
            <a:lvl8pPr marL="1140303" indent="0" algn="ctr">
              <a:buNone/>
              <a:defRPr sz="570"/>
            </a:lvl8pPr>
            <a:lvl9pPr marL="1303203" indent="0" algn="ctr">
              <a:buNone/>
              <a:defRPr sz="57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C3CA-AC01-4A9D-A770-C69966B65998}" type="datetimeFigureOut">
              <a:rPr lang="fr-FR" smtClean="0"/>
              <a:t>15/09/2020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5F09F-5869-4919-AC2A-29102B873C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8676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C3CA-AC01-4A9D-A770-C69966B65998}" type="datetimeFigureOut">
              <a:rPr lang="fr-FR" smtClean="0"/>
              <a:t>15/09/2020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5F09F-5869-4919-AC2A-29102B873C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5601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31185" y="390988"/>
            <a:ext cx="702409" cy="622351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957" y="390988"/>
            <a:ext cx="2066508" cy="622351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C3CA-AC01-4A9D-A770-C69966B65998}" type="datetimeFigureOut">
              <a:rPr lang="fr-FR" smtClean="0"/>
              <a:t>15/09/2020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5F09F-5869-4919-AC2A-29102B873C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0009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C3CA-AC01-4A9D-A770-C69966B65998}" type="datetimeFigureOut">
              <a:rPr lang="fr-FR" smtClean="0"/>
              <a:t>15/09/2020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5F09F-5869-4919-AC2A-29102B873C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3323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260" y="1830846"/>
            <a:ext cx="2809637" cy="3054806"/>
          </a:xfrm>
        </p:spPr>
        <p:txBody>
          <a:bodyPr anchor="b"/>
          <a:lstStyle>
            <a:lvl1pPr>
              <a:defRPr sz="213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260" y="4914552"/>
            <a:ext cx="2809637" cy="1606450"/>
          </a:xfrm>
        </p:spPr>
        <p:txBody>
          <a:bodyPr/>
          <a:lstStyle>
            <a:lvl1pPr marL="0" indent="0">
              <a:buNone/>
              <a:defRPr sz="855">
                <a:solidFill>
                  <a:schemeClr val="tx1"/>
                </a:solidFill>
              </a:defRPr>
            </a:lvl1pPr>
            <a:lvl2pPr marL="162900" indent="0">
              <a:buNone/>
              <a:defRPr sz="713">
                <a:solidFill>
                  <a:schemeClr val="tx1">
                    <a:tint val="75000"/>
                  </a:schemeClr>
                </a:solidFill>
              </a:defRPr>
            </a:lvl2pPr>
            <a:lvl3pPr marL="325801" indent="0">
              <a:buNone/>
              <a:defRPr sz="641">
                <a:solidFill>
                  <a:schemeClr val="tx1">
                    <a:tint val="75000"/>
                  </a:schemeClr>
                </a:solidFill>
              </a:defRPr>
            </a:lvl3pPr>
            <a:lvl4pPr marL="488701" indent="0">
              <a:buNone/>
              <a:defRPr sz="570">
                <a:solidFill>
                  <a:schemeClr val="tx1">
                    <a:tint val="75000"/>
                  </a:schemeClr>
                </a:solidFill>
              </a:defRPr>
            </a:lvl4pPr>
            <a:lvl5pPr marL="651601" indent="0">
              <a:buNone/>
              <a:defRPr sz="570">
                <a:solidFill>
                  <a:schemeClr val="tx1">
                    <a:tint val="75000"/>
                  </a:schemeClr>
                </a:solidFill>
              </a:defRPr>
            </a:lvl5pPr>
            <a:lvl6pPr marL="814502" indent="0">
              <a:buNone/>
              <a:defRPr sz="570">
                <a:solidFill>
                  <a:schemeClr val="tx1">
                    <a:tint val="75000"/>
                  </a:schemeClr>
                </a:solidFill>
              </a:defRPr>
            </a:lvl6pPr>
            <a:lvl7pPr marL="977402" indent="0">
              <a:buNone/>
              <a:defRPr sz="570">
                <a:solidFill>
                  <a:schemeClr val="tx1">
                    <a:tint val="75000"/>
                  </a:schemeClr>
                </a:solidFill>
              </a:defRPr>
            </a:lvl7pPr>
            <a:lvl8pPr marL="1140303" indent="0">
              <a:buNone/>
              <a:defRPr sz="570">
                <a:solidFill>
                  <a:schemeClr val="tx1">
                    <a:tint val="75000"/>
                  </a:schemeClr>
                </a:solidFill>
              </a:defRPr>
            </a:lvl8pPr>
            <a:lvl9pPr marL="1303203" indent="0">
              <a:buNone/>
              <a:defRPr sz="5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C3CA-AC01-4A9D-A770-C69966B65998}" type="datetimeFigureOut">
              <a:rPr lang="fr-FR" smtClean="0"/>
              <a:t>15/09/2020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5F09F-5869-4919-AC2A-29102B873C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9426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3956" y="1954940"/>
            <a:ext cx="1384459" cy="465955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9135" y="1954940"/>
            <a:ext cx="1384459" cy="465955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C3CA-AC01-4A9D-A770-C69966B65998}" type="datetimeFigureOut">
              <a:rPr lang="fr-FR" smtClean="0"/>
              <a:t>15/09/2020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5F09F-5869-4919-AC2A-29102B873C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073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381" y="390990"/>
            <a:ext cx="2809637" cy="14194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381" y="1800246"/>
            <a:ext cx="1378096" cy="882272"/>
          </a:xfrm>
        </p:spPr>
        <p:txBody>
          <a:bodyPr anchor="b"/>
          <a:lstStyle>
            <a:lvl1pPr marL="0" indent="0">
              <a:buNone/>
              <a:defRPr sz="855" b="1"/>
            </a:lvl1pPr>
            <a:lvl2pPr marL="162900" indent="0">
              <a:buNone/>
              <a:defRPr sz="713" b="1"/>
            </a:lvl2pPr>
            <a:lvl3pPr marL="325801" indent="0">
              <a:buNone/>
              <a:defRPr sz="641" b="1"/>
            </a:lvl3pPr>
            <a:lvl4pPr marL="488701" indent="0">
              <a:buNone/>
              <a:defRPr sz="570" b="1"/>
            </a:lvl4pPr>
            <a:lvl5pPr marL="651601" indent="0">
              <a:buNone/>
              <a:defRPr sz="570" b="1"/>
            </a:lvl5pPr>
            <a:lvl6pPr marL="814502" indent="0">
              <a:buNone/>
              <a:defRPr sz="570" b="1"/>
            </a:lvl6pPr>
            <a:lvl7pPr marL="977402" indent="0">
              <a:buNone/>
              <a:defRPr sz="570" b="1"/>
            </a:lvl7pPr>
            <a:lvl8pPr marL="1140303" indent="0">
              <a:buNone/>
              <a:defRPr sz="570" b="1"/>
            </a:lvl8pPr>
            <a:lvl9pPr marL="1303203" indent="0">
              <a:buNone/>
              <a:defRPr sz="57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4381" y="2682518"/>
            <a:ext cx="1378096" cy="394558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9135" y="1800246"/>
            <a:ext cx="1384883" cy="882272"/>
          </a:xfrm>
        </p:spPr>
        <p:txBody>
          <a:bodyPr anchor="b"/>
          <a:lstStyle>
            <a:lvl1pPr marL="0" indent="0">
              <a:buNone/>
              <a:defRPr sz="855" b="1"/>
            </a:lvl1pPr>
            <a:lvl2pPr marL="162900" indent="0">
              <a:buNone/>
              <a:defRPr sz="713" b="1"/>
            </a:lvl2pPr>
            <a:lvl3pPr marL="325801" indent="0">
              <a:buNone/>
              <a:defRPr sz="641" b="1"/>
            </a:lvl3pPr>
            <a:lvl4pPr marL="488701" indent="0">
              <a:buNone/>
              <a:defRPr sz="570" b="1"/>
            </a:lvl4pPr>
            <a:lvl5pPr marL="651601" indent="0">
              <a:buNone/>
              <a:defRPr sz="570" b="1"/>
            </a:lvl5pPr>
            <a:lvl6pPr marL="814502" indent="0">
              <a:buNone/>
              <a:defRPr sz="570" b="1"/>
            </a:lvl6pPr>
            <a:lvl7pPr marL="977402" indent="0">
              <a:buNone/>
              <a:defRPr sz="570" b="1"/>
            </a:lvl7pPr>
            <a:lvl8pPr marL="1140303" indent="0">
              <a:buNone/>
              <a:defRPr sz="570" b="1"/>
            </a:lvl8pPr>
            <a:lvl9pPr marL="1303203" indent="0">
              <a:buNone/>
              <a:defRPr sz="57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9135" y="2682518"/>
            <a:ext cx="1384883" cy="394558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C3CA-AC01-4A9D-A770-C69966B65998}" type="datetimeFigureOut">
              <a:rPr lang="fr-FR" smtClean="0"/>
              <a:t>15/09/2020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5F09F-5869-4919-AC2A-29102B873C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180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C3CA-AC01-4A9D-A770-C69966B65998}" type="datetimeFigureOut">
              <a:rPr lang="fr-FR" smtClean="0"/>
              <a:t>15/09/2020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5F09F-5869-4919-AC2A-29102B873C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1854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C3CA-AC01-4A9D-A770-C69966B65998}" type="datetimeFigureOut">
              <a:rPr lang="fr-FR" smtClean="0"/>
              <a:t>15/09/2020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5F09F-5869-4919-AC2A-29102B873C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414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381" y="489585"/>
            <a:ext cx="1050645" cy="1713548"/>
          </a:xfrm>
        </p:spPr>
        <p:txBody>
          <a:bodyPr anchor="b"/>
          <a:lstStyle>
            <a:lvl1pPr>
              <a:defRPr sz="114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4883" y="1057369"/>
            <a:ext cx="1649135" cy="5218840"/>
          </a:xfrm>
        </p:spPr>
        <p:txBody>
          <a:bodyPr/>
          <a:lstStyle>
            <a:lvl1pPr>
              <a:defRPr sz="1140"/>
            </a:lvl1pPr>
            <a:lvl2pPr>
              <a:defRPr sz="998"/>
            </a:lvl2pPr>
            <a:lvl3pPr>
              <a:defRPr sz="855"/>
            </a:lvl3pPr>
            <a:lvl4pPr>
              <a:defRPr sz="713"/>
            </a:lvl4pPr>
            <a:lvl5pPr>
              <a:defRPr sz="713"/>
            </a:lvl5pPr>
            <a:lvl6pPr>
              <a:defRPr sz="713"/>
            </a:lvl6pPr>
            <a:lvl7pPr>
              <a:defRPr sz="713"/>
            </a:lvl7pPr>
            <a:lvl8pPr>
              <a:defRPr sz="713"/>
            </a:lvl8pPr>
            <a:lvl9pPr>
              <a:defRPr sz="713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4381" y="2203133"/>
            <a:ext cx="1050645" cy="4081575"/>
          </a:xfrm>
        </p:spPr>
        <p:txBody>
          <a:bodyPr/>
          <a:lstStyle>
            <a:lvl1pPr marL="0" indent="0">
              <a:buNone/>
              <a:defRPr sz="570"/>
            </a:lvl1pPr>
            <a:lvl2pPr marL="162900" indent="0">
              <a:buNone/>
              <a:defRPr sz="499"/>
            </a:lvl2pPr>
            <a:lvl3pPr marL="325801" indent="0">
              <a:buNone/>
              <a:defRPr sz="428"/>
            </a:lvl3pPr>
            <a:lvl4pPr marL="488701" indent="0">
              <a:buNone/>
              <a:defRPr sz="356"/>
            </a:lvl4pPr>
            <a:lvl5pPr marL="651601" indent="0">
              <a:buNone/>
              <a:defRPr sz="356"/>
            </a:lvl5pPr>
            <a:lvl6pPr marL="814502" indent="0">
              <a:buNone/>
              <a:defRPr sz="356"/>
            </a:lvl6pPr>
            <a:lvl7pPr marL="977402" indent="0">
              <a:buNone/>
              <a:defRPr sz="356"/>
            </a:lvl7pPr>
            <a:lvl8pPr marL="1140303" indent="0">
              <a:buNone/>
              <a:defRPr sz="356"/>
            </a:lvl8pPr>
            <a:lvl9pPr marL="1303203" indent="0">
              <a:buNone/>
              <a:defRPr sz="356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C3CA-AC01-4A9D-A770-C69966B65998}" type="datetimeFigureOut">
              <a:rPr lang="fr-FR" smtClean="0"/>
              <a:t>15/09/2020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5F09F-5869-4919-AC2A-29102B873C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5989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381" y="489585"/>
            <a:ext cx="1050645" cy="1713548"/>
          </a:xfrm>
        </p:spPr>
        <p:txBody>
          <a:bodyPr anchor="b"/>
          <a:lstStyle>
            <a:lvl1pPr>
              <a:defRPr sz="114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84883" y="1057369"/>
            <a:ext cx="1649135" cy="5218840"/>
          </a:xfrm>
        </p:spPr>
        <p:txBody>
          <a:bodyPr anchor="t"/>
          <a:lstStyle>
            <a:lvl1pPr marL="0" indent="0">
              <a:buNone/>
              <a:defRPr sz="1140"/>
            </a:lvl1pPr>
            <a:lvl2pPr marL="162900" indent="0">
              <a:buNone/>
              <a:defRPr sz="998"/>
            </a:lvl2pPr>
            <a:lvl3pPr marL="325801" indent="0">
              <a:buNone/>
              <a:defRPr sz="855"/>
            </a:lvl3pPr>
            <a:lvl4pPr marL="488701" indent="0">
              <a:buNone/>
              <a:defRPr sz="713"/>
            </a:lvl4pPr>
            <a:lvl5pPr marL="651601" indent="0">
              <a:buNone/>
              <a:defRPr sz="713"/>
            </a:lvl5pPr>
            <a:lvl6pPr marL="814502" indent="0">
              <a:buNone/>
              <a:defRPr sz="713"/>
            </a:lvl6pPr>
            <a:lvl7pPr marL="977402" indent="0">
              <a:buNone/>
              <a:defRPr sz="713"/>
            </a:lvl7pPr>
            <a:lvl8pPr marL="1140303" indent="0">
              <a:buNone/>
              <a:defRPr sz="713"/>
            </a:lvl8pPr>
            <a:lvl9pPr marL="1303203" indent="0">
              <a:buNone/>
              <a:defRPr sz="713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4381" y="2203133"/>
            <a:ext cx="1050645" cy="4081575"/>
          </a:xfrm>
        </p:spPr>
        <p:txBody>
          <a:bodyPr/>
          <a:lstStyle>
            <a:lvl1pPr marL="0" indent="0">
              <a:buNone/>
              <a:defRPr sz="570"/>
            </a:lvl1pPr>
            <a:lvl2pPr marL="162900" indent="0">
              <a:buNone/>
              <a:defRPr sz="499"/>
            </a:lvl2pPr>
            <a:lvl3pPr marL="325801" indent="0">
              <a:buNone/>
              <a:defRPr sz="428"/>
            </a:lvl3pPr>
            <a:lvl4pPr marL="488701" indent="0">
              <a:buNone/>
              <a:defRPr sz="356"/>
            </a:lvl4pPr>
            <a:lvl5pPr marL="651601" indent="0">
              <a:buNone/>
              <a:defRPr sz="356"/>
            </a:lvl5pPr>
            <a:lvl6pPr marL="814502" indent="0">
              <a:buNone/>
              <a:defRPr sz="356"/>
            </a:lvl6pPr>
            <a:lvl7pPr marL="977402" indent="0">
              <a:buNone/>
              <a:defRPr sz="356"/>
            </a:lvl7pPr>
            <a:lvl8pPr marL="1140303" indent="0">
              <a:buNone/>
              <a:defRPr sz="356"/>
            </a:lvl8pPr>
            <a:lvl9pPr marL="1303203" indent="0">
              <a:buNone/>
              <a:defRPr sz="356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C3CA-AC01-4A9D-A770-C69966B65998}" type="datetimeFigureOut">
              <a:rPr lang="fr-FR" smtClean="0"/>
              <a:t>15/09/2020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5F09F-5869-4919-AC2A-29102B873C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7087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957" y="390990"/>
            <a:ext cx="2809637" cy="1419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957" y="1954940"/>
            <a:ext cx="2809637" cy="4659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3956" y="6806593"/>
            <a:ext cx="732949" cy="3909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BC3CA-AC01-4A9D-A770-C69966B65998}" type="datetimeFigureOut">
              <a:rPr lang="fr-FR" smtClean="0"/>
              <a:t>15/09/2020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9064" y="6806593"/>
            <a:ext cx="1099423" cy="3909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00645" y="6806593"/>
            <a:ext cx="732949" cy="3909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5F09F-5869-4919-AC2A-29102B873C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9763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25801" rtl="0" eaLnBrk="1" latinLnBrk="0" hangingPunct="1">
        <a:lnSpc>
          <a:spcPct val="90000"/>
        </a:lnSpc>
        <a:spcBef>
          <a:spcPct val="0"/>
        </a:spcBef>
        <a:buNone/>
        <a:defRPr sz="1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450" indent="-81450" algn="l" defTabSz="32580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998" kern="1200">
          <a:solidFill>
            <a:schemeClr val="tx1"/>
          </a:solidFill>
          <a:latin typeface="+mn-lt"/>
          <a:ea typeface="+mn-ea"/>
          <a:cs typeface="+mn-cs"/>
        </a:defRPr>
      </a:lvl1pPr>
      <a:lvl2pPr marL="244351" indent="-81450" algn="l" defTabSz="325801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855" kern="1200">
          <a:solidFill>
            <a:schemeClr val="tx1"/>
          </a:solidFill>
          <a:latin typeface="+mn-lt"/>
          <a:ea typeface="+mn-ea"/>
          <a:cs typeface="+mn-cs"/>
        </a:defRPr>
      </a:lvl2pPr>
      <a:lvl3pPr marL="407251" indent="-81450" algn="l" defTabSz="325801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713" kern="1200">
          <a:solidFill>
            <a:schemeClr val="tx1"/>
          </a:solidFill>
          <a:latin typeface="+mn-lt"/>
          <a:ea typeface="+mn-ea"/>
          <a:cs typeface="+mn-cs"/>
        </a:defRPr>
      </a:lvl3pPr>
      <a:lvl4pPr marL="570151" indent="-81450" algn="l" defTabSz="325801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641" kern="1200">
          <a:solidFill>
            <a:schemeClr val="tx1"/>
          </a:solidFill>
          <a:latin typeface="+mn-lt"/>
          <a:ea typeface="+mn-ea"/>
          <a:cs typeface="+mn-cs"/>
        </a:defRPr>
      </a:lvl4pPr>
      <a:lvl5pPr marL="733052" indent="-81450" algn="l" defTabSz="325801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641" kern="1200">
          <a:solidFill>
            <a:schemeClr val="tx1"/>
          </a:solidFill>
          <a:latin typeface="+mn-lt"/>
          <a:ea typeface="+mn-ea"/>
          <a:cs typeface="+mn-cs"/>
        </a:defRPr>
      </a:lvl5pPr>
      <a:lvl6pPr marL="895952" indent="-81450" algn="l" defTabSz="325801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641" kern="1200">
          <a:solidFill>
            <a:schemeClr val="tx1"/>
          </a:solidFill>
          <a:latin typeface="+mn-lt"/>
          <a:ea typeface="+mn-ea"/>
          <a:cs typeface="+mn-cs"/>
        </a:defRPr>
      </a:lvl6pPr>
      <a:lvl7pPr marL="1058852" indent="-81450" algn="l" defTabSz="325801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641" kern="1200">
          <a:solidFill>
            <a:schemeClr val="tx1"/>
          </a:solidFill>
          <a:latin typeface="+mn-lt"/>
          <a:ea typeface="+mn-ea"/>
          <a:cs typeface="+mn-cs"/>
        </a:defRPr>
      </a:lvl7pPr>
      <a:lvl8pPr marL="1221753" indent="-81450" algn="l" defTabSz="325801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641" kern="1200">
          <a:solidFill>
            <a:schemeClr val="tx1"/>
          </a:solidFill>
          <a:latin typeface="+mn-lt"/>
          <a:ea typeface="+mn-ea"/>
          <a:cs typeface="+mn-cs"/>
        </a:defRPr>
      </a:lvl8pPr>
      <a:lvl9pPr marL="1384653" indent="-81450" algn="l" defTabSz="325801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6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5801" rtl="0" eaLnBrk="1" latinLnBrk="0" hangingPunct="1">
        <a:defRPr sz="641" kern="1200">
          <a:solidFill>
            <a:schemeClr val="tx1"/>
          </a:solidFill>
          <a:latin typeface="+mn-lt"/>
          <a:ea typeface="+mn-ea"/>
          <a:cs typeface="+mn-cs"/>
        </a:defRPr>
      </a:lvl1pPr>
      <a:lvl2pPr marL="162900" algn="l" defTabSz="325801" rtl="0" eaLnBrk="1" latinLnBrk="0" hangingPunct="1">
        <a:defRPr sz="641" kern="1200">
          <a:solidFill>
            <a:schemeClr val="tx1"/>
          </a:solidFill>
          <a:latin typeface="+mn-lt"/>
          <a:ea typeface="+mn-ea"/>
          <a:cs typeface="+mn-cs"/>
        </a:defRPr>
      </a:lvl2pPr>
      <a:lvl3pPr marL="325801" algn="l" defTabSz="325801" rtl="0" eaLnBrk="1" latinLnBrk="0" hangingPunct="1">
        <a:defRPr sz="641" kern="1200">
          <a:solidFill>
            <a:schemeClr val="tx1"/>
          </a:solidFill>
          <a:latin typeface="+mn-lt"/>
          <a:ea typeface="+mn-ea"/>
          <a:cs typeface="+mn-cs"/>
        </a:defRPr>
      </a:lvl3pPr>
      <a:lvl4pPr marL="488701" algn="l" defTabSz="325801" rtl="0" eaLnBrk="1" latinLnBrk="0" hangingPunct="1">
        <a:defRPr sz="641" kern="1200">
          <a:solidFill>
            <a:schemeClr val="tx1"/>
          </a:solidFill>
          <a:latin typeface="+mn-lt"/>
          <a:ea typeface="+mn-ea"/>
          <a:cs typeface="+mn-cs"/>
        </a:defRPr>
      </a:lvl4pPr>
      <a:lvl5pPr marL="651601" algn="l" defTabSz="325801" rtl="0" eaLnBrk="1" latinLnBrk="0" hangingPunct="1">
        <a:defRPr sz="641" kern="1200">
          <a:solidFill>
            <a:schemeClr val="tx1"/>
          </a:solidFill>
          <a:latin typeface="+mn-lt"/>
          <a:ea typeface="+mn-ea"/>
          <a:cs typeface="+mn-cs"/>
        </a:defRPr>
      </a:lvl5pPr>
      <a:lvl6pPr marL="814502" algn="l" defTabSz="325801" rtl="0" eaLnBrk="1" latinLnBrk="0" hangingPunct="1">
        <a:defRPr sz="641" kern="1200">
          <a:solidFill>
            <a:schemeClr val="tx1"/>
          </a:solidFill>
          <a:latin typeface="+mn-lt"/>
          <a:ea typeface="+mn-ea"/>
          <a:cs typeface="+mn-cs"/>
        </a:defRPr>
      </a:lvl6pPr>
      <a:lvl7pPr marL="977402" algn="l" defTabSz="325801" rtl="0" eaLnBrk="1" latinLnBrk="0" hangingPunct="1">
        <a:defRPr sz="641" kern="1200">
          <a:solidFill>
            <a:schemeClr val="tx1"/>
          </a:solidFill>
          <a:latin typeface="+mn-lt"/>
          <a:ea typeface="+mn-ea"/>
          <a:cs typeface="+mn-cs"/>
        </a:defRPr>
      </a:lvl7pPr>
      <a:lvl8pPr marL="1140303" algn="l" defTabSz="325801" rtl="0" eaLnBrk="1" latinLnBrk="0" hangingPunct="1">
        <a:defRPr sz="641" kern="1200">
          <a:solidFill>
            <a:schemeClr val="tx1"/>
          </a:solidFill>
          <a:latin typeface="+mn-lt"/>
          <a:ea typeface="+mn-ea"/>
          <a:cs typeface="+mn-cs"/>
        </a:defRPr>
      </a:lvl8pPr>
      <a:lvl9pPr marL="1303203" algn="l" defTabSz="325801" rtl="0" eaLnBrk="1" latinLnBrk="0" hangingPunct="1">
        <a:defRPr sz="6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or.com/en_int/fragrance/womens-fragrance/discover-jadore-infinissim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ior.com/en_int/products/beauty-Y0996116-jadore-eau-de-parfum-infinissime" TargetMode="External"/><Relationship Id="rId4" Type="http://schemas.openxmlformats.org/officeDocument/2006/relationships/hyperlink" Target="https://www.dior.com/en_int/fragrance/womens-fragrance/discover-jadore-infinissime#liberating-the-golden-jadore-necklac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or.com/en_int/fragrance/womens-fragrance/discover-jadore-infinissime#intriguing-grasse-tuberose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5D0224D9-51E2-4E4A-9839-6B073E03B2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288" t="-40921" r="2622" b="61271"/>
          <a:stretch/>
        </p:blipFill>
        <p:spPr>
          <a:xfrm>
            <a:off x="1436915" y="-7590971"/>
            <a:ext cx="1103086" cy="14775542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0ED411D9-A660-4434-B2B5-D38DC4420882}"/>
              </a:ext>
            </a:extLst>
          </p:cNvPr>
          <p:cNvCxnSpPr>
            <a:cxnSpLocks/>
          </p:cNvCxnSpPr>
          <p:nvPr/>
        </p:nvCxnSpPr>
        <p:spPr>
          <a:xfrm flipH="1">
            <a:off x="1209860" y="3775762"/>
            <a:ext cx="694567" cy="2467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92A64A19-B875-4CBE-A922-6264E1EBAEA3}"/>
              </a:ext>
            </a:extLst>
          </p:cNvPr>
          <p:cNvCxnSpPr>
            <a:cxnSpLocks/>
          </p:cNvCxnSpPr>
          <p:nvPr/>
        </p:nvCxnSpPr>
        <p:spPr>
          <a:xfrm flipH="1" flipV="1">
            <a:off x="1153808" y="6689011"/>
            <a:ext cx="750619" cy="3384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1FCA3887-E880-4C3D-B1EA-7F0F223DDBE8}"/>
              </a:ext>
            </a:extLst>
          </p:cNvPr>
          <p:cNvSpPr txBox="1"/>
          <p:nvPr/>
        </p:nvSpPr>
        <p:spPr>
          <a:xfrm>
            <a:off x="89363" y="1569480"/>
            <a:ext cx="110308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FF0000"/>
                </a:solidFill>
              </a:rPr>
              <a:t>Discover </a:t>
            </a:r>
            <a:r>
              <a:rPr lang="en-US" sz="700" dirty="0" err="1">
                <a:solidFill>
                  <a:srgbClr val="FF0000"/>
                </a:solidFill>
              </a:rPr>
              <a:t>J’adore</a:t>
            </a:r>
            <a:r>
              <a:rPr lang="en-US" sz="700" dirty="0">
                <a:solidFill>
                  <a:srgbClr val="FF0000"/>
                </a:solidFill>
              </a:rPr>
              <a:t> Page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3D6F4B21-7F19-47EE-B2BA-D5962DEB4692}"/>
              </a:ext>
            </a:extLst>
          </p:cNvPr>
          <p:cNvCxnSpPr>
            <a:cxnSpLocks/>
          </p:cNvCxnSpPr>
          <p:nvPr/>
        </p:nvCxnSpPr>
        <p:spPr>
          <a:xfrm flipH="1" flipV="1">
            <a:off x="1153808" y="2256785"/>
            <a:ext cx="750619" cy="8783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D981F05-3921-4D74-9AE4-70EE3DFC742F}"/>
              </a:ext>
            </a:extLst>
          </p:cNvPr>
          <p:cNvSpPr/>
          <p:nvPr/>
        </p:nvSpPr>
        <p:spPr>
          <a:xfrm>
            <a:off x="90660" y="1759508"/>
            <a:ext cx="12537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800" dirty="0">
                <a:hlinkClick r:id="rId3"/>
              </a:rPr>
              <a:t>https://www.dior.com/en_int/fragrance/womens-fragrance/discover-jadore-infinissime</a:t>
            </a:r>
            <a:r>
              <a:rPr lang="fr-FR" sz="800" dirty="0"/>
              <a:t> 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42B7477F-D161-4A3C-AE74-63E1C42D9460}"/>
              </a:ext>
            </a:extLst>
          </p:cNvPr>
          <p:cNvSpPr txBox="1"/>
          <p:nvPr/>
        </p:nvSpPr>
        <p:spPr>
          <a:xfrm>
            <a:off x="89363" y="3356736"/>
            <a:ext cx="110308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FF0000"/>
                </a:solidFill>
              </a:rPr>
              <a:t>Discover </a:t>
            </a:r>
            <a:r>
              <a:rPr lang="en-US" sz="700" dirty="0" err="1">
                <a:solidFill>
                  <a:srgbClr val="FF0000"/>
                </a:solidFill>
              </a:rPr>
              <a:t>J’adore</a:t>
            </a:r>
            <a:r>
              <a:rPr lang="en-US" sz="700" dirty="0">
                <a:solidFill>
                  <a:srgbClr val="FF0000"/>
                </a:solidFill>
              </a:rPr>
              <a:t> Page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DC16570-DAA2-499E-B455-D61AE44EB88A}"/>
              </a:ext>
            </a:extLst>
          </p:cNvPr>
          <p:cNvSpPr/>
          <p:nvPr/>
        </p:nvSpPr>
        <p:spPr>
          <a:xfrm>
            <a:off x="127544" y="3545417"/>
            <a:ext cx="125377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800" dirty="0">
                <a:hlinkClick r:id="rId4"/>
              </a:rPr>
              <a:t>https://www.dior.com/en_int/fragrance/womens-fragrance/discover-jadore-infinissime#liberating-the-golden-jadore-necklace</a:t>
            </a:r>
            <a:r>
              <a:rPr lang="fr-FR" sz="800" dirty="0"/>
              <a:t> 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2A335DF5-E14E-46A0-A00D-FAD05CE6CD78}"/>
              </a:ext>
            </a:extLst>
          </p:cNvPr>
          <p:cNvSpPr txBox="1"/>
          <p:nvPr/>
        </p:nvSpPr>
        <p:spPr>
          <a:xfrm>
            <a:off x="68044" y="5759787"/>
            <a:ext cx="1103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err="1">
                <a:solidFill>
                  <a:srgbClr val="FF0000"/>
                </a:solidFill>
              </a:rPr>
              <a:t>J’adore</a:t>
            </a:r>
            <a:r>
              <a:rPr lang="en-US" sz="700" dirty="0">
                <a:solidFill>
                  <a:srgbClr val="FF0000"/>
                </a:solidFill>
              </a:rPr>
              <a:t> </a:t>
            </a:r>
            <a:r>
              <a:rPr lang="en-US" sz="700" dirty="0" err="1">
                <a:solidFill>
                  <a:srgbClr val="FF0000"/>
                </a:solidFill>
              </a:rPr>
              <a:t>Infinissime</a:t>
            </a:r>
            <a:r>
              <a:rPr lang="en-US" sz="700" dirty="0">
                <a:solidFill>
                  <a:srgbClr val="FF0000"/>
                </a:solidFill>
              </a:rPr>
              <a:t> product page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90F55CF-1619-43BC-B8ED-42E04D172999}"/>
              </a:ext>
            </a:extLst>
          </p:cNvPr>
          <p:cNvSpPr/>
          <p:nvPr/>
        </p:nvSpPr>
        <p:spPr>
          <a:xfrm>
            <a:off x="104548" y="6070740"/>
            <a:ext cx="12537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800" dirty="0">
                <a:hlinkClick r:id="rId5"/>
              </a:rPr>
              <a:t>https://www.dior.com/en_int/products/beauty-Y0996116-jadore-eau-de-parfum-infinissime</a:t>
            </a:r>
            <a:r>
              <a:rPr lang="fr-FR" sz="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44395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5D0224D9-51E2-4E4A-9839-6B073E03B2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803" r="-5606" b="35311"/>
          <a:stretch/>
        </p:blipFill>
        <p:spPr>
          <a:xfrm>
            <a:off x="1628774" y="-1"/>
            <a:ext cx="1253778" cy="515112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D4913A6-7FE4-4058-86A2-0CF6EF75AC5C}"/>
              </a:ext>
            </a:extLst>
          </p:cNvPr>
          <p:cNvSpPr txBox="1"/>
          <p:nvPr/>
        </p:nvSpPr>
        <p:spPr>
          <a:xfrm>
            <a:off x="189019" y="2545431"/>
            <a:ext cx="110308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FF0000"/>
                </a:solidFill>
              </a:rPr>
              <a:t>Discover </a:t>
            </a:r>
            <a:r>
              <a:rPr lang="en-US" sz="700" dirty="0" err="1">
                <a:solidFill>
                  <a:srgbClr val="FF0000"/>
                </a:solidFill>
              </a:rPr>
              <a:t>J’adore</a:t>
            </a:r>
            <a:r>
              <a:rPr lang="en-US" sz="700" dirty="0">
                <a:solidFill>
                  <a:srgbClr val="FF0000"/>
                </a:solidFill>
              </a:rPr>
              <a:t> Page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B863ACC0-60D7-428D-9CC7-F21BA10B8AE2}"/>
              </a:ext>
            </a:extLst>
          </p:cNvPr>
          <p:cNvCxnSpPr>
            <a:cxnSpLocks/>
          </p:cNvCxnSpPr>
          <p:nvPr/>
        </p:nvCxnSpPr>
        <p:spPr>
          <a:xfrm flipH="1" flipV="1">
            <a:off x="1253464" y="3232736"/>
            <a:ext cx="750619" cy="8783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878418A-E10B-4BB2-86F9-3511405D9F1D}"/>
              </a:ext>
            </a:extLst>
          </p:cNvPr>
          <p:cNvSpPr/>
          <p:nvPr/>
        </p:nvSpPr>
        <p:spPr>
          <a:xfrm>
            <a:off x="190316" y="2735459"/>
            <a:ext cx="12537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800" dirty="0">
                <a:hlinkClick r:id="rId3"/>
              </a:rPr>
              <a:t>https://www.dior.com/en_int/fragrance/womens-fragrance/discover-jadore-infinissime#intriguing-grasse-tuberose</a:t>
            </a:r>
            <a:r>
              <a:rPr lang="fr-FR" sz="800" dirty="0"/>
              <a:t>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72D75A7-4479-44D1-8C37-C06E0237EA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9923" y="5222240"/>
            <a:ext cx="1031480" cy="640080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E11FB5A7-0124-48AD-BDD8-027A2B887C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9923" y="5862321"/>
            <a:ext cx="1025467" cy="83312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7A7EE2B-F31F-4EA2-9A02-A02EA79D4BA2}"/>
              </a:ext>
            </a:extLst>
          </p:cNvPr>
          <p:cNvSpPr txBox="1"/>
          <p:nvPr/>
        </p:nvSpPr>
        <p:spPr>
          <a:xfrm>
            <a:off x="2694270" y="5171010"/>
            <a:ext cx="15904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>
                <a:solidFill>
                  <a:srgbClr val="FF0000"/>
                </a:solidFill>
              </a:rPr>
              <a:t>Footer</a:t>
            </a:r>
            <a:r>
              <a:rPr lang="fr-FR" sz="1100" dirty="0">
                <a:solidFill>
                  <a:srgbClr val="FF0000"/>
                </a:solidFill>
              </a:rPr>
              <a:t> </a:t>
            </a:r>
          </a:p>
          <a:p>
            <a:r>
              <a:rPr lang="fr-FR" sz="1100" dirty="0" err="1">
                <a:solidFill>
                  <a:srgbClr val="FF0000"/>
                </a:solidFill>
              </a:rPr>
              <a:t>Nordics</a:t>
            </a:r>
            <a:endParaRPr lang="fr-FR" sz="1100" dirty="0">
              <a:solidFill>
                <a:srgbClr val="FF0000"/>
              </a:solidFill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7DF682E-BCB1-4AA8-A89C-D7B60D3987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126" y="5217160"/>
            <a:ext cx="1060489" cy="64516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A5136FAC-3D06-457D-8043-012B4817549F}"/>
              </a:ext>
            </a:extLst>
          </p:cNvPr>
          <p:cNvSpPr txBox="1"/>
          <p:nvPr/>
        </p:nvSpPr>
        <p:spPr>
          <a:xfrm>
            <a:off x="-188590" y="4786273"/>
            <a:ext cx="15904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err="1">
                <a:solidFill>
                  <a:srgbClr val="FF0000"/>
                </a:solidFill>
              </a:rPr>
              <a:t>Footer</a:t>
            </a:r>
            <a:r>
              <a:rPr lang="fr-FR" sz="1100" dirty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fr-FR" sz="1100" dirty="0" err="1">
                <a:solidFill>
                  <a:srgbClr val="FF0000"/>
                </a:solidFill>
              </a:rPr>
              <a:t>Poland</a:t>
            </a:r>
            <a:endParaRPr lang="fr-FR" sz="1100" dirty="0">
              <a:solidFill>
                <a:srgbClr val="FF0000"/>
              </a:solidFill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DCA43816-229A-4C72-B41E-8A355E9FEF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126" y="5905557"/>
            <a:ext cx="1060489" cy="86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3504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</TotalTime>
  <Words>87</Words>
  <Application>Microsoft Office PowerPoint</Application>
  <PresentationFormat>Personnalisé</PresentationFormat>
  <Paragraphs>12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Camille TRUONG</dc:creator>
  <cp:lastModifiedBy>Pauline GLEVER</cp:lastModifiedBy>
  <cp:revision>17</cp:revision>
  <dcterms:created xsi:type="dcterms:W3CDTF">2020-07-15T10:24:58Z</dcterms:created>
  <dcterms:modified xsi:type="dcterms:W3CDTF">2020-09-15T14:28:16Z</dcterms:modified>
</cp:coreProperties>
</file>