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0707f1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0707f1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0707f1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0707f1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0707f1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0707f1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0707f1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0707f1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e0707f1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e0707f1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e0707f1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e0707f1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0707f1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0707f1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0707f1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0707f1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5-downloa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sc.edu/courses/46859/assignments/28005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P3 Intro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Wars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off </a:t>
            </a:r>
            <a:r>
              <a:rPr lang="en" i="1"/>
              <a:t>Galcon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Enemy ships cancel each other out when they battle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Conquered planets produce ships each 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more ships there, the faster they are produced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numbers on the planet indicate how many ships it will take to conquer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Wars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win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Destroy all enemy ships or conquer all the planets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100" y="177149"/>
            <a:ext cx="4355801" cy="2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100" y="2510850"/>
            <a:ext cx="4355800" cy="2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P3 Goal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 reactive bot with a single behavior tree.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 against each unique test bot and your classmates.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have to install Java JDK: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https://www.oracle.com/java/technologies/javase-jdk15-downloads.html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trying to build your bot, watch the test bots play out.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Understand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can you beat these bots?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over bt_bot.py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basic behavior tree is already provided. You can improve on this or build a new one.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at how the tree is assembled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other bot’s code to see how the functions in planet_wars.py can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Behavior Tree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63" y="1811225"/>
            <a:ext cx="43913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tree will be assembled in bt_bot.py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functions will be defined and implemented in checks.py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 functions will be defined and implemented in behaviors.py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planet_wars.py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Contains classes for planets, fleets, and the game state PlanetWars.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Contains the functions issue_order and finish_turn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PlanetWars contains all the game’s relevant information and methods for accessing this information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Canvas Link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 dirty="0">
                <a:hlinkClick r:id="rId3"/>
              </a:rPr>
              <a:t>https://canvas.ucsc.edu/courses/46859/assignments/280059</a:t>
            </a:r>
            <a:endParaRPr lang="en-US" dirty="0"/>
          </a:p>
          <a:p>
            <a:pPr lvl="0">
              <a:buChar char="-"/>
            </a:pPr>
            <a:endParaRPr lang="en-US" dirty="0"/>
          </a:p>
          <a:p>
            <a:pPr lvl="0"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092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P3 Intro</vt:lpstr>
      <vt:lpstr>Planet Wars</vt:lpstr>
      <vt:lpstr>Planet Wars</vt:lpstr>
      <vt:lpstr>PowerPoint Presentation</vt:lpstr>
      <vt:lpstr>P3 Goal</vt:lpstr>
      <vt:lpstr>Getting Started</vt:lpstr>
      <vt:lpstr>Provided Behavior Tree</vt:lpstr>
      <vt:lpstr>Code</vt:lpstr>
      <vt:lpstr>Canvas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Intro</dc:title>
  <cp:lastModifiedBy>Alex Calderwood</cp:lastModifiedBy>
  <cp:revision>2</cp:revision>
  <dcterms:modified xsi:type="dcterms:W3CDTF">2021-10-11T17:13:26Z</dcterms:modified>
</cp:coreProperties>
</file>