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48"/>
    <a:srgbClr val="2BA02B"/>
    <a:srgbClr val="D72C2D"/>
    <a:srgbClr val="FDFEFE"/>
    <a:srgbClr val="FFFFFF"/>
    <a:srgbClr val="97675D"/>
    <a:srgbClr val="9265BC"/>
    <a:srgbClr val="FF7F0E"/>
    <a:srgbClr val="358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4660"/>
  </p:normalViewPr>
  <p:slideViewPr>
    <p:cSldViewPr snapToGrid="0">
      <p:cViewPr>
        <p:scale>
          <a:sx n="67" d="100"/>
          <a:sy n="67" d="100"/>
        </p:scale>
        <p:origin x="933" y="1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C750-2D7B-4826-9268-C0130E90F15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8756-F4A7-4892-A9BE-15A66A65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8ADFF9-BDF8-4954-93FA-6AF98BC264C0}"/>
              </a:ext>
            </a:extLst>
          </p:cNvPr>
          <p:cNvGrpSpPr/>
          <p:nvPr/>
        </p:nvGrpSpPr>
        <p:grpSpPr>
          <a:xfrm>
            <a:off x="-78122" y="138392"/>
            <a:ext cx="12348244" cy="3387318"/>
            <a:chOff x="1457291" y="2295516"/>
            <a:chExt cx="9277418" cy="2544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C653C7-91DA-4A5E-9875-85E6DFF0A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291" y="2295516"/>
              <a:ext cx="9277418" cy="226696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7D288D-4C51-4759-BEC5-12B3669D6716}"/>
                </a:ext>
              </a:extLst>
            </p:cNvPr>
            <p:cNvGrpSpPr/>
            <p:nvPr/>
          </p:nvGrpSpPr>
          <p:grpSpPr>
            <a:xfrm>
              <a:off x="6315850" y="4518074"/>
              <a:ext cx="1159643" cy="322384"/>
              <a:chOff x="6242990" y="4518074"/>
              <a:chExt cx="1336881" cy="3223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860832-1CBD-4371-8F67-EA0EEDB885EB}"/>
                  </a:ext>
                </a:extLst>
              </p:cNvPr>
              <p:cNvSpPr/>
              <p:nvPr/>
            </p:nvSpPr>
            <p:spPr>
              <a:xfrm>
                <a:off x="6735566" y="4518075"/>
                <a:ext cx="468151" cy="155606"/>
              </a:xfrm>
              <a:prstGeom prst="rect">
                <a:avLst/>
              </a:prstGeom>
              <a:solidFill>
                <a:srgbClr val="2BA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John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173AD9-111F-419A-816E-DE6ED3EA5C96}"/>
                  </a:ext>
                </a:extLst>
              </p:cNvPr>
              <p:cNvSpPr/>
              <p:nvPr/>
            </p:nvSpPr>
            <p:spPr>
              <a:xfrm>
                <a:off x="6242990" y="4518074"/>
                <a:ext cx="468151" cy="155606"/>
              </a:xfrm>
              <a:prstGeom prst="rect">
                <a:avLst/>
              </a:prstGeom>
              <a:solidFill>
                <a:srgbClr val="3584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Dwight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FDF155-E207-46F9-876A-028A865A8435}"/>
                  </a:ext>
                </a:extLst>
              </p:cNvPr>
              <p:cNvSpPr/>
              <p:nvPr/>
            </p:nvSpPr>
            <p:spPr>
              <a:xfrm>
                <a:off x="6242990" y="4684852"/>
                <a:ext cx="468151" cy="155606"/>
              </a:xfrm>
              <a:prstGeom prst="rect">
                <a:avLst/>
              </a:prstGeom>
              <a:solidFill>
                <a:srgbClr val="FF7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Eisenhower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1E715-728A-4BEA-9B0F-A2A0253AAFA4}"/>
                  </a:ext>
                </a:extLst>
              </p:cNvPr>
              <p:cNvSpPr/>
              <p:nvPr/>
            </p:nvSpPr>
            <p:spPr>
              <a:xfrm>
                <a:off x="6735566" y="4684852"/>
                <a:ext cx="468151" cy="155606"/>
              </a:xfrm>
              <a:prstGeom prst="rect">
                <a:avLst/>
              </a:prstGeom>
              <a:solidFill>
                <a:srgbClr val="D72C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Kennedy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FC43-04CD-4245-A0F7-1DF2FAC59D4A}"/>
                  </a:ext>
                </a:extLst>
              </p:cNvPr>
              <p:cNvSpPr/>
              <p:nvPr/>
            </p:nvSpPr>
            <p:spPr>
              <a:xfrm>
                <a:off x="7228142" y="4518075"/>
                <a:ext cx="351729" cy="155606"/>
              </a:xfrm>
              <a:prstGeom prst="rect">
                <a:avLst/>
              </a:prstGeom>
              <a:solidFill>
                <a:srgbClr val="9265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Lyndon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746EAD-E7E6-4B1D-A022-F9CBF22B36BB}"/>
                  </a:ext>
                </a:extLst>
              </p:cNvPr>
              <p:cNvSpPr/>
              <p:nvPr/>
            </p:nvSpPr>
            <p:spPr>
              <a:xfrm>
                <a:off x="7228142" y="4684852"/>
                <a:ext cx="351729" cy="155606"/>
              </a:xfrm>
              <a:prstGeom prst="rect">
                <a:avLst/>
              </a:prstGeom>
              <a:solidFill>
                <a:srgbClr val="9767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Johnson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9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9B148F-C81B-4943-B820-FC10F99CA4CE}"/>
              </a:ext>
            </a:extLst>
          </p:cNvPr>
          <p:cNvGrpSpPr/>
          <p:nvPr/>
        </p:nvGrpSpPr>
        <p:grpSpPr>
          <a:xfrm>
            <a:off x="0" y="-730985"/>
            <a:ext cx="12192000" cy="4070465"/>
            <a:chOff x="1057984" y="1222437"/>
            <a:chExt cx="10076033" cy="33640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860832-1CBD-4371-8F67-EA0EEDB885EB}"/>
                </a:ext>
              </a:extLst>
            </p:cNvPr>
            <p:cNvSpPr/>
            <p:nvPr/>
          </p:nvSpPr>
          <p:spPr>
            <a:xfrm>
              <a:off x="8838622" y="4264075"/>
              <a:ext cx="406086" cy="155606"/>
            </a:xfrm>
            <a:prstGeom prst="rect">
              <a:avLst/>
            </a:prstGeom>
            <a:solidFill>
              <a:srgbClr val="2BA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Obama, 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173AD9-111F-419A-816E-DE6ED3EA5C96}"/>
                </a:ext>
              </a:extLst>
            </p:cNvPr>
            <p:cNvSpPr/>
            <p:nvPr/>
          </p:nvSpPr>
          <p:spPr>
            <a:xfrm>
              <a:off x="3767256" y="4264074"/>
              <a:ext cx="406086" cy="155606"/>
            </a:xfrm>
            <a:prstGeom prst="rect">
              <a:avLst/>
            </a:prstGeom>
            <a:solidFill>
              <a:srgbClr val="358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Jimmy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FDF155-E207-46F9-876A-028A865A8435}"/>
                </a:ext>
              </a:extLst>
            </p:cNvPr>
            <p:cNvSpPr/>
            <p:nvPr/>
          </p:nvSpPr>
          <p:spPr>
            <a:xfrm>
              <a:off x="3767256" y="4430852"/>
              <a:ext cx="406086" cy="155606"/>
            </a:xfrm>
            <a:prstGeom prst="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Carter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CF86C5-CA43-4416-AA5E-7B960C14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984" y="1222437"/>
              <a:ext cx="10076033" cy="304152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1A4411-4D15-4350-81B6-C583189F7342}"/>
                </a:ext>
              </a:extLst>
            </p:cNvPr>
            <p:cNvSpPr/>
            <p:nvPr/>
          </p:nvSpPr>
          <p:spPr>
            <a:xfrm>
              <a:off x="8411349" y="4430852"/>
              <a:ext cx="406086" cy="155606"/>
            </a:xfrm>
            <a:prstGeom prst="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Barack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FA376A-1864-4E51-8215-D05C0DCE3730}"/>
                </a:ext>
              </a:extLst>
            </p:cNvPr>
            <p:cNvSpPr/>
            <p:nvPr/>
          </p:nvSpPr>
          <p:spPr>
            <a:xfrm>
              <a:off x="5689914" y="4430852"/>
              <a:ext cx="406086" cy="155606"/>
            </a:xfrm>
            <a:prstGeom prst="rect">
              <a:avLst/>
            </a:prstGeom>
            <a:solidFill>
              <a:srgbClr val="8A5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Ronald, 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EC7185-372F-498E-871A-65C0A84AE631}"/>
                </a:ext>
              </a:extLst>
            </p:cNvPr>
            <p:cNvSpPr/>
            <p:nvPr/>
          </p:nvSpPr>
          <p:spPr>
            <a:xfrm>
              <a:off x="8838622" y="4430852"/>
              <a:ext cx="406086" cy="155606"/>
            </a:xfrm>
            <a:prstGeom prst="rect">
              <a:avLst/>
            </a:prstGeom>
            <a:solidFill>
              <a:srgbClr val="2BA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Obama,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60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18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timpu</dc:creator>
  <cp:lastModifiedBy> </cp:lastModifiedBy>
  <cp:revision>5</cp:revision>
  <dcterms:created xsi:type="dcterms:W3CDTF">2021-07-25T12:21:57Z</dcterms:created>
  <dcterms:modified xsi:type="dcterms:W3CDTF">2021-07-26T04:11:10Z</dcterms:modified>
</cp:coreProperties>
</file>