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8" r:id="rId4"/>
    <p:sldId id="263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D9ED082-6864-47FF-AF73-CE3077485CEA}">
          <p14:sldIdLst>
            <p14:sldId id="256"/>
            <p14:sldId id="262"/>
            <p14:sldId id="258"/>
            <p14:sldId id="263"/>
            <p14:sldId id="264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9B1768E-BC35-4274-92F3-CA8A40924A21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7BC96D5-A2D5-43CF-B1DC-DCA4CEA8D3B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704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68E-BC35-4274-92F3-CA8A40924A21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96D5-A2D5-43CF-B1DC-DCA4CEA8D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3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68E-BC35-4274-92F3-CA8A40924A21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96D5-A2D5-43CF-B1DC-DCA4CEA8D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19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68E-BC35-4274-92F3-CA8A40924A21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96D5-A2D5-43CF-B1DC-DCA4CEA8D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0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68E-BC35-4274-92F3-CA8A40924A21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96D5-A2D5-43CF-B1DC-DCA4CEA8D3B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895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68E-BC35-4274-92F3-CA8A40924A21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96D5-A2D5-43CF-B1DC-DCA4CEA8D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63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68E-BC35-4274-92F3-CA8A40924A21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96D5-A2D5-43CF-B1DC-DCA4CEA8D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24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68E-BC35-4274-92F3-CA8A40924A21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96D5-A2D5-43CF-B1DC-DCA4CEA8D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45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68E-BC35-4274-92F3-CA8A40924A21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96D5-A2D5-43CF-B1DC-DCA4CEA8D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47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68E-BC35-4274-92F3-CA8A40924A21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96D5-A2D5-43CF-B1DC-DCA4CEA8D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7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68E-BC35-4274-92F3-CA8A40924A21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96D5-A2D5-43CF-B1DC-DCA4CEA8D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50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9B1768E-BC35-4274-92F3-CA8A40924A21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7BC96D5-A2D5-43CF-B1DC-DCA4CEA8D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94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49398C3-5843-4DF2-9592-D125C6AA2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157243"/>
          </a:xfrm>
        </p:spPr>
        <p:txBody>
          <a:bodyPr>
            <a:normAutofit/>
          </a:bodyPr>
          <a:lstStyle/>
          <a:p>
            <a:r>
              <a:rPr lang="de-DE" sz="5400" dirty="0" smtClean="0">
                <a:solidFill>
                  <a:schemeClr val="bg1"/>
                </a:solidFill>
              </a:rPr>
              <a:t>Film &amp; Büchertagebuch</a:t>
            </a:r>
            <a:endParaRPr lang="de-DE" sz="54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47CBAAD-3895-428F-A732-2C49D67F0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916195"/>
            <a:ext cx="9418320" cy="1691640"/>
          </a:xfrm>
        </p:spPr>
        <p:txBody>
          <a:bodyPr/>
          <a:lstStyle/>
          <a:p>
            <a:r>
              <a:rPr lang="de-DE" dirty="0" smtClean="0"/>
              <a:t>Von Ruben Gutenberger &amp; Tim </a:t>
            </a:r>
            <a:r>
              <a:rPr lang="de-DE" dirty="0" err="1" smtClean="0"/>
              <a:t>Rosenblüh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3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de-DE" dirty="0" smtClean="0"/>
              <a:t>Projektanforderungen</a:t>
            </a:r>
          </a:p>
          <a:p>
            <a:pPr>
              <a:buClrTx/>
            </a:pPr>
            <a:r>
              <a:rPr lang="de-DE" dirty="0" smtClean="0"/>
              <a:t>Beispiele</a:t>
            </a:r>
          </a:p>
          <a:p>
            <a:pPr>
              <a:buClrTx/>
            </a:pPr>
            <a:r>
              <a:rPr lang="de-DE" dirty="0" smtClean="0"/>
              <a:t>Filmtagebuch</a:t>
            </a:r>
          </a:p>
          <a:p>
            <a:pPr>
              <a:buClrTx/>
            </a:pPr>
            <a:r>
              <a:rPr lang="de-DE" dirty="0" smtClean="0"/>
              <a:t>Büchertagebuch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56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1901D73-430E-49E1-A34A-63E1D750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66E89A9-03A9-4CAE-8BF3-F6B59B8F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de-DE" dirty="0" smtClean="0"/>
              <a:t>Weboberfläche</a:t>
            </a:r>
          </a:p>
          <a:p>
            <a:pPr>
              <a:buClrTx/>
            </a:pPr>
            <a:r>
              <a:rPr lang="de-DE" dirty="0" smtClean="0"/>
              <a:t>MySQL Datenbank</a:t>
            </a:r>
          </a:p>
          <a:p>
            <a:pPr>
              <a:buClrTx/>
            </a:pPr>
            <a:r>
              <a:rPr lang="de-DE" dirty="0" smtClean="0"/>
              <a:t>Apache Webserver</a:t>
            </a:r>
          </a:p>
          <a:p>
            <a:pPr>
              <a:buClrTx/>
            </a:pPr>
            <a:r>
              <a:rPr lang="de-DE" dirty="0" smtClean="0"/>
              <a:t>Benutzerverwaltung</a:t>
            </a:r>
          </a:p>
          <a:p>
            <a:pPr>
              <a:buClrTx/>
            </a:pPr>
            <a:r>
              <a:rPr lang="de-DE" dirty="0" smtClean="0"/>
              <a:t>Personalisierte Listen</a:t>
            </a:r>
          </a:p>
          <a:p>
            <a:pPr lvl="1">
              <a:buClrTx/>
            </a:pPr>
            <a:r>
              <a:rPr lang="de-DE" dirty="0" err="1" smtClean="0"/>
              <a:t>Watchlist</a:t>
            </a:r>
            <a:endParaRPr lang="de-DE" dirty="0" smtClean="0"/>
          </a:p>
          <a:p>
            <a:pPr lvl="1">
              <a:buClrTx/>
            </a:pPr>
            <a:r>
              <a:rPr lang="de-DE" dirty="0" smtClean="0"/>
              <a:t>Zuletzt gesehene Filme (Verlauf)</a:t>
            </a:r>
          </a:p>
          <a:p>
            <a:pPr lvl="1">
              <a:buClrTx/>
            </a:pPr>
            <a:r>
              <a:rPr lang="de-DE" dirty="0" err="1" smtClean="0"/>
              <a:t>Booklist</a:t>
            </a:r>
            <a:endParaRPr lang="de-DE" dirty="0" smtClean="0"/>
          </a:p>
          <a:p>
            <a:pPr lvl="1">
              <a:buClrTx/>
            </a:pPr>
            <a:r>
              <a:rPr lang="de-DE" dirty="0" smtClean="0"/>
              <a:t>Zuletzt gelesene Bücher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1"/>
            <a:ext cx="9692640" cy="507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1"/>
            <a:ext cx="9692640" cy="50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D1165C-48E3-414C-B365-06BAB014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Filmtagebuch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A007780-A12D-47F3-A1ED-6F6B0A4BC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de-DE" dirty="0" smtClean="0"/>
              <a:t>Startseite</a:t>
            </a:r>
          </a:p>
          <a:p>
            <a:pPr lvl="1">
              <a:buClrTx/>
            </a:pPr>
            <a:r>
              <a:rPr lang="de-DE" dirty="0" smtClean="0"/>
              <a:t>Zuletzt hinzugefügten Titel</a:t>
            </a:r>
            <a:endParaRPr lang="de-DE" dirty="0" smtClean="0"/>
          </a:p>
          <a:p>
            <a:pPr>
              <a:buClrTx/>
            </a:pPr>
            <a:r>
              <a:rPr lang="de-DE" dirty="0" smtClean="0"/>
              <a:t>Login/Registration eines Benutzers</a:t>
            </a:r>
          </a:p>
          <a:p>
            <a:pPr>
              <a:buClrTx/>
            </a:pPr>
            <a:r>
              <a:rPr lang="de-DE" dirty="0" smtClean="0"/>
              <a:t>Filmsuche</a:t>
            </a:r>
          </a:p>
          <a:p>
            <a:pPr>
              <a:buClrTx/>
            </a:pPr>
            <a:r>
              <a:rPr lang="de-DE" dirty="0" smtClean="0"/>
              <a:t>Hinzufügen neuer Filme</a:t>
            </a:r>
          </a:p>
          <a:p>
            <a:pPr>
              <a:buClrTx/>
            </a:pPr>
            <a:r>
              <a:rPr lang="de-DE" dirty="0" smtClean="0"/>
              <a:t>Personalisierte </a:t>
            </a:r>
            <a:r>
              <a:rPr lang="de-DE" dirty="0" err="1" smtClean="0"/>
              <a:t>Watchlist</a:t>
            </a:r>
            <a:endParaRPr lang="de-DE" dirty="0"/>
          </a:p>
          <a:p>
            <a:pPr>
              <a:buClrTx/>
            </a:pPr>
            <a:r>
              <a:rPr lang="de-DE" dirty="0" smtClean="0"/>
              <a:t>Personalisierter Verlauf</a:t>
            </a:r>
          </a:p>
        </p:txBody>
      </p:sp>
    </p:spTree>
    <p:extLst>
      <p:ext uri="{BB962C8B-B14F-4D97-AF65-F5344CB8AC3E}">
        <p14:creationId xmlns:p14="http://schemas.microsoft.com/office/powerpoint/2010/main" val="1721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D7BAB9A-BAF9-46FB-A8C8-AAA9183E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Büchertagebuch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AC8A0B8-153C-4A3C-8B08-6986ADC5202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ClrTx/>
            </a:pPr>
            <a:r>
              <a:rPr lang="de-DE" dirty="0" smtClean="0"/>
              <a:t>Erweiterung des Filmtagebuchs</a:t>
            </a:r>
            <a:endParaRPr lang="de-DE" dirty="0"/>
          </a:p>
          <a:p>
            <a:pPr>
              <a:buClrTx/>
            </a:pPr>
            <a:r>
              <a:rPr lang="de-DE" dirty="0"/>
              <a:t>Login/Registration über </a:t>
            </a:r>
            <a:r>
              <a:rPr lang="de-DE" dirty="0" smtClean="0"/>
              <a:t>Filmtagebuch-Seite</a:t>
            </a:r>
            <a:endParaRPr lang="de-DE" dirty="0"/>
          </a:p>
          <a:p>
            <a:pPr>
              <a:buClrTx/>
            </a:pPr>
            <a:r>
              <a:rPr lang="de-DE" dirty="0"/>
              <a:t>Suche nach Büchern</a:t>
            </a:r>
          </a:p>
          <a:p>
            <a:pPr>
              <a:buClrTx/>
            </a:pPr>
            <a:r>
              <a:rPr lang="de-DE" dirty="0"/>
              <a:t>Erstellen einer </a:t>
            </a:r>
            <a:r>
              <a:rPr lang="de-DE" dirty="0" err="1"/>
              <a:t>Booklist</a:t>
            </a:r>
            <a:endParaRPr lang="de-DE" dirty="0"/>
          </a:p>
          <a:p>
            <a:pPr>
              <a:buClrTx/>
            </a:pPr>
            <a:r>
              <a:rPr lang="de-DE" dirty="0"/>
              <a:t>Hinzufügen neuer Bücher</a:t>
            </a:r>
          </a:p>
        </p:txBody>
      </p:sp>
    </p:spTree>
    <p:extLst>
      <p:ext uri="{BB962C8B-B14F-4D97-AF65-F5344CB8AC3E}">
        <p14:creationId xmlns:p14="http://schemas.microsoft.com/office/powerpoint/2010/main" val="42177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Benutzerdefiniert 7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FFFF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68</Words>
  <Application>Microsoft Office PowerPoint</Application>
  <PresentationFormat>Breitbild</PresentationFormat>
  <Paragraphs>33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Film &amp; Büchertagebuch</vt:lpstr>
      <vt:lpstr>Inhalt</vt:lpstr>
      <vt:lpstr>Projektanforderung</vt:lpstr>
      <vt:lpstr>Beispiele</vt:lpstr>
      <vt:lpstr>Beispiele</vt:lpstr>
      <vt:lpstr>Filmtagebuch</vt:lpstr>
      <vt:lpstr>Büchertagebuch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Mediathek</dc:title>
  <dc:creator>Ruben Gutenberger</dc:creator>
  <cp:lastModifiedBy>Tim</cp:lastModifiedBy>
  <cp:revision>23</cp:revision>
  <dcterms:created xsi:type="dcterms:W3CDTF">2018-07-01T14:46:03Z</dcterms:created>
  <dcterms:modified xsi:type="dcterms:W3CDTF">2018-07-02T08:40:54Z</dcterms:modified>
</cp:coreProperties>
</file>