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162287"/>
            <a:ext cx="6162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Расширенное программирование в 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UNIX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11312" y="3926285"/>
            <a:ext cx="35444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Рыбалко Тимофей Александрович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/>
              <a:t>Освоить работу с файловой системой Linux необходимо</a:t>
            </a:r>
            <a:r>
              <a:rPr lang="ru-RU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Умение работать с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важно для IT-специалистов.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Изучить механизмы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и управления ресурсами в UNIX.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Освоить работу с системными справочными страницами и генерацию случайных данных.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Семафоры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Процессы по очереди захватывают/освобождают ресурс:</a:t>
            </a:r>
            <a:endParaRPr dirty="0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450B50-FFB0-BB93-66D6-DC628C46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8501"/>
            <a:ext cx="2876951" cy="3934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Кастомный </a:t>
            </a:r>
            <a:r>
              <a:rPr lang="en-US" dirty="0"/>
              <a:t>man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Показывает справку или ошибку, если команды нет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234DB4-1C49-0171-37D1-D46492FD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0450"/>
            <a:ext cx="3669792" cy="3813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Случайные буквы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Генерирует строку из 15 случайных букв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0F74A6-2C1D-F6CB-A48D-CC2AEBE7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413"/>
            <a:ext cx="6573069" cy="3665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580974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1.Ошибка: отсутствие пробелов внутри [ ] → </a:t>
            </a:r>
            <a:r>
              <a:rPr lang="en-US" sz="1600" dirty="0"/>
              <a:t>while [ "$1" != "exit" ]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en-US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2.</a:t>
            </a:r>
            <a:r>
              <a:rPr lang="ru-RU" sz="1600" dirty="0"/>
              <a:t>Конкатенация: </a:t>
            </a:r>
            <a:r>
              <a:rPr lang="en-US" sz="1600" dirty="0"/>
              <a:t>result="${str1}${str2}"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en-US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3.seq </a:t>
            </a:r>
            <a:r>
              <a:rPr lang="ru-RU" sz="1600" dirty="0"/>
              <a:t>альтернативы: {1..</a:t>
            </a:r>
            <a:r>
              <a:rPr lang="en-US" sz="1600" dirty="0"/>
              <a:t>N} </a:t>
            </a:r>
            <a:r>
              <a:rPr lang="ru-RU" sz="1600" dirty="0"/>
              <a:t>или </a:t>
            </a:r>
            <a:r>
              <a:rPr lang="en-US" sz="1600" dirty="0"/>
              <a:t>for ((</a:t>
            </a:r>
            <a:r>
              <a:rPr lang="en-US" sz="1600" dirty="0" err="1"/>
              <a:t>i</a:t>
            </a:r>
            <a:r>
              <a:rPr lang="en-US" sz="1600" dirty="0"/>
              <a:t>=1; </a:t>
            </a:r>
            <a:r>
              <a:rPr lang="en-US" sz="1600" dirty="0" err="1"/>
              <a:t>i</a:t>
            </a:r>
            <a:r>
              <a:rPr lang="en-US" sz="1600" dirty="0"/>
              <a:t>&lt;=N; </a:t>
            </a:r>
            <a:r>
              <a:rPr lang="en-US" sz="1600" dirty="0" err="1"/>
              <a:t>i</a:t>
            </a:r>
            <a:r>
              <a:rPr lang="en-US" sz="1600" dirty="0"/>
              <a:t>++))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en-US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4.$((10/3)): 3 (</a:t>
            </a:r>
            <a:r>
              <a:rPr lang="ru-RU" sz="1600" dirty="0"/>
              <a:t>целочисленное деление)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5.</a:t>
            </a:r>
            <a:r>
              <a:rPr lang="en-US" sz="1600" dirty="0" err="1"/>
              <a:t>Zsh</a:t>
            </a:r>
            <a:r>
              <a:rPr lang="en-US" sz="1600" dirty="0"/>
              <a:t> vs Bash: </a:t>
            </a:r>
            <a:r>
              <a:rPr lang="en-US" sz="1600" dirty="0" err="1"/>
              <a:t>Zsh</a:t>
            </a:r>
            <a:r>
              <a:rPr lang="en-US" sz="1600" dirty="0"/>
              <a:t> - </a:t>
            </a:r>
            <a:r>
              <a:rPr lang="ru-RU" sz="1600" dirty="0"/>
              <a:t>расширенное </a:t>
            </a:r>
            <a:r>
              <a:rPr lang="ru-RU" sz="1600" dirty="0" err="1"/>
              <a:t>автодополнение</a:t>
            </a:r>
            <a:r>
              <a:rPr lang="ru-RU" sz="1600" dirty="0"/>
              <a:t>, </a:t>
            </a:r>
            <a:r>
              <a:rPr lang="en-US" sz="1600" dirty="0"/>
              <a:t>Bash - </a:t>
            </a:r>
            <a:r>
              <a:rPr lang="ru-RU" sz="1600" dirty="0"/>
              <a:t>стандарт для скриптов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6.</a:t>
            </a:r>
            <a:r>
              <a:rPr lang="en-US" sz="1600" dirty="0"/>
              <a:t>for </a:t>
            </a:r>
            <a:r>
              <a:rPr lang="ru-RU" sz="1600" dirty="0"/>
              <a:t>синтаксис: верен, если </a:t>
            </a:r>
            <a:r>
              <a:rPr lang="en-US" sz="1600" dirty="0"/>
              <a:t>LIMIT </a:t>
            </a:r>
            <a:r>
              <a:rPr lang="ru-RU" sz="1600" dirty="0"/>
              <a:t>определен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7.</a:t>
            </a:r>
            <a:r>
              <a:rPr lang="en-US" sz="1600" dirty="0"/>
              <a:t>Bash vs Python/C: </a:t>
            </a:r>
            <a:r>
              <a:rPr lang="ru-RU" sz="1600" dirty="0"/>
              <a:t>Плюсы: интеграция с консолью, быстрое написание скриптов; Минусы: слабая типизация, медленные вычисления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Реализованы базовые механизмы синхронизации процессов через файловые семафоры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Разработаны утилиты для работы с документацией и генерации случайных последовательностей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256</Words>
  <Application>Microsoft Office PowerPoint</Application>
  <PresentationFormat>Широкоэкранный</PresentationFormat>
  <Paragraphs>40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Расширенное программирование в UNIX</vt:lpstr>
      <vt:lpstr>Введение</vt:lpstr>
      <vt:lpstr>Цель работы</vt:lpstr>
      <vt:lpstr>Техническое обеспечение</vt:lpstr>
      <vt:lpstr>Семафоры</vt:lpstr>
      <vt:lpstr>Кастомный man</vt:lpstr>
      <vt:lpstr>Случайные буквы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6</cp:revision>
  <dcterms:modified xsi:type="dcterms:W3CDTF">2025-05-08T14:59:50Z</dcterms:modified>
</cp:coreProperties>
</file>