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3567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Midnight Commander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246378" y="3926285"/>
            <a:ext cx="350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Рыбалко Тимофей Александрович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Освоить работу с файловой системой Linux необходимо</a:t>
            </a:r>
            <a:r>
              <a:rPr lang="ru-RU" dirty="0"/>
              <a:t>. </a:t>
            </a:r>
          </a:p>
          <a:p>
            <a:r>
              <a:rPr lang="ru-RU" dirty="0"/>
              <a:t>Умение работать с </a:t>
            </a:r>
            <a:r>
              <a:rPr lang="en-US" dirty="0"/>
              <a:t>git</a:t>
            </a:r>
            <a:r>
              <a:rPr lang="ru-RU" dirty="0"/>
              <a:t> и </a:t>
            </a:r>
            <a:r>
              <a:rPr lang="en-US" dirty="0"/>
              <a:t>GitHub</a:t>
            </a:r>
            <a:r>
              <a:rPr lang="ru-RU" dirty="0"/>
              <a:t> важно для IT-специалистов.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Освоить основные возможности файлового менеджера </a:t>
            </a:r>
            <a:r>
              <a:rPr lang="ru-RU" dirty="0" err="1"/>
              <a:t>Midnight</a:t>
            </a:r>
            <a:r>
              <a:rPr lang="ru-RU" dirty="0"/>
              <a:t> Commander (</a:t>
            </a:r>
            <a:r>
              <a:rPr lang="ru-RU" dirty="0" err="1"/>
              <a:t>mc</a:t>
            </a:r>
            <a:r>
              <a:rPr lang="ru-RU" dirty="0"/>
              <a:t>). </a:t>
            </a:r>
          </a:p>
          <a:p>
            <a:r>
              <a:rPr lang="ru-RU" dirty="0"/>
              <a:t>Научиться выполнять базовые операции с файлами и каталогами, работать со встроенным текстовым редактором.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26D82-A8F9-4F80-B81D-1BB9F9A0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3875C-997C-4868-A6ED-6DE4B4F1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машина: </a:t>
            </a:r>
            <a:r>
              <a:rPr lang="ru-RU" dirty="0" err="1"/>
              <a:t>VirtualBox</a:t>
            </a:r>
            <a:r>
              <a:rPr lang="ru-RU" dirty="0"/>
              <a:t> или QEMU. </a:t>
            </a:r>
          </a:p>
          <a:p>
            <a:r>
              <a:rPr lang="ru-RU" dirty="0"/>
              <a:t>Операционная система: Linux (дистрибутив </a:t>
            </a:r>
            <a:r>
              <a:rPr lang="ru-RU" dirty="0" err="1"/>
              <a:t>Fedora</a:t>
            </a:r>
            <a:r>
              <a:rPr lang="ru-RU" dirty="0"/>
              <a:t>). </a:t>
            </a:r>
          </a:p>
          <a:p>
            <a:r>
              <a:rPr lang="ru-RU" dirty="0"/>
              <a:t>Требования: Intel Core i3-550, 4 ГБ ОЗУ, 80 ГБ свободного места.</a:t>
            </a:r>
          </a:p>
        </p:txBody>
      </p:sp>
    </p:spTree>
    <p:extLst>
      <p:ext uri="{BB962C8B-B14F-4D97-AF65-F5344CB8AC3E}">
        <p14:creationId xmlns:p14="http://schemas.microsoft.com/office/powerpoint/2010/main" val="8113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</a:t>
            </a:r>
            <a:r>
              <a:rPr lang="en-US" dirty="0"/>
              <a:t>Midnight Commander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Открываем терминал и вводим команду </a:t>
            </a:r>
            <a:r>
              <a:rPr lang="en-US" dirty="0"/>
              <a:t>mc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CAB005-EEA4-469D-8732-09314105B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053451"/>
            <a:ext cx="6337033" cy="5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</a:t>
            </a:r>
            <a:r>
              <a:rPr lang="en-US" dirty="0"/>
              <a:t>text.txt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Переходим в нужный каталог нажимаем Shift+F4 для создания нового файла вводим имя файла text.txt нажимаем Enter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F1F8AD-2051-4984-8376-9B478769C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5487"/>
            <a:ext cx="5387619" cy="366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574A4-F0A0-4249-901F-5843E20C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Ответы на вопросы: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B922-3C52-43CE-BE1A-B288B98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752"/>
            <a:ext cx="10632651" cy="3506948"/>
          </a:xfrm>
        </p:spPr>
        <p:txBody>
          <a:bodyPr numCol="2">
            <a:noAutofit/>
          </a:bodyPr>
          <a:lstStyle/>
          <a:p>
            <a:r>
              <a:rPr lang="ru-RU" sz="1300" dirty="0"/>
              <a:t>1.Режимы </a:t>
            </a:r>
            <a:r>
              <a:rPr lang="ru-RU" sz="1300" dirty="0" err="1"/>
              <a:t>mc</a:t>
            </a:r>
            <a:r>
              <a:rPr lang="ru-RU" sz="1300" dirty="0"/>
              <a:t>: Две панели (файлы/дерево/информация), полный экран, быстрый просмотр.</a:t>
            </a:r>
          </a:p>
          <a:p>
            <a:endParaRPr lang="ru-RU" sz="1300" dirty="0"/>
          </a:p>
          <a:p>
            <a:r>
              <a:rPr lang="ru-RU" sz="1300" dirty="0"/>
              <a:t>2.Операции: Копирование (F5/</a:t>
            </a:r>
            <a:r>
              <a:rPr lang="ru-RU" sz="1300" dirty="0" err="1"/>
              <a:t>cp</a:t>
            </a:r>
            <a:r>
              <a:rPr lang="ru-RU" sz="1300" dirty="0"/>
              <a:t>), перемещение (F6/</a:t>
            </a:r>
            <a:r>
              <a:rPr lang="ru-RU" sz="1300" dirty="0" err="1"/>
              <a:t>mv</a:t>
            </a:r>
            <a:r>
              <a:rPr lang="ru-RU" sz="1300" dirty="0"/>
              <a:t>), удаление (F8/</a:t>
            </a:r>
            <a:r>
              <a:rPr lang="ru-RU" sz="1300" dirty="0" err="1"/>
              <a:t>rm</a:t>
            </a:r>
            <a:r>
              <a:rPr lang="ru-RU" sz="1300" dirty="0"/>
              <a:t>), просмотр (F3/</a:t>
            </a:r>
            <a:r>
              <a:rPr lang="ru-RU" sz="1300" dirty="0" err="1"/>
              <a:t>cat</a:t>
            </a:r>
            <a:r>
              <a:rPr lang="ru-RU" sz="1300" dirty="0"/>
              <a:t>).</a:t>
            </a:r>
          </a:p>
          <a:p>
            <a:endParaRPr lang="ru-RU" sz="1300" dirty="0"/>
          </a:p>
          <a:p>
            <a:r>
              <a:rPr lang="ru-RU" sz="1300" dirty="0"/>
              <a:t>3.Меню панели: Формат списка, сортировка, фильтр, информация о файле.</a:t>
            </a:r>
          </a:p>
          <a:p>
            <a:endParaRPr lang="ru-RU" sz="1300" dirty="0"/>
          </a:p>
          <a:p>
            <a:r>
              <a:rPr lang="ru-RU" sz="1300" dirty="0"/>
              <a:t>4.Меню "Файл": Просмотр (F3), редактирование (F4), копирование (F5), права доступа (</a:t>
            </a:r>
            <a:r>
              <a:rPr lang="ru-RU" sz="1300" dirty="0" err="1"/>
              <a:t>Ctrl+x</a:t>
            </a:r>
            <a:r>
              <a:rPr lang="ru-RU" sz="1300" dirty="0"/>
              <a:t> c).</a:t>
            </a:r>
          </a:p>
          <a:p>
            <a:endParaRPr lang="ru-RU" sz="1300" dirty="0"/>
          </a:p>
          <a:p>
            <a:r>
              <a:rPr lang="ru-RU" sz="1300" dirty="0"/>
              <a:t>5.Меню "Команда": Поиск файлов, сравнение каталогов, история команд, дерево каталогов.</a:t>
            </a:r>
          </a:p>
          <a:p>
            <a:endParaRPr lang="ru-RU" sz="1300" dirty="0"/>
          </a:p>
          <a:p>
            <a:r>
              <a:rPr lang="ru-RU" sz="1300" dirty="0"/>
              <a:t>6.Меню "Настройки": Конфигурация, внешний вид, подтверждение действий, виртуальные ФС.</a:t>
            </a:r>
          </a:p>
          <a:p>
            <a:endParaRPr lang="ru-RU" sz="1300" dirty="0"/>
          </a:p>
          <a:p>
            <a:r>
              <a:rPr lang="ru-RU" sz="1300" dirty="0"/>
              <a:t>7.Встроенные команды: Подсветка синтаксиса, сравнение файлов (F10), массовое переименование.</a:t>
            </a:r>
          </a:p>
          <a:p>
            <a:endParaRPr lang="ru-RU" sz="1300" dirty="0"/>
          </a:p>
          <a:p>
            <a:r>
              <a:rPr lang="ru-RU" sz="1300" dirty="0"/>
              <a:t>8.Редактор </a:t>
            </a:r>
            <a:r>
              <a:rPr lang="ru-RU" sz="1300" dirty="0" err="1"/>
              <a:t>mc</a:t>
            </a:r>
            <a:r>
              <a:rPr lang="ru-RU" sz="1300" dirty="0"/>
              <a:t>: F2 (сохранить), F3 (поиск), </a:t>
            </a:r>
            <a:r>
              <a:rPr lang="ru-RU" sz="1300" dirty="0" err="1"/>
              <a:t>Ctrl+Y</a:t>
            </a:r>
            <a:r>
              <a:rPr lang="ru-RU" sz="1300" dirty="0"/>
              <a:t> (удалить строку), F5 (копировать текст).</a:t>
            </a:r>
          </a:p>
          <a:p>
            <a:endParaRPr lang="ru-RU" sz="1300" dirty="0"/>
          </a:p>
          <a:p>
            <a:r>
              <a:rPr lang="ru-RU" sz="1300" dirty="0"/>
              <a:t>9.Пользовательские меню: Редактируются через "Команда → Редактировать файл меню" (F2).</a:t>
            </a:r>
          </a:p>
        </p:txBody>
      </p:sp>
    </p:spTree>
    <p:extLst>
      <p:ext uri="{BB962C8B-B14F-4D97-AF65-F5344CB8AC3E}">
        <p14:creationId xmlns:p14="http://schemas.microsoft.com/office/powerpoint/2010/main" val="358088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D0BB-1CD2-41DD-8F9D-21FF9E25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992A3-AC5C-4042-8F8D-DC7FEBA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Освоены основные функции </a:t>
            </a:r>
            <a:r>
              <a:rPr lang="ru-RU" dirty="0" err="1"/>
              <a:t>mc</a:t>
            </a:r>
            <a:r>
              <a:rPr lang="ru-RU" dirty="0"/>
              <a:t> для эффективной работы с файлами в терминале.</a:t>
            </a:r>
          </a:p>
          <a:p>
            <a:endParaRPr lang="ru-RU" dirty="0"/>
          </a:p>
          <a:p>
            <a:r>
              <a:rPr lang="ru-RU" dirty="0"/>
              <a:t>Поиск файлов и управление процессами — ключевые навыки администрирования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67408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341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var(--ds-font-family-code)</vt:lpstr>
      <vt:lpstr>Тема Office</vt:lpstr>
      <vt:lpstr>Работа с Midnight Commander</vt:lpstr>
      <vt:lpstr>Введение</vt:lpstr>
      <vt:lpstr>Цель работы</vt:lpstr>
      <vt:lpstr>Техническое обеспечение</vt:lpstr>
      <vt:lpstr>Запуск Midnight Commander</vt:lpstr>
      <vt:lpstr>Создание файла text.txt</vt:lpstr>
      <vt:lpstr>Ответы на вопросы: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</dc:title>
  <dc:creator>Данил Смольняков</dc:creator>
  <cp:lastModifiedBy>Данил Смольняков</cp:lastModifiedBy>
  <cp:revision>13</cp:revision>
  <dcterms:created xsi:type="dcterms:W3CDTF">2025-03-08T13:07:21Z</dcterms:created>
  <dcterms:modified xsi:type="dcterms:W3CDTF">2025-04-11T14:03:20Z</dcterms:modified>
</cp:coreProperties>
</file>