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7392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этап 6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221211" y="3926285"/>
            <a:ext cx="353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Рыбалко Тимофей Александрович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Шестой этап проекта посвящён добавлению английского языка на сайт. </a:t>
            </a:r>
          </a:p>
          <a:p>
            <a:r>
              <a:rPr lang="ru-RU" dirty="0"/>
              <a:t>На этом этапе мы также добавляем итоги прошедшей недели. </a:t>
            </a:r>
          </a:p>
          <a:p>
            <a:r>
              <a:rPr lang="ru-RU" dirty="0"/>
              <a:t>В отчёте описаны ключевые шаги и приложены скриншоты для наглядности.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второй язык на сайт.</a:t>
            </a:r>
          </a:p>
          <a:p>
            <a:r>
              <a:rPr lang="ru-RU" dirty="0"/>
              <a:t>Подготовить стили и интерактивные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styles.css`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этапе был создан файл `styles.css`, который отвечает за внешний вид сайта. Мы использовали CSS для стилизации шапки, разделов и подвала. Все стили были написаны с учётом современных стандартов веб-разработки.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7BC19-B865-4657-9771-6A53B888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8704"/>
            <a:ext cx="3767356" cy="31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index.html`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`index.html` является основой сайта. В нём была создана структура страницы, включая шапку, разделы "О себе", "Портфолио", "Контакты" и подвал. Для вёрстки использовались семантические теги HTML5.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54C142-1272-410C-BC5F-2875EB9C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2533"/>
            <a:ext cx="3490519" cy="31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script.js`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интерактивности на сайт был создан файл `script.js`. В нём реализована плавная прокрутка к разделам сайта при нажатии на ссылки в меню.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358F27-5EEF-4D23-9D9B-D40FE419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5207"/>
            <a:ext cx="3868024" cy="32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сайта были подготовлены изображения, включая логотип и картинки для раздела "Портфолио". Все изображения размещены в папке `</a:t>
            </a:r>
            <a:r>
              <a:rPr lang="ru-RU" dirty="0" err="1"/>
              <a:t>images</a:t>
            </a:r>
            <a:r>
              <a:rPr lang="ru-RU" dirty="0"/>
              <a:t>/` и оптимизированы для быстрой загрузки.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CC3A77-3AA6-44AF-B6CA-1E0C30ECF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0520"/>
            <a:ext cx="7534029" cy="22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Шестой этап проекта успешно завершён. </a:t>
            </a:r>
          </a:p>
          <a:p>
            <a:r>
              <a:rPr lang="ru-RU" dirty="0"/>
              <a:t>Мы добавили второй язык, пост по прошедшей неделе, подготовили стили, добавили интерактивные элементы. </a:t>
            </a:r>
          </a:p>
          <a:p>
            <a:r>
              <a:rPr lang="ru-RU" dirty="0"/>
              <a:t>В следующих этапах планируется добавить новые разделы, улучшить дизайн и реализовать дополнительные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264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var(--ds-font-family-code)</vt:lpstr>
      <vt:lpstr>Тема Office</vt:lpstr>
      <vt:lpstr>Индивидуальный проект этап 6</vt:lpstr>
      <vt:lpstr>Введение</vt:lpstr>
      <vt:lpstr>Цель работы</vt:lpstr>
      <vt:lpstr>Создание файла `styles.css`</vt:lpstr>
      <vt:lpstr>Создание файла `index.html`</vt:lpstr>
      <vt:lpstr>Создание файла `script.js`</vt:lpstr>
      <vt:lpstr>Подготовка изображений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11</cp:revision>
  <dcterms:created xsi:type="dcterms:W3CDTF">2025-03-08T13:07:21Z</dcterms:created>
  <dcterms:modified xsi:type="dcterms:W3CDTF">2025-05-31T07:04:11Z</dcterms:modified>
</cp:coreProperties>
</file>