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d6fc6966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34d6fc6966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d6fc6966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4d6fc6966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d6fc6966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4d6fc6966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162275"/>
            <a:ext cx="61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Работа с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Unix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latin typeface="Arial"/>
                <a:ea typeface="Arial"/>
                <a:cs typeface="Arial"/>
                <a:sym typeface="Arial"/>
              </a:rPr>
              <a:t>Российский университет дружбы народов, Москва, Россия</a:t>
            </a:r>
            <a:r>
              <a:rPr lang="ru-RU" sz="1800" b="0" i="0" u="none" strike="noStrike" cap="none"/>
              <a:t> </a:t>
            </a:r>
            <a:endParaRPr sz="4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211312" y="3926285"/>
            <a:ext cx="354447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Работу выполнил: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Рыбалко Тимофей Александрович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НБИбд-02-24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Ответы на вопросы: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38200" y="1334086"/>
            <a:ext cx="106326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1.Командная оболочка - интерпретатор команд ОС (</a:t>
            </a:r>
            <a:r>
              <a:rPr lang="ru-RU" sz="1600" dirty="0" err="1"/>
              <a:t>bash</a:t>
            </a:r>
            <a:r>
              <a:rPr lang="ru-RU" sz="1600" dirty="0"/>
              <a:t>, </a:t>
            </a:r>
            <a:r>
              <a:rPr lang="ru-RU" sz="1600" dirty="0" err="1"/>
              <a:t>zsh</a:t>
            </a:r>
            <a:r>
              <a:rPr lang="ru-RU" sz="1600" dirty="0"/>
              <a:t>, </a:t>
            </a:r>
            <a:r>
              <a:rPr lang="ru-RU" sz="1600" dirty="0" err="1"/>
              <a:t>ksh</a:t>
            </a:r>
            <a:r>
              <a:rPr lang="ru-RU" sz="1600" dirty="0"/>
              <a:t>), отличаются функционалом и синтаксисом.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2.POSIX - стандарт совместимости UNIX-систем, обеспечивающий переносимость.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3.Переменные - </a:t>
            </a:r>
            <a:r>
              <a:rPr lang="ru-RU" sz="1600" dirty="0" err="1"/>
              <a:t>var</a:t>
            </a:r>
            <a:r>
              <a:rPr lang="ru-RU" sz="1600" dirty="0"/>
              <a:t>=значение, массивы - </a:t>
            </a:r>
            <a:r>
              <a:rPr lang="ru-RU" sz="1600" dirty="0" err="1"/>
              <a:t>arr</a:t>
            </a:r>
            <a:r>
              <a:rPr lang="ru-RU" sz="1600" dirty="0"/>
              <a:t>=(знач1 знач2).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4.let - арифметические вычисления, </a:t>
            </a:r>
            <a:r>
              <a:rPr lang="ru-RU" sz="1600" dirty="0" err="1"/>
              <a:t>read</a:t>
            </a:r>
            <a:r>
              <a:rPr lang="ru-RU" sz="1600" dirty="0"/>
              <a:t> - чтение ввода пользователя.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5.Арифметические операции - + - * / % ** и битовые операции.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6.(( )) - конструкция для арифметических вычислений и сравнений.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7.Стандартные переменные - PATH, HOME, USER, PS1, PWD.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8.Метасимволы - спецсимволы (* ? &gt; &lt; |), имеющие особое значение.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9.Экранирование - через \, ' ' или " " (частичное).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10.Создание - текстовый файл с </a:t>
            </a:r>
            <a:r>
              <a:rPr lang="ru-RU" sz="1600" dirty="0" err="1"/>
              <a:t>shebang</a:t>
            </a:r>
            <a:r>
              <a:rPr lang="ru-RU" sz="1600" dirty="0"/>
              <a:t> (#!/bin/bash), запуск - </a:t>
            </a:r>
            <a:r>
              <a:rPr lang="ru-RU" sz="1600" dirty="0" err="1"/>
              <a:t>chmod</a:t>
            </a:r>
            <a:r>
              <a:rPr lang="ru-RU" sz="1600" dirty="0"/>
              <a:t> +x и ./файл.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11.Функции - </a:t>
            </a:r>
            <a:r>
              <a:rPr lang="ru-RU" sz="1600" dirty="0" err="1"/>
              <a:t>func_name</a:t>
            </a:r>
            <a:r>
              <a:rPr lang="ru-RU" sz="1600" dirty="0"/>
              <a:t>() { команды } или </a:t>
            </a:r>
            <a:r>
              <a:rPr lang="ru-RU" sz="1600" dirty="0" err="1"/>
              <a:t>function</a:t>
            </a:r>
            <a:r>
              <a:rPr lang="ru-RU" sz="1600" dirty="0"/>
              <a:t> </a:t>
            </a:r>
            <a:r>
              <a:rPr lang="ru-RU" sz="1600" dirty="0" err="1"/>
              <a:t>func_name</a:t>
            </a:r>
            <a:r>
              <a:rPr lang="ru-RU" sz="1600" dirty="0"/>
              <a:t> { команды }.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12.Проверка - </a:t>
            </a:r>
            <a:r>
              <a:rPr lang="ru-RU" sz="1600" dirty="0" err="1"/>
              <a:t>test</a:t>
            </a:r>
            <a:r>
              <a:rPr lang="ru-RU" sz="1600" dirty="0"/>
              <a:t> -f (файл), </a:t>
            </a:r>
            <a:r>
              <a:rPr lang="ru-RU" sz="1600" dirty="0" err="1"/>
              <a:t>test</a:t>
            </a:r>
            <a:r>
              <a:rPr lang="ru-RU" sz="1600" dirty="0"/>
              <a:t> -d (каталог) или [ -f файл ].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13.set - управление параметрами оболочки, </a:t>
            </a:r>
            <a:r>
              <a:rPr lang="ru-RU" sz="1600" dirty="0" err="1"/>
              <a:t>typeset</a:t>
            </a:r>
            <a:r>
              <a:rPr lang="ru-RU" sz="1600" dirty="0"/>
              <a:t> - объявление переменных, </a:t>
            </a:r>
            <a:r>
              <a:rPr lang="ru-RU" sz="1600" dirty="0" err="1"/>
              <a:t>unset</a:t>
            </a:r>
            <a:r>
              <a:rPr lang="ru-RU" sz="1600" dirty="0"/>
              <a:t> - удаление.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14.Передача параметров - через аргументы командной строки ($1, $2, ...$n).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15.Специальные переменные:$# - количество, $* - все, $? - код, $$ - PID, $0 - имя</a:t>
            </a: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Освоены базовые команды </a:t>
            </a:r>
            <a:r>
              <a:rPr lang="ru-RU" dirty="0" err="1"/>
              <a:t>bash</a:t>
            </a:r>
            <a:r>
              <a:rPr lang="ru-RU" dirty="0"/>
              <a:t>.</a:t>
            </a:r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ru-RU" dirty="0"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Созданы полезные скрипты для работы.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Введение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b="0" i="0" dirty="0"/>
              <a:t>Освоить работу с файловой системой Linux необходимо</a:t>
            </a:r>
            <a:r>
              <a:rPr lang="ru-RU" dirty="0"/>
              <a:t>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Умение работать с </a:t>
            </a:r>
            <a:r>
              <a:rPr lang="ru-RU" dirty="0" err="1"/>
              <a:t>git</a:t>
            </a:r>
            <a:r>
              <a:rPr lang="ru-RU" dirty="0"/>
              <a:t> и </a:t>
            </a:r>
            <a:r>
              <a:rPr lang="ru-RU" dirty="0" err="1"/>
              <a:t>GitHub</a:t>
            </a:r>
            <a:r>
              <a:rPr lang="ru-RU" dirty="0"/>
              <a:t> важно для IT-специалистов.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Цель работы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Изучить основы программирования в оболочке </a:t>
            </a:r>
            <a:r>
              <a:rPr lang="ru-RU" dirty="0" err="1"/>
              <a:t>bash</a:t>
            </a:r>
            <a:r>
              <a:rPr lang="ru-RU" dirty="0"/>
              <a:t>.</a:t>
            </a:r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Научиться создавать и выполнять командные файлы.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Техническое обеспечение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Виртуальная машина: VirtualBox или QEMU.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Операционная система: Linux (дистрибутив Fedora).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Требования: Intel Core i3-550, 4 ГБ ОЗУ, 80 ГБ свободного места.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Создание скрипта резервного копирования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Создаем скрипт для автоматического бэкапа:</a:t>
            </a:r>
            <a:endParaRPr dirty="0"/>
          </a:p>
        </p:txBody>
      </p:sp>
      <p:pic>
        <p:nvPicPr>
          <p:cNvPr id="3" name="Рисунок 2" descr="Изображение выглядит как текст, снимок экрана, Шрифт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E0AAB41-2B09-2D06-F20F-E8E2FB2EB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49768"/>
            <a:ext cx="7201685" cy="25457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Обработка аргументов командной строки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Пишем обработчик аргументов командной строки</a:t>
            </a:r>
            <a:endParaRPr dirty="0"/>
          </a:p>
        </p:txBody>
      </p:sp>
      <p:pic>
        <p:nvPicPr>
          <p:cNvPr id="3" name="Рисунок 2" descr="Изображение выглядит как текст, снимок экрана, Шрифт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BD1D4BF-9C7A-480C-D75F-0201821CE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88919"/>
            <a:ext cx="6833616" cy="33105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Реализация аналога команды </a:t>
            </a:r>
            <a:r>
              <a:rPr lang="en-US" dirty="0"/>
              <a:t>ls</a:t>
            </a:r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Разрабатываем упрощенный аналог команды </a:t>
            </a:r>
            <a:r>
              <a:rPr lang="ru-RU" dirty="0" err="1"/>
              <a:t>ls</a:t>
            </a:r>
            <a:endParaRPr dirty="0"/>
          </a:p>
        </p:txBody>
      </p:sp>
      <p:pic>
        <p:nvPicPr>
          <p:cNvPr id="3" name="Рисунок 2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B8E1076-4D3C-BEFA-F2A3-185EF2A87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24936"/>
            <a:ext cx="5350844" cy="38778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Подсчет файлов по расширению</a:t>
            </a:r>
            <a:endParaRPr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Создаем счетчик файлов по расширению</a:t>
            </a:r>
            <a:endParaRPr dirty="0"/>
          </a:p>
        </p:txBody>
      </p:sp>
      <p:pic>
        <p:nvPicPr>
          <p:cNvPr id="3" name="Рисунок 2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6AEAC9A-4F3A-CDA0-DB50-C7E6F9570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43696"/>
            <a:ext cx="5479505" cy="37679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Отображение созданных скриптов</a:t>
            </a:r>
            <a:endParaRPr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Убеждаемся в корректном создании всех скриптов</a:t>
            </a:r>
            <a:endParaRPr dirty="0"/>
          </a:p>
        </p:txBody>
      </p:sp>
      <p:pic>
        <p:nvPicPr>
          <p:cNvPr id="3" name="Рисунок 2" descr="Изображение выглядит как текст, Шриф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3246A18-1512-D865-FD44-C892586FB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77284"/>
            <a:ext cx="8170191" cy="1495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397</Words>
  <Application>Microsoft Office PowerPoint</Application>
  <PresentationFormat>Широкоэкранный</PresentationFormat>
  <Paragraphs>45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Работа с Unix</vt:lpstr>
      <vt:lpstr>Введение</vt:lpstr>
      <vt:lpstr>Цель работы</vt:lpstr>
      <vt:lpstr>Техническое обеспечение</vt:lpstr>
      <vt:lpstr>Создание скрипта резервного копирования</vt:lpstr>
      <vt:lpstr>Обработка аргументов командной строки</vt:lpstr>
      <vt:lpstr>Реализация аналога команды ls</vt:lpstr>
      <vt:lpstr>Подсчет файлов по расширению</vt:lpstr>
      <vt:lpstr>Отображение созданных скриптов</vt:lpstr>
      <vt:lpstr>Ответы на вопросы: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Данил Смольняков</cp:lastModifiedBy>
  <cp:revision>3</cp:revision>
  <dcterms:modified xsi:type="dcterms:W3CDTF">2025-05-02T15:06:38Z</dcterms:modified>
</cp:coreProperties>
</file>