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37392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Индивидуальный проект этап 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221211" y="3926285"/>
            <a:ext cx="3534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Рыбалко Тимофей Александрович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Третий этап проекта посвящён созданию базовой заготовки для персонального сайта. </a:t>
            </a:r>
          </a:p>
          <a:p>
            <a:r>
              <a:rPr lang="ru-RU" dirty="0"/>
              <a:t>На этом этапе мы добавляем достижения и итоги прошедшей недели. </a:t>
            </a:r>
          </a:p>
          <a:p>
            <a:r>
              <a:rPr lang="ru-RU" dirty="0"/>
              <a:t>В отчёте описаны ключевые шаги и приложены скриншоты для наглядности.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достижения.</a:t>
            </a:r>
          </a:p>
          <a:p>
            <a:r>
              <a:rPr lang="ru-RU" dirty="0"/>
              <a:t>Подготовить стили и интерактивные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styles.css`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этом этапе был создан файл `styles.css`, который отвечает за внешний вид сайта. Мы использовали CSS для стилизации шапки, разделов и подвала. Все стили были написаны с учётом современных стандартов веб-разработки.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A7BC19-B865-4657-9771-6A53B888B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88704"/>
            <a:ext cx="3767356" cy="317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index.html`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`index.html` является основой сайта. В нём была создана структура страницы, включая шапку, разделы "О себе", "Портфолио", "Контакты" и подвал. Для вёрстки использовались семантические теги HTML5.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54C142-1272-410C-BC5F-2875EB9C9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62533"/>
            <a:ext cx="3490519" cy="31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script.js`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интерактивности на сайт был создан файл `script.js`. В нём реализована плавная прокрутка к разделам сайта при нажатии на ссылки в меню.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358F27-5EEF-4D23-9D9B-D40FE4193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45207"/>
            <a:ext cx="3868024" cy="32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7EBF-D8DF-4467-A521-BECF8D30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33CB8-03BD-4A5F-BF06-B0D38FEB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сайта были подготовлены изображения, включая логотип и картинки для раздела "Портфолио". Все изображения размещены в папке `</a:t>
            </a:r>
            <a:r>
              <a:rPr lang="ru-RU" dirty="0" err="1"/>
              <a:t>images</a:t>
            </a:r>
            <a:r>
              <a:rPr lang="ru-RU" dirty="0"/>
              <a:t>/` и оптимизированы для быстрой загрузки.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CC3A77-3AA6-44AF-B6CA-1E0C30ECF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60520"/>
            <a:ext cx="7534029" cy="220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48AE0-6B1D-4916-ADD0-D70A2E86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F223F-0D48-4917-94CD-77536B72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Третий этап проекта успешно завершён. </a:t>
            </a:r>
          </a:p>
          <a:p>
            <a:r>
              <a:rPr lang="ru-RU" dirty="0"/>
              <a:t>Мы создали базовую структуру сайта, подготовили стили, добавили </a:t>
            </a:r>
            <a:r>
              <a:rPr lang="ru-RU"/>
              <a:t>интерактивные элементы. </a:t>
            </a:r>
            <a:endParaRPr lang="ru-RU" dirty="0"/>
          </a:p>
          <a:p>
            <a:r>
              <a:rPr lang="ru-RU" dirty="0"/>
              <a:t>В следующих этапах планируется добавить новые разделы, улучшить дизайн и реализовать дополнительные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4080280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259</Words>
  <Application>Microsoft Office PowerPoint</Application>
  <PresentationFormat>Широкоэкранный</PresentationFormat>
  <Paragraphs>24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var(--ds-font-family-code)</vt:lpstr>
      <vt:lpstr>Тема Office</vt:lpstr>
      <vt:lpstr>Индивидуальный проект этап 3</vt:lpstr>
      <vt:lpstr>Введение</vt:lpstr>
      <vt:lpstr>Цель работы</vt:lpstr>
      <vt:lpstr>Создание файла `styles.css`</vt:lpstr>
      <vt:lpstr>Создание файла `index.html`</vt:lpstr>
      <vt:lpstr>Создание файла `script.js`</vt:lpstr>
      <vt:lpstr>Подготовка изображений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 </dc:title>
  <dc:creator>Данил Смольняков</dc:creator>
  <cp:lastModifiedBy>Данил Смольняков</cp:lastModifiedBy>
  <cp:revision>9</cp:revision>
  <dcterms:created xsi:type="dcterms:W3CDTF">2025-03-08T13:07:21Z</dcterms:created>
  <dcterms:modified xsi:type="dcterms:W3CDTF">2025-04-11T15:59:37Z</dcterms:modified>
</cp:coreProperties>
</file>