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d6fc6966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4d6fc6966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d6fc6966d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4d6fc6966d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d6fc6966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34d6fc6966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2162275"/>
            <a:ext cx="6162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latin typeface="Arial"/>
                <a:ea typeface="Arial"/>
                <a:cs typeface="Arial"/>
                <a:sym typeface="Arial"/>
              </a:rPr>
              <a:t>Работа с </a:t>
            </a:r>
            <a:r>
              <a:rPr lang="ru-RU" sz="2000" dirty="0">
                <a:latin typeface="Arial"/>
                <a:ea typeface="Arial"/>
                <a:cs typeface="Arial"/>
                <a:sym typeface="Arial"/>
              </a:rPr>
              <a:t>текстовым редактором 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emacs</a:t>
            </a:r>
            <a:endParaRPr sz="20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latin typeface="Arial"/>
                <a:ea typeface="Arial"/>
                <a:cs typeface="Arial"/>
                <a:sym typeface="Arial"/>
              </a:rPr>
              <a:t>Российский университет дружбы народов, Москва, Россия</a:t>
            </a:r>
            <a:r>
              <a:rPr lang="ru-RU" sz="1800" b="0" i="0" u="none" strike="noStrike" cap="none"/>
              <a:t> </a:t>
            </a:r>
            <a:endParaRPr sz="48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8246378" y="3926285"/>
            <a:ext cx="350941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Работу выполнил: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Рыбалко Тимофей Александрович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НБИбд-02-24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Ответы на вопросы:</a:t>
            </a:r>
            <a:endParaRPr/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38200" y="1425526"/>
            <a:ext cx="10632600" cy="350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1.Emacs - мощный расширяемый текстовый редактор с поддержкой множества языков программирования и встроенными инструментами.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2.Сложность для новичков: нестандартные сочетания клавиш, обилие функций и необходимость запоминания команд.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3.Буфер - область для работы с текстом; окно - видимая часть буфера на экране.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4.Да, в </a:t>
            </a:r>
            <a:r>
              <a:rPr lang="ru-RU" sz="2000" dirty="0" err="1"/>
              <a:t>Emacs</a:t>
            </a:r>
            <a:r>
              <a:rPr lang="ru-RU" sz="2000" dirty="0"/>
              <a:t> можно открыть сколько угодно буферов в одном окне, переключаясь между ними.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5.По умолчанию создаются буферы: </a:t>
            </a:r>
            <a:r>
              <a:rPr lang="ru-RU" sz="2000" dirty="0" err="1"/>
              <a:t>scratch</a:t>
            </a:r>
            <a:r>
              <a:rPr lang="ru-RU" sz="2000" dirty="0"/>
              <a:t>, </a:t>
            </a:r>
            <a:r>
              <a:rPr lang="ru-RU" sz="2000" dirty="0" err="1"/>
              <a:t>Messages</a:t>
            </a:r>
            <a:r>
              <a:rPr lang="ru-RU" sz="2000" dirty="0"/>
              <a:t>, GNU </a:t>
            </a:r>
            <a:r>
              <a:rPr lang="ru-RU" sz="2000" dirty="0" err="1"/>
              <a:t>Emacs</a:t>
            </a:r>
            <a:r>
              <a:rPr lang="ru-RU" sz="2000" dirty="0"/>
              <a:t>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6.Для C-c |: </a:t>
            </a:r>
            <a:r>
              <a:rPr lang="ru-RU" sz="2000" dirty="0" err="1"/>
              <a:t>Ctrl+c</a:t>
            </a:r>
            <a:r>
              <a:rPr lang="ru-RU" sz="2000" dirty="0"/>
              <a:t> затем |; для C-c C-|: </a:t>
            </a:r>
            <a:r>
              <a:rPr lang="ru-RU" sz="2000" dirty="0" err="1"/>
              <a:t>Ctrl+c</a:t>
            </a:r>
            <a:r>
              <a:rPr lang="ru-RU" sz="2000" dirty="0"/>
              <a:t> затем Ctrl+|.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7.Поделить окно: C-x 2 (горизонтально) или C-x 3 (вертикально).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8.Настройки хранятся в файле ~/.</a:t>
            </a:r>
            <a:r>
              <a:rPr lang="ru-RU" sz="2000" dirty="0" err="1"/>
              <a:t>emacs</a:t>
            </a:r>
            <a:r>
              <a:rPr lang="ru-RU" sz="2000" dirty="0"/>
              <a:t> или ~/.</a:t>
            </a:r>
            <a:r>
              <a:rPr lang="ru-RU" sz="2000" dirty="0" err="1"/>
              <a:t>emacs.d</a:t>
            </a:r>
            <a:r>
              <a:rPr lang="ru-RU" sz="2000" dirty="0"/>
              <a:t>/</a:t>
            </a:r>
            <a:r>
              <a:rPr lang="ru-RU" sz="2000" dirty="0" err="1"/>
              <a:t>init.el</a:t>
            </a:r>
            <a:r>
              <a:rPr lang="ru-RU" sz="2000" dirty="0"/>
              <a:t>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9.Любую клавишу можно переназначить через конфигурационный файл.</a:t>
            </a:r>
          </a:p>
          <a:p>
            <a:pPr marL="228600" lvl="0" indent="-209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000"/>
              <a:buChar char="•"/>
            </a:pPr>
            <a:r>
              <a:rPr lang="ru-RU" sz="2000" dirty="0"/>
              <a:t>10.Emacs удобнее </a:t>
            </a:r>
            <a:r>
              <a:rPr lang="ru-RU" sz="2000" dirty="0" err="1"/>
              <a:t>vi</a:t>
            </a:r>
            <a:r>
              <a:rPr lang="ru-RU" sz="2000" dirty="0"/>
              <a:t> благодаря интуитивному интерфейсу и расширяемости, но это вопрос предпочтений.</a:t>
            </a:r>
            <a:endParaRPr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 err="1"/>
              <a:t>emacs</a:t>
            </a:r>
            <a:r>
              <a:rPr lang="ru-RU" dirty="0"/>
              <a:t> – хороший редактор – гибкость управления буферами и окнами ускоряет работу с несколькими файлами одновременно.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Горячие клавиши экономят время – после освоения базовых комбинаций редактирование становится быстрее, чем в графических редакторах.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Введение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b="0" i="0"/>
              <a:t>Освоить работу с файловой системой Linux необходимо</a:t>
            </a:r>
            <a:r>
              <a:rPr lang="ru-RU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Умение работать с git и GitHub важно для IT-специалистов.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Цель работы</a:t>
            </a:r>
            <a:endParaRPr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Освоить базовые команды </a:t>
            </a:r>
            <a:r>
              <a:rPr lang="ru-RU" dirty="0" err="1"/>
              <a:t>emacs</a:t>
            </a:r>
            <a:r>
              <a:rPr lang="ru-RU" dirty="0"/>
              <a:t> – изучить навигацию, редактирование, работу с буферами и окнами для эффективной работы в редакторе.</a:t>
            </a:r>
          </a:p>
          <a:p>
            <a:pPr marL="228600" lvl="0" indent="-2921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Научиться использовать поиск и замену – понять, как быстро находить и изменять текст в больших файлах с помощью горячих клавиш.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Техническое обеспечение</a:t>
            </a:r>
            <a:endParaRPr dirty="0"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Виртуальная машина: VirtualBox или QEMU.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Операционная система: Linux (дистрибутив Fedora).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/>
              <a:t>Требования: Intel Core i3-550, 4 ГБ ОЗУ, 80 ГБ свободного места.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Установка и открытие </a:t>
            </a:r>
            <a:r>
              <a:rPr lang="en-US" dirty="0"/>
              <a:t>Emacs</a:t>
            </a:r>
            <a:endParaRPr dirty="0"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dnf</a:t>
            </a:r>
            <a:r>
              <a:rPr lang="en-US" dirty="0"/>
              <a:t> install emacs → emacs: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E0C0017-A4BA-F626-C007-4C27911EA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24934"/>
            <a:ext cx="3214036" cy="405479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Создать файл lab07.sh и ввести текст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C-x C-f lab07.sh → </a:t>
            </a:r>
            <a:r>
              <a:rPr lang="ru-RU" dirty="0"/>
              <a:t>ввести код → </a:t>
            </a:r>
            <a:r>
              <a:rPr lang="en-US" dirty="0"/>
              <a:t>C-x C-s</a:t>
            </a:r>
            <a:endParaRPr dirty="0"/>
          </a:p>
        </p:txBody>
      </p:sp>
      <p:pic>
        <p:nvPicPr>
          <p:cNvPr id="3" name="Рисунок 2" descr="Изображение выглядит как текст, электроника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92BB725-D8DD-7FFE-5830-5F79A03E6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86202"/>
            <a:ext cx="3468624" cy="42893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Открытие буфера</a:t>
            </a:r>
            <a:endParaRPr dirty="0"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C-x C-b → выбор буфера → C-x o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9093A2B-7D86-B802-6BB8-1FF1194392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566346"/>
            <a:ext cx="4638575" cy="3898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Управление окнами</a:t>
            </a:r>
            <a:endParaRPr dirty="0"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C-x 3 → вертикально, C-x 2 → горизонтально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диспле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746B625-CF14-862B-2E53-D5B665B32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97994"/>
            <a:ext cx="5294028" cy="40948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Режим поиска</a:t>
            </a:r>
            <a:endParaRPr dirty="0"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ru-RU" dirty="0"/>
              <a:t>M-s o → ввод строки → переход по результатам</a:t>
            </a:r>
            <a:endParaRPr dirty="0"/>
          </a:p>
        </p:txBody>
      </p:sp>
      <p:pic>
        <p:nvPicPr>
          <p:cNvPr id="3" name="Рисунок 2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02AA2C9-2612-BB65-22B8-6044469BA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52885"/>
            <a:ext cx="4753638" cy="31627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383</Words>
  <Application>Microsoft Office PowerPoint</Application>
  <PresentationFormat>Широкоэкранный</PresentationFormat>
  <Paragraphs>39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Arial</vt:lpstr>
      <vt:lpstr>Calibri</vt:lpstr>
      <vt:lpstr>Тема Office</vt:lpstr>
      <vt:lpstr>Работа с текстовым редактором emacs</vt:lpstr>
      <vt:lpstr>Введение</vt:lpstr>
      <vt:lpstr>Цель работы</vt:lpstr>
      <vt:lpstr>Техническое обеспечение</vt:lpstr>
      <vt:lpstr>Установка и открытие Emacs</vt:lpstr>
      <vt:lpstr>Создать файл lab07.sh и ввести текст</vt:lpstr>
      <vt:lpstr>Открытие буфера</vt:lpstr>
      <vt:lpstr>Управление окнами</vt:lpstr>
      <vt:lpstr>Режим поиска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Данил Смольняков</cp:lastModifiedBy>
  <cp:revision>1</cp:revision>
  <dcterms:modified xsi:type="dcterms:W3CDTF">2025-04-26T14:41:04Z</dcterms:modified>
</cp:coreProperties>
</file>