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A8E9FA-1933-426E-A727-98BD9F71F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A9CF78C-0FBD-4167-A1AF-91904D99A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FBAF2F-5D30-483B-80FE-AFAC8C9EC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0ECF1B-41FC-4DD0-9D0D-F4CCBC46F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8AAFDF-EE7A-4C21-9D63-5F030C2B1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262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128356-595B-498F-9373-5D9AB3AD2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A3B613B-B06C-45D5-A1C0-836DC8AC8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A737E7-D01E-475B-8BBE-7A5DD9C0B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EBF581-B965-4523-A0DE-5CC3FA118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F9A96D-4F1E-4FF0-BAA4-30FC825CD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95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F421305-F5D0-4CDA-ACC9-49EBA73C65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3720EF7-78CF-4068-B321-501E1AF81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75062A-EF8D-4FE3-8305-AEB6725CB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DD6D4D-B9F3-4C65-8869-2A48FE034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58B02E-11C3-41D9-8F90-F21849E8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483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698859-5C2D-4E19-8EC1-F0A8839B7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B27102-1FB8-499F-B2B7-9F568B140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DA506C-776A-4905-89AC-47A45C6FF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CFCDD0-7C74-457C-9FB4-68F4E8B05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060B4E-8962-45C7-840D-933F21CB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97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91AF75-2C3C-43AF-9043-59F44684B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DFC75E-0B4B-4CF5-AEE3-9554FF606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43C091-5BBF-4BFB-B36A-E4F7B7EF4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CE00B9-1C88-48C5-85E2-21212EA23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BA84BD-D599-48B0-A8B1-A81E033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234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817156-70C8-4986-8E93-AA11FE58B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6AA19A-6B91-44AF-8E22-5D0F91E394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FA4B9D-89D4-4A34-8A2F-21DE53E04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3C40E6-C142-43DF-AE41-B6085133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D43B0B-BBC5-4722-B626-720115DBF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557035-D724-4728-BB92-679015D0E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4401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8DD784-E73F-4A8F-941A-58C48EAE8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5EC091-1645-4EBC-A48C-4E1E08322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271AA1B-99C1-4253-B0DD-F49AA393F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7DF32B7-5C37-4E99-BDF7-F1D6F3BF0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80F0E48-37B8-4ACC-8857-B448AFFD4A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B89AE82-8270-47A9-91E6-FE21689A4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580AF5D-BBB8-4537-BFD2-E33B140F9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441C718-1B69-4150-8F4A-D8386B409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703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73EC3A-2CA5-40C1-A98A-6514393E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ADBD9D-34B2-4307-BE35-30BA467AB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57DF700-546B-4D3D-8AD1-32B03C646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CED57FA-656C-4BF7-ABB4-4F6723CBE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77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32CBAF6-E2D4-44DC-922F-94E51097E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A38FBF6-0085-49C4-BF77-34F4C9CDE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7358257-805D-439F-8F60-113FBEE9C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662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B25CDC-ECC8-40AD-AEE1-CFEE99525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42BFBC-0127-4363-BC26-D2840A4D8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8A8EA4A-F86D-46A3-8142-32CA97A49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FED68CE-3D6D-41DD-BCFA-A1C16BE4A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B0691B-57AE-48AF-BD74-6632AB596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E391CE-6965-4536-B2B7-9EAED2846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147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22BB75-2508-4B9F-B590-1ACD76C63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748ABC3-5BDB-49D2-814A-7057E573A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847268B-91C1-4A05-8323-287BAF40B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288B41E-6CA5-4EF9-A796-3756EADC8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091424-587F-43E0-AC7C-A8BC730AE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FD780C9-8848-47A1-9B0D-E2C011538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5108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FDF343-4728-449C-970D-2AE9913EA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1C0ED0-21BA-4E44-92BC-BA351AD52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9182F9-B540-49C0-9C37-5193B4D05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CE49A-7A6E-49B2-91EB-431707B44C2E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52E397-D3F4-451A-B43F-CC2D9093B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3666B5-0892-466A-BC1C-795EB26935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28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5798594-47AA-4DA9-8596-0D9370E7DE0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524000" y="2162274"/>
            <a:ext cx="373929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Индивидуальный проект этап 4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E685F64-4506-48E3-A3F8-0D7ED2785E7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621095" y="5601469"/>
            <a:ext cx="64366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>
                <a:ln>
                  <a:noFill/>
                </a:ln>
                <a:effectLst/>
                <a:latin typeface="var(--ds-font-family-code)"/>
              </a:rPr>
              <a:t>Российский университет дружбы народов, Москва, Россия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effectLst/>
              </a:rPr>
              <a:t> </a:t>
            </a:r>
            <a:endParaRPr kumimoji="0" lang="ru-RU" altLang="ru-RU" sz="4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12F6C-8645-430E-AB9D-A6F9CCDF8480}"/>
              </a:ext>
            </a:extLst>
          </p:cNvPr>
          <p:cNvSpPr txBox="1"/>
          <p:nvPr/>
        </p:nvSpPr>
        <p:spPr>
          <a:xfrm>
            <a:off x="8221211" y="3926285"/>
            <a:ext cx="3534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Работу выполнил:</a:t>
            </a:r>
          </a:p>
          <a:p>
            <a:r>
              <a:rPr lang="ru-RU" dirty="0"/>
              <a:t>Рыбалко Тимофей Александрович</a:t>
            </a:r>
          </a:p>
          <a:p>
            <a:r>
              <a:rPr lang="ru-RU" dirty="0"/>
              <a:t>НБИбд-02-24</a:t>
            </a:r>
          </a:p>
        </p:txBody>
      </p:sp>
    </p:spTree>
    <p:extLst>
      <p:ext uri="{BB962C8B-B14F-4D97-AF65-F5344CB8AC3E}">
        <p14:creationId xmlns:p14="http://schemas.microsoft.com/office/powerpoint/2010/main" val="3867689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465010-EE20-48E1-87AA-6A1B4BA01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14262B-2B1C-4A85-AAA4-C50AC708B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Четвёртый этап проекта посвящён добавлению ссылок на социальные сети на сайте. </a:t>
            </a:r>
          </a:p>
          <a:p>
            <a:r>
              <a:rPr lang="ru-RU" dirty="0"/>
              <a:t>На этом этапе мы также добавляем достижения и итоги прошедшей недели. </a:t>
            </a:r>
          </a:p>
          <a:p>
            <a:r>
              <a:rPr lang="ru-RU" dirty="0"/>
              <a:t>В отчёте описаны ключевые шаги и приложены скриншоты для наглядности.</a:t>
            </a:r>
          </a:p>
        </p:txBody>
      </p:sp>
    </p:spTree>
    <p:extLst>
      <p:ext uri="{BB962C8B-B14F-4D97-AF65-F5344CB8AC3E}">
        <p14:creationId xmlns:p14="http://schemas.microsoft.com/office/powerpoint/2010/main" val="3095571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B1F51A-C79E-4894-9788-14A21A0A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3A9921-5BDD-4809-8331-0846A72F0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Добавить ссылки на сайты.</a:t>
            </a:r>
          </a:p>
          <a:p>
            <a:r>
              <a:rPr lang="ru-RU" dirty="0"/>
              <a:t>Подготовить стили и интерактивные элементы.</a:t>
            </a:r>
          </a:p>
        </p:txBody>
      </p:sp>
    </p:spTree>
    <p:extLst>
      <p:ext uri="{BB962C8B-B14F-4D97-AF65-F5344CB8AC3E}">
        <p14:creationId xmlns:p14="http://schemas.microsoft.com/office/powerpoint/2010/main" val="442507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F16C9B-0BAF-4BCC-9AA5-011ECB2DD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файла `</a:t>
            </a:r>
            <a:r>
              <a:rPr lang="en-US" dirty="0"/>
              <a:t>styles.css`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152EE8-C223-47B3-AAD1-432BDA7F2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 этом этапе был создан файл `styles.css`, который отвечает за внешний вид сайта. Мы использовали CSS для стилизации шапки, разделов и подвала. Все стили были написаны с учётом современных стандартов веб-разработки.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EA7BC19-B865-4657-9771-6A53B888B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88704"/>
            <a:ext cx="3767356" cy="317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08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FD9349-DA48-4822-ADF1-B76121423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файла `</a:t>
            </a:r>
            <a:r>
              <a:rPr lang="en-US" dirty="0"/>
              <a:t>index.html`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6FB6F4-D35E-4F05-9967-9F81307E9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Файл `index.html` является основой сайта. В нём была создана структура страницы, включая шапку, разделы "О себе", "Портфолио", "Контакты" и подвал. Для вёрстки использовались семантические теги HTML5.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854C142-1272-410C-BC5F-2875EB9C9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62533"/>
            <a:ext cx="3490519" cy="314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79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F659B2-2A10-4C99-89C9-4909C3703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файла `</a:t>
            </a:r>
            <a:r>
              <a:rPr lang="en-US" dirty="0"/>
              <a:t>script.js`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3095D1-865F-4CDA-B282-D6A91D468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добавления интерактивности на сайт был создан файл `script.js`. В нём реализована плавная прокрутка к разделам сайта при нажатии на ссылки в меню.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A358F27-5EEF-4D23-9D9B-D40FE4193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45207"/>
            <a:ext cx="3868024" cy="320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88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EA7EBF-D8DF-4467-A521-BECF8D30A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Подготовка изображений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833CB8-03BD-4A5F-BF06-B0D38FEB7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сайта были подготовлены изображения, включая логотип и картинки для раздела "Портфолио". Все изображения размещены в папке `</a:t>
            </a:r>
            <a:r>
              <a:rPr lang="ru-RU" dirty="0" err="1"/>
              <a:t>images</a:t>
            </a:r>
            <a:r>
              <a:rPr lang="ru-RU" dirty="0"/>
              <a:t>/` и оптимизированы для быстрой загрузки.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0CC3A77-3AA6-44AF-B6CA-1E0C30ECF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60520"/>
            <a:ext cx="7534029" cy="220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08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C48AE0-6B1D-4916-ADD0-D70A2E86F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2F223F-0D48-4917-94CD-77536B723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Четвёртый этап проекта успешно завершён. </a:t>
            </a:r>
          </a:p>
          <a:p>
            <a:r>
              <a:rPr lang="ru-RU" dirty="0"/>
              <a:t>Мы добавили ссылки </a:t>
            </a:r>
            <a:r>
              <a:rPr lang="ru-RU"/>
              <a:t>на сайты, </a:t>
            </a:r>
            <a:r>
              <a:rPr lang="ru-RU" dirty="0"/>
              <a:t>подготовили стили, добавили интерактивные элементы. </a:t>
            </a:r>
          </a:p>
          <a:p>
            <a:r>
              <a:rPr lang="ru-RU" dirty="0"/>
              <a:t>В следующих этапах планируется добавить новые разделы, улучшить дизайн и реализовать дополнительные функции.</a:t>
            </a:r>
          </a:p>
        </p:txBody>
      </p:sp>
    </p:spTree>
    <p:extLst>
      <p:ext uri="{BB962C8B-B14F-4D97-AF65-F5344CB8AC3E}">
        <p14:creationId xmlns:p14="http://schemas.microsoft.com/office/powerpoint/2010/main" val="40802801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263</Words>
  <Application>Microsoft Office PowerPoint</Application>
  <PresentationFormat>Широкоэкранный</PresentationFormat>
  <Paragraphs>24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var(--ds-font-family-code)</vt:lpstr>
      <vt:lpstr>Тема Office</vt:lpstr>
      <vt:lpstr>Индивидуальный проект этап 4</vt:lpstr>
      <vt:lpstr>Введение</vt:lpstr>
      <vt:lpstr>Цель работы</vt:lpstr>
      <vt:lpstr>Создание файла `styles.css`</vt:lpstr>
      <vt:lpstr>Создание файла `index.html`</vt:lpstr>
      <vt:lpstr>Создание файла `script.js`</vt:lpstr>
      <vt:lpstr>Подготовка изображений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Установка и настройка операционной системы на виртуальную машину </dc:title>
  <dc:creator>Данил Смольняков</dc:creator>
  <cp:lastModifiedBy>Данил Смольняков</cp:lastModifiedBy>
  <cp:revision>10</cp:revision>
  <dcterms:created xsi:type="dcterms:W3CDTF">2025-03-08T13:07:21Z</dcterms:created>
  <dcterms:modified xsi:type="dcterms:W3CDTF">2025-05-02T15:46:27Z</dcterms:modified>
</cp:coreProperties>
</file>