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6fc696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4d6fc696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6fc6966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4d6fc6966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008399"/>
            <a:ext cx="61623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Программирование в командном процессоре ОС UNIX.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Российский университет дружбы народов, Москва, Россия</a:t>
            </a:r>
            <a:r>
              <a:rPr lang="ru-RU" sz="1800" b="0" i="0" u="none" strike="noStrike" cap="none"/>
              <a:t> 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211312" y="3926285"/>
            <a:ext cx="354447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Работу выполнил: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Рыбалко Тимофей Александрович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НБИбд-02-24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Освоены ключевые конструкции </a:t>
            </a:r>
            <a:r>
              <a:rPr lang="ru-RU" dirty="0" err="1"/>
              <a:t>shell</a:t>
            </a:r>
            <a:r>
              <a:rPr lang="ru-RU" dirty="0"/>
              <a:t>-программирования: ветвления (</a:t>
            </a:r>
            <a:r>
              <a:rPr lang="ru-RU" dirty="0" err="1"/>
              <a:t>if</a:t>
            </a:r>
            <a:r>
              <a:rPr lang="ru-RU" dirty="0"/>
              <a:t>/</a:t>
            </a:r>
            <a:r>
              <a:rPr lang="ru-RU" dirty="0" err="1"/>
              <a:t>case</a:t>
            </a:r>
            <a:r>
              <a:rPr lang="ru-RU" dirty="0"/>
              <a:t>), циклы (</a:t>
            </a:r>
            <a:r>
              <a:rPr lang="ru-RU" dirty="0" err="1"/>
              <a:t>for</a:t>
            </a:r>
            <a:r>
              <a:rPr lang="ru-RU" dirty="0"/>
              <a:t>/</a:t>
            </a:r>
            <a:r>
              <a:rPr lang="ru-RU" dirty="0" err="1"/>
              <a:t>while</a:t>
            </a:r>
            <a:r>
              <a:rPr lang="ru-RU" dirty="0"/>
              <a:t>), обработка аргументов (</a:t>
            </a:r>
            <a:r>
              <a:rPr lang="ru-RU" dirty="0" err="1"/>
              <a:t>getopts</a:t>
            </a:r>
            <a:r>
              <a:rPr lang="ru-RU" dirty="0"/>
              <a:t>).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ru-RU"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Приобретены практические навыки автоматизации задач: поиск файлов, обработка кодов возврата, пакетное создание/удаление файлов, архивирование с фильтрацией.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/>
              <a:t>Освоить работу с файловой системой Linux необходимо</a:t>
            </a:r>
            <a:r>
              <a:rPr lang="ru-RU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Умение работать с </a:t>
            </a:r>
            <a:r>
              <a:rPr lang="ru-RU" dirty="0" err="1"/>
              <a:t>git</a:t>
            </a:r>
            <a:r>
              <a:rPr lang="ru-RU" dirty="0"/>
              <a:t> и </a:t>
            </a:r>
            <a:r>
              <a:rPr lang="ru-RU" dirty="0" err="1"/>
              <a:t>GitHub</a:t>
            </a:r>
            <a:r>
              <a:rPr lang="ru-RU" dirty="0"/>
              <a:t> важно для IT-специалистов.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Освоить применение управляющих конструкций (ветвлений и циклов) в командных файлах UNIX.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ru-RU"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Изучить практическое использование команд </a:t>
            </a:r>
            <a:r>
              <a:rPr lang="ru-RU" dirty="0" err="1"/>
              <a:t>getopts</a:t>
            </a:r>
            <a:r>
              <a:rPr lang="ru-RU" dirty="0"/>
              <a:t>, </a:t>
            </a:r>
            <a:r>
              <a:rPr lang="ru-RU" dirty="0" err="1"/>
              <a:t>grep</a:t>
            </a:r>
            <a:r>
              <a:rPr lang="ru-RU" dirty="0"/>
              <a:t>, </a:t>
            </a:r>
            <a:r>
              <a:rPr lang="ru-RU" dirty="0" err="1"/>
              <a:t>find</a:t>
            </a:r>
            <a:r>
              <a:rPr lang="ru-RU" dirty="0"/>
              <a:t>, </a:t>
            </a:r>
            <a:r>
              <a:rPr lang="ru-RU" dirty="0" err="1"/>
              <a:t>tar</a:t>
            </a:r>
            <a:r>
              <a:rPr lang="ru-RU" dirty="0"/>
              <a:t> и механизма обработки кодов возврата ($?).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Техническое обеспечение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Виртуальная машина: VirtualBox или QEMU.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Операционная система: Linux (дистрибутив Fedora).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Требования: Intel Core i3-550, 4 ГБ ОЗУ, 80 ГБ свободного места.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Поиск по шаблону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Демонстрирует работу скрипта для поиска строк, содержащих "</a:t>
            </a:r>
            <a:r>
              <a:rPr lang="ru-RU" dirty="0" err="1"/>
              <a:t>hello</a:t>
            </a:r>
            <a:r>
              <a:rPr lang="ru-RU" dirty="0"/>
              <a:t>" (без учёта регистра), с выводом номеров строк (-n):</a:t>
            </a:r>
            <a:endParaRPr dirty="0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9172240-1B7D-DEE5-5DB1-529AE8D3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2257"/>
            <a:ext cx="2750282" cy="3959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Проверка числа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Показывает взаимодействие C-программы (</a:t>
            </a:r>
            <a:r>
              <a:rPr lang="ru-RU" dirty="0" err="1"/>
              <a:t>check_number</a:t>
            </a:r>
            <a:r>
              <a:rPr lang="ru-RU" dirty="0"/>
              <a:t>) и </a:t>
            </a:r>
            <a:r>
              <a:rPr lang="ru-RU" dirty="0" err="1"/>
              <a:t>shell</a:t>
            </a:r>
            <a:r>
              <a:rPr lang="ru-RU" dirty="0"/>
              <a:t>-скрипта. Программа определяет знак числа, а скрипт анализирует код возврата ($?)</a:t>
            </a:r>
            <a:endParaRPr dirty="0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DAB4C6B-1B7F-AFDA-379E-DB679B33D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884"/>
            <a:ext cx="3029712" cy="34499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Управление нумерованными файлами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Скрипт создаёт 5 файлов (1.tmp–5.tmp) и удаляет их по команде </a:t>
            </a:r>
            <a:r>
              <a:rPr lang="ru-RU" dirty="0" err="1"/>
              <a:t>clean</a:t>
            </a:r>
            <a:endParaRPr dirty="0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5D872B4-C947-C50C-BA68-CA530F8C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54966"/>
            <a:ext cx="4214889" cy="36379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Архивирование новых файлов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Скрипт запаковывает в архив (recent_files.tar.gz) только файлы из </a:t>
            </a:r>
            <a:r>
              <a:rPr lang="ru-RU" dirty="0" err="1"/>
              <a:t>test_dir</a:t>
            </a:r>
            <a:r>
              <a:rPr lang="ru-RU" dirty="0"/>
              <a:t>, изменённые за последние 7 дней</a:t>
            </a:r>
            <a:endParaRPr dirty="0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7EB0A29-7836-AAB5-1C5E-FABAD22A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2620"/>
            <a:ext cx="4773522" cy="36202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Ответы на вопросы: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38200" y="1580974"/>
            <a:ext cx="106326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1.getopts — разбирает аргументы командной строки (ключи и их значения) в </a:t>
            </a:r>
            <a:r>
              <a:rPr lang="ru-RU" sz="1600" dirty="0" err="1"/>
              <a:t>shell</a:t>
            </a:r>
            <a:r>
              <a:rPr lang="ru-RU" sz="1600" dirty="0"/>
              <a:t>-скриптах.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2.Метасимволы (*, ?, []) — используются для шаблонного поиска и генерации имён файлов (например, *.</a:t>
            </a:r>
            <a:r>
              <a:rPr lang="ru-RU" sz="1600" dirty="0" err="1"/>
              <a:t>txt</a:t>
            </a:r>
            <a:r>
              <a:rPr lang="ru-RU" sz="1600" dirty="0"/>
              <a:t>).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3.Операторы управления — </a:t>
            </a:r>
            <a:r>
              <a:rPr lang="ru-RU" sz="1600" dirty="0" err="1"/>
              <a:t>if</a:t>
            </a:r>
            <a:r>
              <a:rPr lang="ru-RU" sz="1600" dirty="0"/>
              <a:t>, </a:t>
            </a:r>
            <a:r>
              <a:rPr lang="ru-RU" sz="1600" dirty="0" err="1"/>
              <a:t>case</a:t>
            </a:r>
            <a:r>
              <a:rPr lang="ru-RU" sz="1600" dirty="0"/>
              <a:t>, </a:t>
            </a:r>
            <a:r>
              <a:rPr lang="ru-RU" sz="1600" dirty="0" err="1"/>
              <a:t>for</a:t>
            </a:r>
            <a:r>
              <a:rPr lang="ru-RU" sz="1600" dirty="0"/>
              <a:t>, </a:t>
            </a:r>
            <a:r>
              <a:rPr lang="ru-RU" sz="1600" dirty="0" err="1"/>
              <a:t>while</a:t>
            </a:r>
            <a:r>
              <a:rPr lang="ru-RU" sz="1600" dirty="0"/>
              <a:t>, </a:t>
            </a:r>
            <a:r>
              <a:rPr lang="ru-RU" sz="1600" dirty="0" err="1"/>
              <a:t>until</a:t>
            </a:r>
            <a:r>
              <a:rPr lang="ru-RU" sz="1600" dirty="0"/>
              <a:t>, &amp;&amp;, ||, </a:t>
            </a:r>
            <a:r>
              <a:rPr lang="ru-RU" sz="1600" dirty="0" err="1"/>
              <a:t>break</a:t>
            </a:r>
            <a:r>
              <a:rPr lang="ru-RU" sz="1600" dirty="0"/>
              <a:t>, </a:t>
            </a:r>
            <a:r>
              <a:rPr lang="ru-RU" sz="1600" dirty="0" err="1"/>
              <a:t>continue</a:t>
            </a:r>
            <a:r>
              <a:rPr lang="ru-RU" sz="1600" dirty="0"/>
              <a:t>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4.Прерывание цикла — </a:t>
            </a:r>
            <a:r>
              <a:rPr lang="ru-RU" sz="1600" dirty="0" err="1"/>
              <a:t>break</a:t>
            </a:r>
            <a:r>
              <a:rPr lang="ru-RU" sz="1600" dirty="0"/>
              <a:t> (выход), </a:t>
            </a:r>
            <a:r>
              <a:rPr lang="ru-RU" sz="1600" dirty="0" err="1"/>
              <a:t>continue</a:t>
            </a:r>
            <a:r>
              <a:rPr lang="ru-RU" sz="1600" dirty="0"/>
              <a:t> (следующая итерация), </a:t>
            </a:r>
            <a:r>
              <a:rPr lang="ru-RU" sz="1600" dirty="0" err="1"/>
              <a:t>exit</a:t>
            </a:r>
            <a:r>
              <a:rPr lang="ru-RU" sz="1600" dirty="0"/>
              <a:t> (завершение скрипта).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5.false/</a:t>
            </a:r>
            <a:r>
              <a:rPr lang="ru-RU" sz="1600" dirty="0" err="1"/>
              <a:t>true</a:t>
            </a:r>
            <a:r>
              <a:rPr lang="ru-RU" sz="1600" dirty="0"/>
              <a:t> — возвращают код завершения 1 и 0, используются для управления условиями.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6.if </a:t>
            </a:r>
            <a:r>
              <a:rPr lang="ru-RU" sz="1600" dirty="0" err="1"/>
              <a:t>test</a:t>
            </a:r>
            <a:r>
              <a:rPr lang="ru-RU" sz="1600" dirty="0"/>
              <a:t> -f </a:t>
            </a:r>
            <a:r>
              <a:rPr lang="ru-RU" sz="1600" dirty="0" err="1"/>
              <a:t>man$s</a:t>
            </a:r>
            <a:r>
              <a:rPr lang="ru-RU" sz="1600" dirty="0"/>
              <a:t>/$</a:t>
            </a:r>
            <a:r>
              <a:rPr lang="ru-RU" sz="1600" dirty="0" err="1"/>
              <a:t>i.$s</a:t>
            </a:r>
            <a:r>
              <a:rPr lang="ru-RU" sz="1600" dirty="0"/>
              <a:t> — проверяет, существует ли файл с именем вида </a:t>
            </a:r>
            <a:r>
              <a:rPr lang="ru-RU" sz="1600" dirty="0" err="1"/>
              <a:t>manX</a:t>
            </a:r>
            <a:r>
              <a:rPr lang="ru-RU" sz="1600" dirty="0"/>
              <a:t>/Y.X, где X и Y — значения переменных.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7.while </a:t>
            </a:r>
            <a:r>
              <a:rPr lang="ru-RU" sz="1600" dirty="0" err="1"/>
              <a:t>vs</a:t>
            </a:r>
            <a:r>
              <a:rPr lang="ru-RU" sz="1600" dirty="0"/>
              <a:t> </a:t>
            </a:r>
            <a:r>
              <a:rPr lang="ru-RU" sz="1600" dirty="0" err="1"/>
              <a:t>until</a:t>
            </a:r>
            <a:r>
              <a:rPr lang="ru-RU" sz="1600" dirty="0"/>
              <a:t> — </a:t>
            </a:r>
            <a:r>
              <a:rPr lang="ru-RU" sz="1600" dirty="0" err="1"/>
              <a:t>while</a:t>
            </a:r>
            <a:r>
              <a:rPr lang="ru-RU" sz="1600" dirty="0"/>
              <a:t> выполняется пока условие истинно, </a:t>
            </a:r>
            <a:r>
              <a:rPr lang="ru-RU" sz="1600" dirty="0" err="1"/>
              <a:t>until</a:t>
            </a:r>
            <a:r>
              <a:rPr lang="ru-RU" sz="1600" dirty="0"/>
              <a:t> — пока оно ложно (т.е. до первого совпадения).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414</Words>
  <Application>Microsoft Office PowerPoint</Application>
  <PresentationFormat>Широкоэкранный</PresentationFormat>
  <Paragraphs>42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Программирование в командном процессоре ОС UNIX.</vt:lpstr>
      <vt:lpstr>Введение</vt:lpstr>
      <vt:lpstr>Цель работы</vt:lpstr>
      <vt:lpstr>Техническое обеспечение</vt:lpstr>
      <vt:lpstr>Поиск по шаблону</vt:lpstr>
      <vt:lpstr>Проверка числа</vt:lpstr>
      <vt:lpstr>Управление нумерованными файлами</vt:lpstr>
      <vt:lpstr>Архивирование новых файлов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Данил Смольняков</cp:lastModifiedBy>
  <cp:revision>5</cp:revision>
  <dcterms:modified xsi:type="dcterms:W3CDTF">2025-05-08T14:08:12Z</dcterms:modified>
</cp:coreProperties>
</file>