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E0BA7-A032-4693-813B-0141BE782481}" v="5" dt="2023-10-22T16:17:48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chneller" userId="3809452e3b6adf7a" providerId="LiveId" clId="{678E0BA7-A032-4693-813B-0141BE782481}"/>
    <pc:docChg chg="undo custSel addSld modSld">
      <pc:chgData name="Tim Schneller" userId="3809452e3b6adf7a" providerId="LiveId" clId="{678E0BA7-A032-4693-813B-0141BE782481}" dt="2023-10-22T16:19:37.623" v="90" actId="14100"/>
      <pc:docMkLst>
        <pc:docMk/>
      </pc:docMkLst>
      <pc:sldChg chg="addSp delSp modSp new mod">
        <pc:chgData name="Tim Schneller" userId="3809452e3b6adf7a" providerId="LiveId" clId="{678E0BA7-A032-4693-813B-0141BE782481}" dt="2023-10-22T16:19:37.623" v="90" actId="14100"/>
        <pc:sldMkLst>
          <pc:docMk/>
          <pc:sldMk cId="877344281" sldId="256"/>
        </pc:sldMkLst>
        <pc:spChg chg="del">
          <ac:chgData name="Tim Schneller" userId="3809452e3b6adf7a" providerId="LiveId" clId="{678E0BA7-A032-4693-813B-0141BE782481}" dt="2023-10-22T16:16:59.229" v="54" actId="478"/>
          <ac:spMkLst>
            <pc:docMk/>
            <pc:sldMk cId="877344281" sldId="256"/>
            <ac:spMk id="2" creationId="{CC26F693-B059-9995-F8E0-65D931DF7748}"/>
          </ac:spMkLst>
        </pc:spChg>
        <pc:spChg chg="mod">
          <ac:chgData name="Tim Schneller" userId="3809452e3b6adf7a" providerId="LiveId" clId="{678E0BA7-A032-4693-813B-0141BE782481}" dt="2023-10-22T16:18:18.237" v="85" actId="1037"/>
          <ac:spMkLst>
            <pc:docMk/>
            <pc:sldMk cId="877344281" sldId="256"/>
            <ac:spMk id="3" creationId="{237DBD06-2C40-E49E-9780-FD587D003968}"/>
          </ac:spMkLst>
        </pc:spChg>
        <pc:picChg chg="add mod modCrop">
          <ac:chgData name="Tim Schneller" userId="3809452e3b6adf7a" providerId="LiveId" clId="{678E0BA7-A032-4693-813B-0141BE782481}" dt="2023-10-22T16:18:18.237" v="85" actId="1037"/>
          <ac:picMkLst>
            <pc:docMk/>
            <pc:sldMk cId="877344281" sldId="256"/>
            <ac:picMk id="5" creationId="{7724FD31-EE03-D14C-2734-DE246E8000E8}"/>
          </ac:picMkLst>
        </pc:picChg>
        <pc:picChg chg="add del mod modCrop">
          <ac:chgData name="Tim Schneller" userId="3809452e3b6adf7a" providerId="LiveId" clId="{678E0BA7-A032-4693-813B-0141BE782481}" dt="2023-10-22T16:18:21.548" v="86" actId="478"/>
          <ac:picMkLst>
            <pc:docMk/>
            <pc:sldMk cId="877344281" sldId="256"/>
            <ac:picMk id="6" creationId="{8864ECEB-8849-1615-440A-911FE8023A1F}"/>
          </ac:picMkLst>
        </pc:picChg>
        <pc:picChg chg="add mod modCrop">
          <ac:chgData name="Tim Schneller" userId="3809452e3b6adf7a" providerId="LiveId" clId="{678E0BA7-A032-4693-813B-0141BE782481}" dt="2023-10-22T16:18:18.237" v="85" actId="1037"/>
          <ac:picMkLst>
            <pc:docMk/>
            <pc:sldMk cId="877344281" sldId="256"/>
            <ac:picMk id="7" creationId="{03D2C1EE-9B97-4687-5878-B8660CC928C0}"/>
          </ac:picMkLst>
        </pc:picChg>
        <pc:picChg chg="add mod modCrop">
          <ac:chgData name="Tim Schneller" userId="3809452e3b6adf7a" providerId="LiveId" clId="{678E0BA7-A032-4693-813B-0141BE782481}" dt="2023-10-22T16:19:37.623" v="90" actId="14100"/>
          <ac:picMkLst>
            <pc:docMk/>
            <pc:sldMk cId="877344281" sldId="256"/>
            <ac:picMk id="8" creationId="{392FD3A9-A634-04EF-FC22-32CF77A2B956}"/>
          </ac:picMkLst>
        </pc:picChg>
        <pc:picChg chg="add mod modCrop">
          <ac:chgData name="Tim Schneller" userId="3809452e3b6adf7a" providerId="LiveId" clId="{678E0BA7-A032-4693-813B-0141BE782481}" dt="2023-10-22T16:19:25.103" v="89" actId="14100"/>
          <ac:picMkLst>
            <pc:docMk/>
            <pc:sldMk cId="877344281" sldId="256"/>
            <ac:picMk id="9" creationId="{DAA2A9F1-0347-6F3B-7DB6-A4ACBD17DCE4}"/>
          </ac:picMkLst>
        </pc:picChg>
        <pc:picChg chg="add mod">
          <ac:chgData name="Tim Schneller" userId="3809452e3b6adf7a" providerId="LiveId" clId="{678E0BA7-A032-4693-813B-0141BE782481}" dt="2023-10-22T16:18:18.237" v="85" actId="1037"/>
          <ac:picMkLst>
            <pc:docMk/>
            <pc:sldMk cId="877344281" sldId="256"/>
            <ac:picMk id="10" creationId="{75BEA0CF-7E0D-6182-3C50-A1E5EBE6EC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5367B-3B82-48E1-9ABD-5406FADABB71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7C2E2-1D26-4F5F-BF39-DAFDA1B941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495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7C2E2-1D26-4F5F-BF39-DAFDA1B94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46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48D6B-53A6-F631-4A95-A10DD0D62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7AF02D-C354-3B0C-DDF6-1A4FCD71D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578BE-73CA-D894-621D-56FFC83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D5366-8772-C023-BB5F-69AEDBEA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6505B-B384-F4CC-4AC2-B8DA8F9E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048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A947-83AA-E719-0663-631BC0E9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354898-90D8-F9C5-7789-FE7299375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015A0-1660-9D55-52AF-D0DF0A8E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BC314-0B17-43A8-5492-D92954C9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52132-F91D-14F5-877E-889E6039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86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867A19-EFBE-65BC-D159-CD6DF69C5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657389-B7C3-0DB9-79C0-2FF0F571A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7B97C-FAF1-6703-A074-D9A2BB52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89CC9-95D2-583C-5D2A-FACFC2CD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C74C08-84DA-EADB-A61D-8492D83E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83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BD165-F9E3-A777-06DF-1A60A94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6FB35-3139-9DDA-C3E7-BAED05E4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8EABD-840C-87A6-5A8E-DD2A5A90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8C4734-84E0-C966-4FA2-2AB98BD2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34BC27-015B-7924-201A-F4BE719F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608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9198-CA41-8B4E-9097-BDB24C50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02D0A-473C-0E3B-565F-0A5CAFC8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DF23D-4323-7322-5BB2-53DB79AA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9327A-2F5C-0647-34FA-D81A9272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84EF5-6466-0CA5-D369-EEE9F87F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458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7C02-91E0-D6A9-4918-5ABA20F4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484AA-E806-4F6F-7303-9FEFEA140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C16259-2B3F-5D27-2258-E94E02A4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46219B-E4FA-2AC5-F7E3-8CCBB9C3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BAFE54-E9DC-20A8-AE37-C79E3277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2920D5-0ED9-5991-D77F-947B7600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91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ECDBB-0F43-91FE-DB5E-11869409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73CF55-3E16-6FBB-0D6B-95482EAC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E1F9B6-40E8-A180-BB78-4A7D6B74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C260E9-F3CB-3E39-F86B-02E13FFD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AA8BE7-302A-0507-58D3-15EC58EB0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D409CC-3DE4-862E-EA1B-02D2CF2E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1F1369-38AB-BEDE-A940-B5E5E159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B873CE-3FCF-B1C2-C6AA-9079F11C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09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26D31-89F3-7627-854E-B3D0449D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A2AEDA-A58A-8A64-518B-C198B694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5C12D6-422E-DDDA-98EB-CF563308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F04B8-924E-7EAF-8A64-7B1FC170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386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5DC3A5-4BF1-2D22-26F2-D1F81742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8E90B7-5FCB-FC46-1884-BEB326C4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4EF5AA-A567-724C-760B-BBE0E02A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8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EE25E-D4CB-6F0A-0756-8E6BA4B6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18FCF-3FEE-45D2-1C0F-12992A3B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CDABDF-F0F5-FD4B-F3E0-A53BA8B1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AE6431-695D-E7F4-B552-D5DDAF72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DFDA43-13C1-7AE7-02AD-B6DA99D4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8EAFC5-0DDD-4A1C-1BB3-6EBFF24F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00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DD1CD-D1E3-EC16-AB19-B3BAFABD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AB3B6A-13A0-384D-3832-8324E98E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6A908E-E4F5-BEED-3302-9EDFA053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376D4-1AF3-DAB5-2EC0-4B401B8E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54398-89BA-0F7D-C659-6CCE220A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899550-0C4D-0C1E-69FD-4062762D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444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DE2B85-FC33-57FB-08C9-160551D4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4E5456-0043-0D79-F751-2323A6D4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95704-FB47-99EC-C297-190457B2B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A174-96A8-4E22-A422-58F8A4564BC3}" type="datetimeFigureOut">
              <a:rPr lang="de-CH" smtClean="0"/>
              <a:t>22.10.2023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1DA5B-F5A4-27A8-0C07-CB3A6689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A9967-C1AE-960B-6E59-4B0984A0B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BB25-EC99-46C7-82DA-D029A601F4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5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37DBD06-2C40-E49E-9780-FD587D00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168" y="3602038"/>
            <a:ext cx="9144000" cy="1655762"/>
          </a:xfrm>
        </p:spPr>
        <p:txBody>
          <a:bodyPr/>
          <a:lstStyle/>
          <a:p>
            <a:endParaRPr lang="de-CH"/>
          </a:p>
        </p:txBody>
      </p:sp>
      <p:pic>
        <p:nvPicPr>
          <p:cNvPr id="5" name="Grafik 4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7724FD31-EE03-D14C-2734-DE246E800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14870" b="50524"/>
          <a:stretch/>
        </p:blipFill>
        <p:spPr>
          <a:xfrm>
            <a:off x="433629" y="1668544"/>
            <a:ext cx="11711233" cy="2109558"/>
          </a:xfrm>
          <a:prstGeom prst="rect">
            <a:avLst/>
          </a:prstGeom>
        </p:spPr>
      </p:pic>
      <p:pic>
        <p:nvPicPr>
          <p:cNvPr id="7" name="Grafik 6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03D2C1EE-9B97-4687-5878-B8660CC928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57216"/>
          <a:stretch/>
        </p:blipFill>
        <p:spPr>
          <a:xfrm>
            <a:off x="433629" y="3775002"/>
            <a:ext cx="11711233" cy="2608082"/>
          </a:xfrm>
          <a:prstGeom prst="rect">
            <a:avLst/>
          </a:prstGeom>
        </p:spPr>
      </p:pic>
      <p:pic>
        <p:nvPicPr>
          <p:cNvPr id="8" name="Grafik 7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392FD3A9-A634-04EF-FC22-32CF77A2B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-1" b="90538"/>
          <a:stretch/>
        </p:blipFill>
        <p:spPr>
          <a:xfrm>
            <a:off x="192812" y="1091673"/>
            <a:ext cx="11952050" cy="576871"/>
          </a:xfrm>
          <a:prstGeom prst="rect">
            <a:avLst/>
          </a:prstGeom>
        </p:spPr>
      </p:pic>
      <p:pic>
        <p:nvPicPr>
          <p:cNvPr id="9" name="Grafik 8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DAA2A9F1-0347-6F3B-7DB6-A4ACBD17DC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11967" r="95825" b="1231"/>
          <a:stretch/>
        </p:blipFill>
        <p:spPr>
          <a:xfrm>
            <a:off x="47138" y="1091673"/>
            <a:ext cx="386491" cy="5291411"/>
          </a:xfrm>
          <a:prstGeom prst="rect">
            <a:avLst/>
          </a:prstGeom>
        </p:spPr>
      </p:pic>
      <p:pic>
        <p:nvPicPr>
          <p:cNvPr id="10" name="Grafik 9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75BEA0CF-7E0D-6182-3C50-A1E5EBE6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57216"/>
          <a:stretch/>
        </p:blipFill>
        <p:spPr>
          <a:xfrm>
            <a:off x="433629" y="3756148"/>
            <a:ext cx="11711233" cy="2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4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Schneller</dc:creator>
  <cp:lastModifiedBy>Tim Schneller</cp:lastModifiedBy>
  <cp:revision>1</cp:revision>
  <dcterms:created xsi:type="dcterms:W3CDTF">2023-10-22T16:14:10Z</dcterms:created>
  <dcterms:modified xsi:type="dcterms:W3CDTF">2023-10-22T16:19:46Z</dcterms:modified>
</cp:coreProperties>
</file>