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F6DAE-20F4-46C1-A666-AC01B2C88909}" v="8" dt="2023-09-01T07:32:3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neller" userId="3809452e3b6adf7a" providerId="LiveId" clId="{09EF6DAE-20F4-46C1-A666-AC01B2C88909}"/>
    <pc:docChg chg="undo custSel addSld delSld modSld">
      <pc:chgData name="Tim Schneller" userId="3809452e3b6adf7a" providerId="LiveId" clId="{09EF6DAE-20F4-46C1-A666-AC01B2C88909}" dt="2023-09-01T08:26:05.652" v="241" actId="20577"/>
      <pc:docMkLst>
        <pc:docMk/>
      </pc:docMkLst>
      <pc:sldChg chg="modSp mod">
        <pc:chgData name="Tim Schneller" userId="3809452e3b6adf7a" providerId="LiveId" clId="{09EF6DAE-20F4-46C1-A666-AC01B2C88909}" dt="2023-09-01T08:26:05.652" v="241" actId="20577"/>
        <pc:sldMkLst>
          <pc:docMk/>
          <pc:sldMk cId="349820461" sldId="256"/>
        </pc:sldMkLst>
        <pc:spChg chg="mod">
          <ac:chgData name="Tim Schneller" userId="3809452e3b6adf7a" providerId="LiveId" clId="{09EF6DAE-20F4-46C1-A666-AC01B2C88909}" dt="2023-09-01T08:26:05.652" v="241" actId="20577"/>
          <ac:spMkLst>
            <pc:docMk/>
            <pc:sldMk cId="349820461" sldId="256"/>
            <ac:spMk id="2" creationId="{B33BF975-C584-A333-DAF0-170315E5D18F}"/>
          </ac:spMkLst>
        </pc:spChg>
        <pc:spChg chg="mod">
          <ac:chgData name="Tim Schneller" userId="3809452e3b6adf7a" providerId="LiveId" clId="{09EF6DAE-20F4-46C1-A666-AC01B2C88909}" dt="2023-09-01T07:56:54.946" v="212" actId="20577"/>
          <ac:spMkLst>
            <pc:docMk/>
            <pc:sldMk cId="349820461" sldId="256"/>
            <ac:spMk id="3" creationId="{30C4D058-F698-A989-0183-710283682578}"/>
          </ac:spMkLst>
        </pc:spChg>
      </pc:sldChg>
      <pc:sldChg chg="addSp delSp modSp mod">
        <pc:chgData name="Tim Schneller" userId="3809452e3b6adf7a" providerId="LiveId" clId="{09EF6DAE-20F4-46C1-A666-AC01B2C88909}" dt="2023-09-01T07:32:46.383" v="92" actId="1076"/>
        <pc:sldMkLst>
          <pc:docMk/>
          <pc:sldMk cId="1584874117" sldId="258"/>
        </pc:sldMkLst>
        <pc:spChg chg="add mod">
          <ac:chgData name="Tim Schneller" userId="3809452e3b6adf7a" providerId="LiveId" clId="{09EF6DAE-20F4-46C1-A666-AC01B2C88909}" dt="2023-09-01T07:32:46.383" v="92" actId="1076"/>
          <ac:spMkLst>
            <pc:docMk/>
            <pc:sldMk cId="1584874117" sldId="258"/>
            <ac:spMk id="2" creationId="{529FBCCA-DA30-DE8D-B2ED-A58E61F354B4}"/>
          </ac:spMkLst>
        </pc:spChg>
        <pc:spChg chg="add mod">
          <ac:chgData name="Tim Schneller" userId="3809452e3b6adf7a" providerId="LiveId" clId="{09EF6DAE-20F4-46C1-A666-AC01B2C88909}" dt="2023-09-01T07:32:09.629" v="66" actId="21"/>
          <ac:spMkLst>
            <pc:docMk/>
            <pc:sldMk cId="1584874117" sldId="258"/>
            <ac:spMk id="3" creationId="{C275416F-12D1-E34D-F6F1-DB4628014F5E}"/>
          </ac:spMkLst>
        </pc:spChg>
        <pc:spChg chg="add del mod">
          <ac:chgData name="Tim Schneller" userId="3809452e3b6adf7a" providerId="LiveId" clId="{09EF6DAE-20F4-46C1-A666-AC01B2C88909}" dt="2023-09-01T07:32:06.001" v="64"/>
          <ac:spMkLst>
            <pc:docMk/>
            <pc:sldMk cId="1584874117" sldId="258"/>
            <ac:spMk id="4" creationId="{B9BF1CAD-1305-2B36-8270-F6B97B40660D}"/>
          </ac:spMkLst>
        </pc:spChg>
        <pc:spChg chg="del">
          <ac:chgData name="Tim Schneller" userId="3809452e3b6adf7a" providerId="LiveId" clId="{09EF6DAE-20F4-46C1-A666-AC01B2C88909}" dt="2023-08-31T11:09:30.055" v="0" actId="478"/>
          <ac:spMkLst>
            <pc:docMk/>
            <pc:sldMk cId="1584874117" sldId="258"/>
            <ac:spMk id="6" creationId="{149DA81F-F0A9-E9BC-EC91-F9A0D428817C}"/>
          </ac:spMkLst>
        </pc:spChg>
        <pc:spChg chg="add del">
          <ac:chgData name="Tim Schneller" userId="3809452e3b6adf7a" providerId="LiveId" clId="{09EF6DAE-20F4-46C1-A666-AC01B2C88909}" dt="2023-09-01T07:32:30.015" v="86"/>
          <ac:spMkLst>
            <pc:docMk/>
            <pc:sldMk cId="1584874117" sldId="258"/>
            <ac:spMk id="6" creationId="{83D35FAD-7AF4-5099-EB97-DE6A609E96CB}"/>
          </ac:spMkLst>
        </pc:spChg>
        <pc:spChg chg="add mod">
          <ac:chgData name="Tim Schneller" userId="3809452e3b6adf7a" providerId="LiveId" clId="{09EF6DAE-20F4-46C1-A666-AC01B2C88909}" dt="2023-09-01T07:32:35.291" v="88" actId="21"/>
          <ac:spMkLst>
            <pc:docMk/>
            <pc:sldMk cId="1584874117" sldId="258"/>
            <ac:spMk id="7" creationId="{073BCD08-234E-86E4-8CAB-BC19FA99A3A2}"/>
          </ac:spMkLst>
        </pc:spChg>
        <pc:spChg chg="del">
          <ac:chgData name="Tim Schneller" userId="3809452e3b6adf7a" providerId="LiveId" clId="{09EF6DAE-20F4-46C1-A666-AC01B2C88909}" dt="2023-08-31T11:09:33.883" v="1" actId="478"/>
          <ac:spMkLst>
            <pc:docMk/>
            <pc:sldMk cId="1584874117" sldId="258"/>
            <ac:spMk id="14" creationId="{6BCE53AF-D2FF-A559-DC93-5459B4B66F46}"/>
          </ac:spMkLst>
        </pc:spChg>
        <pc:picChg chg="mod">
          <ac:chgData name="Tim Schneller" userId="3809452e3b6adf7a" providerId="LiveId" clId="{09EF6DAE-20F4-46C1-A666-AC01B2C88909}" dt="2023-08-31T11:11:18.504" v="25" actId="1076"/>
          <ac:picMkLst>
            <pc:docMk/>
            <pc:sldMk cId="1584874117" sldId="258"/>
            <ac:picMk id="5" creationId="{B3324650-1262-2F6F-40F2-9B0168413296}"/>
          </ac:picMkLst>
        </pc:picChg>
        <pc:picChg chg="mod">
          <ac:chgData name="Tim Schneller" userId="3809452e3b6adf7a" providerId="LiveId" clId="{09EF6DAE-20F4-46C1-A666-AC01B2C88909}" dt="2023-08-31T11:11:13.431" v="23" actId="1076"/>
          <ac:picMkLst>
            <pc:docMk/>
            <pc:sldMk cId="1584874117" sldId="258"/>
            <ac:picMk id="8" creationId="{F61340BF-ED4C-8EAE-0EC6-DDF01C5BDD7D}"/>
          </ac:picMkLst>
        </pc:picChg>
        <pc:picChg chg="mod">
          <ac:chgData name="Tim Schneller" userId="3809452e3b6adf7a" providerId="LiveId" clId="{09EF6DAE-20F4-46C1-A666-AC01B2C88909}" dt="2023-08-31T11:11:39.370" v="30" actId="14100"/>
          <ac:picMkLst>
            <pc:docMk/>
            <pc:sldMk cId="1584874117" sldId="258"/>
            <ac:picMk id="10" creationId="{DA696637-EC30-969B-4CB7-EEB7EF31F5D2}"/>
          </ac:picMkLst>
        </pc:picChg>
        <pc:picChg chg="mod">
          <ac:chgData name="Tim Schneller" userId="3809452e3b6adf7a" providerId="LiveId" clId="{09EF6DAE-20F4-46C1-A666-AC01B2C88909}" dt="2023-08-31T11:11:48.018" v="32" actId="14100"/>
          <ac:picMkLst>
            <pc:docMk/>
            <pc:sldMk cId="1584874117" sldId="258"/>
            <ac:picMk id="12" creationId="{4079211D-3314-84CF-C043-4F7CE3B2D350}"/>
          </ac:picMkLst>
        </pc:picChg>
      </pc:sldChg>
      <pc:sldChg chg="modSp mod">
        <pc:chgData name="Tim Schneller" userId="3809452e3b6adf7a" providerId="LiveId" clId="{09EF6DAE-20F4-46C1-A666-AC01B2C88909}" dt="2023-09-01T08:21:29.537" v="224" actId="20577"/>
        <pc:sldMkLst>
          <pc:docMk/>
          <pc:sldMk cId="2945087031" sldId="260"/>
        </pc:sldMkLst>
        <pc:spChg chg="mod">
          <ac:chgData name="Tim Schneller" userId="3809452e3b6adf7a" providerId="LiveId" clId="{09EF6DAE-20F4-46C1-A666-AC01B2C88909}" dt="2023-09-01T08:21:29.537" v="224" actId="20577"/>
          <ac:spMkLst>
            <pc:docMk/>
            <pc:sldMk cId="2945087031" sldId="260"/>
            <ac:spMk id="3" creationId="{F6CDE610-42BF-FDC1-CE5F-2AD6BC5DFE2F}"/>
          </ac:spMkLst>
        </pc:spChg>
      </pc:sldChg>
      <pc:sldChg chg="new del">
        <pc:chgData name="Tim Schneller" userId="3809452e3b6adf7a" providerId="LiveId" clId="{09EF6DAE-20F4-46C1-A666-AC01B2C88909}" dt="2023-08-31T11:26:45.440" v="45" actId="47"/>
        <pc:sldMkLst>
          <pc:docMk/>
          <pc:sldMk cId="30681048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8499-0D0B-CE1A-78FB-ED6DF3AC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2B0587-581C-7575-CB56-26F954BBA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2C52C-20AE-3845-750A-7BF15557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5ABC29-960D-45E0-AB4C-686732B3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7A044-90A4-656D-F21C-9D928417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F9EA1-6343-9D50-BED3-B19FA1B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4E258-7BF2-B325-2B40-5B67D764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3A463-A501-9192-4AEF-78C3EAF9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7F878-77F0-4561-155B-C08C0043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2F57D-EF38-4EC3-A742-835FCA53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63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805B90-B304-5457-D225-7B945E23F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BCDFB-4C4C-B96F-A082-D067C7E8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93C5F-C836-ABA9-5F7F-823D453C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F5466-2927-CF8E-04F2-4376C5C9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FEFFA-969B-7A36-289B-745321D6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99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4ADE4-1E3B-58C5-03E6-1C685AE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E0138-1428-CFCF-D871-49B53E3F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F5A61-3B8E-D3E1-7951-2AC7CCF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C3773-7709-878F-0F41-6B0E04FF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4B426-6686-A605-A0B7-1845C890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73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17F5-8961-4E6D-1CBF-2C39906F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3CE6EC-1D0C-0BB2-2628-3F2B7B9F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68E0CD-C13B-042A-1F33-7FA82E9B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0262E-C4E8-1416-28FC-FDE6EEE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9934F-A67E-BBA9-150D-C344B786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0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47A0E-9DF9-FB51-E772-74552D70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60056-501B-6734-DEF9-E897820F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0F6DB5-8A59-EAB6-D08D-F9256349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64C880-5563-0DF6-1EA3-41334AA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92AA60-2EE5-3B64-787E-A239E093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5D1210-762A-F52C-6D4F-F867A971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376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3D795-1230-8389-46E4-7C9748A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5A90E-39AD-8976-2D65-DA3D762C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C8242D-5786-577F-14FF-C4D1DFC8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7C2965-EAD7-E845-A708-7199C6088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809127-1CAD-FE0A-D5A2-876C4811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D73AA5-EEBC-5A7D-44CC-6E5584A0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DA40F3-A0EC-FD32-B6F5-2997325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9D068-9DF5-008B-5B96-14D915CA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95966-9DA1-EDAD-A5BC-D8C5B4A2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A9CADB-15E8-31C0-C3CC-261D716A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1BD2-6424-40A3-6017-6F8113A4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780E9-4971-34F7-7E91-8B2CCB9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62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3683-3B46-829E-6760-6959E1A7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3BC784-9414-3C90-C80E-0BBDDA92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8FF0A-F81F-7ECB-21BA-8B7FDB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5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54DE-BD59-85F9-2611-A08C6E90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9DBB4-5083-4F8E-D7C8-AF5713DC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F5C0BE-17F1-E7DA-2D44-73747B55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9AED7E-A790-9497-AA5C-3545EB93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9D317C-3B51-E3CC-CAA2-87960F2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1E9BE-C6D0-00DF-FAD3-0C17EF26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9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074C1-37AC-DDA5-4B76-2B4A8640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4227B6-9865-8C33-8406-272AEF99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C313D-6465-E173-E045-DFEE9E3A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1422F-9E35-DFDB-EECA-69C62A37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3F868-1F03-BDDC-24EC-EE9A05D9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AAA12-46B9-2121-FFA1-7A4C9593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0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720CF0-7F87-80B8-85FC-0BCA05BB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C1AED4-8FBB-0A82-6810-37EC4812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F3C3B-326B-7407-6AC8-2DF1CEF2E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C18B-10D4-4A56-A098-DCD433D19FAF}" type="datetimeFigureOut">
              <a:rPr lang="de-CH" smtClean="0"/>
              <a:t>01.09.2023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EC592-5514-1705-A06C-8E8ECFB0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6B472-46FA-A7D1-3B2E-0CF784AAE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F975-C584-A333-DAF0-170315E5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188"/>
            <a:ext cx="9144000" cy="1020762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one-way</a:t>
            </a:r>
            <a:r>
              <a:rPr lang="de-CH"/>
              <a:t>) </a:t>
            </a:r>
            <a:r>
              <a:rPr lang="de-CH" dirty="0"/>
              <a:t>ANOVA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C4D058-F698-A989-0183-71028368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93" y="1615736"/>
            <a:ext cx="11026066" cy="4669653"/>
          </a:xfrm>
        </p:spPr>
        <p:txBody>
          <a:bodyPr>
            <a:normAutofit lnSpcReduction="10000"/>
          </a:bodyPr>
          <a:lstStyle/>
          <a:p>
            <a:pPr algn="l"/>
            <a:endParaRPr lang="de-CH" dirty="0"/>
          </a:p>
          <a:p>
            <a:pPr algn="l"/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2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(</a:t>
            </a:r>
            <a:r>
              <a:rPr lang="de-CH" dirty="0" err="1"/>
              <a:t>independent</a:t>
            </a:r>
            <a:r>
              <a:rPr lang="de-CH" dirty="0"/>
              <a:t>) </a:t>
            </a:r>
            <a:r>
              <a:rPr lang="de-CH" dirty="0" err="1"/>
              <a:t>groups</a:t>
            </a:r>
            <a:endParaRPr lang="de-CH" dirty="0"/>
          </a:p>
          <a:p>
            <a:pPr algn="l"/>
            <a:endParaRPr lang="de-CH" dirty="0"/>
          </a:p>
          <a:p>
            <a:pPr algn="l"/>
            <a:r>
              <a:rPr lang="de-CH" dirty="0"/>
              <a:t>Null </a:t>
            </a:r>
            <a:r>
              <a:rPr lang="de-CH" dirty="0" err="1"/>
              <a:t>hypothesis</a:t>
            </a:r>
            <a:r>
              <a:rPr lang="de-CH" dirty="0"/>
              <a:t>: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same.</a:t>
            </a:r>
          </a:p>
          <a:p>
            <a:pPr algn="l"/>
            <a:endParaRPr lang="de-CH" dirty="0"/>
          </a:p>
          <a:p>
            <a:pPr algn="l"/>
            <a:r>
              <a:rPr lang="de-CH" dirty="0" err="1"/>
              <a:t>Assumptions</a:t>
            </a:r>
            <a:r>
              <a:rPr lang="de-CH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 err="1"/>
              <a:t>independent</a:t>
            </a:r>
            <a:r>
              <a:rPr lang="de-CH" dirty="0"/>
              <a:t> </a:t>
            </a:r>
            <a:r>
              <a:rPr lang="de-CH" dirty="0" err="1"/>
              <a:t>groups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sample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normally</a:t>
            </a:r>
            <a:r>
              <a:rPr lang="de-CH" dirty="0"/>
              <a:t> </a:t>
            </a:r>
            <a:r>
              <a:rPr lang="de-CH" dirty="0" err="1"/>
              <a:t>distributed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sample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same </a:t>
            </a:r>
            <a:r>
              <a:rPr lang="de-CH" dirty="0" err="1"/>
              <a:t>standart</a:t>
            </a:r>
            <a:r>
              <a:rPr lang="de-CH" dirty="0"/>
              <a:t> </a:t>
            </a:r>
            <a:r>
              <a:rPr lang="de-CH" dirty="0" err="1"/>
              <a:t>deviation</a:t>
            </a:r>
            <a:endParaRPr lang="de-CH" dirty="0"/>
          </a:p>
          <a:p>
            <a:pPr marL="342900" indent="-342900" algn="l">
              <a:buFontTx/>
              <a:buChar char="-"/>
            </a:pPr>
            <a:endParaRPr lang="de-CH" dirty="0"/>
          </a:p>
          <a:p>
            <a:pPr marL="342900" indent="-342900" algn="l">
              <a:buFontTx/>
              <a:buChar char="-"/>
            </a:pPr>
            <a:r>
              <a:rPr lang="de-CH" dirty="0"/>
              <a:t>More </a:t>
            </a:r>
            <a:r>
              <a:rPr lang="de-CH" dirty="0" err="1"/>
              <a:t>conservative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? Say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so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assumptions</a:t>
            </a:r>
            <a:endParaRPr lang="de-CH" dirty="0"/>
          </a:p>
          <a:p>
            <a:pPr algn="l"/>
            <a:endParaRPr lang="de-CH" dirty="0"/>
          </a:p>
        </p:txBody>
      </p:sp>
      <p:sp>
        <p:nvSpPr>
          <p:cNvPr id="4" name="AutoShape 2" descr="Analysis of Variance (ANOVA) Diagram">
            <a:extLst>
              <a:ext uri="{FF2B5EF4-FFF2-40B4-BE49-F238E27FC236}">
                <a16:creationId xmlns:a16="http://schemas.microsoft.com/office/drawing/2014/main" id="{C484A3D2-4D8B-3F10-5460-89D025599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75804"/>
            <a:ext cx="2605596" cy="26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9608-4B4D-08D3-C96D-F9F4F6A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06031-2048-9C2E-9950-13DC3AB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companies</a:t>
            </a:r>
            <a:r>
              <a:rPr lang="de-CH" dirty="0"/>
              <a:t> </a:t>
            </a:r>
            <a:r>
              <a:rPr lang="de-CH" dirty="0" err="1"/>
              <a:t>claimed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unemployment</a:t>
            </a:r>
            <a:r>
              <a:rPr lang="de-CH" dirty="0"/>
              <a:t> </a:t>
            </a:r>
            <a:r>
              <a:rPr lang="de-CH" dirty="0" err="1"/>
              <a:t>insurance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covid</a:t>
            </a:r>
            <a:r>
              <a:rPr lang="de-CH" dirty="0"/>
              <a:t> different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industry</a:t>
            </a:r>
            <a:r>
              <a:rPr lang="de-CH" dirty="0"/>
              <a:t>?</a:t>
            </a:r>
          </a:p>
          <a:p>
            <a:pPr marL="0" indent="0">
              <a:buNone/>
            </a:pP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D6FF9-618F-C682-90CF-322B2D3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Notebook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DE610-42BF-FDC1-CE5F-2AD6BC5D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In the first case, we compare the averages of three groups. These three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groupes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are defined as the first 10, next 10 and following 10 observations of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setosa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sepal leaf width.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In this case, we obtain a p-value of 0.07, so with a 95% confidence interval we cannot reject the null hypothesis, so we can't reject the hypothesis that the means are equal.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That's good news, because it means that probably, the width averages for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setosa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sepal leaves are equal.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In the second case, we compare the sepal leaf width averages of two Iris species, the average for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setosa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and the average for virginica.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The p-value is very small, so we can conclude within a 95% confidence interval that null hypothesis can be rejected and therefore that it is more than likely that the two averages are different.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This is shown in the following figures.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50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3324650-1262-2F6F-40F2-9B016841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8" y="3410334"/>
            <a:ext cx="4673030" cy="32748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1340BF-ED4C-8EAE-0EC6-DDF01C5BD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18" y="172822"/>
            <a:ext cx="4735974" cy="33433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696637-EC30-969B-4CB7-EEB7EF31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110" y="172821"/>
            <a:ext cx="4735974" cy="33391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079211D-3314-84CF-C043-4F7CE3B2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110" y="3502021"/>
            <a:ext cx="4673030" cy="33224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29FBCCA-DA30-DE8D-B2ED-A58E61F354B4}"/>
              </a:ext>
            </a:extLst>
          </p:cNvPr>
          <p:cNvSpPr txBox="1"/>
          <p:nvPr/>
        </p:nvSpPr>
        <p:spPr>
          <a:xfrm>
            <a:off x="0" y="6121569"/>
            <a:ext cx="391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Setosa</a:t>
            </a:r>
            <a:r>
              <a:rPr lang="de-CH" dirty="0"/>
              <a:t> </a:t>
            </a:r>
            <a:r>
              <a:rPr lang="de-CH" dirty="0" err="1"/>
              <a:t>std</a:t>
            </a:r>
            <a:r>
              <a:rPr lang="de-CH" dirty="0"/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0.37719490982779713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de-CH" dirty="0" err="1"/>
              <a:t>Virginica</a:t>
            </a:r>
            <a:r>
              <a:rPr lang="de-CH" dirty="0"/>
              <a:t> </a:t>
            </a:r>
            <a:r>
              <a:rPr lang="de-CH" dirty="0" err="1"/>
              <a:t>std</a:t>
            </a:r>
            <a:r>
              <a:rPr lang="de-CH" dirty="0"/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0.319255383666431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de-CH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5416F-12D1-E34D-F6F1-DB462801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3BCD08-234E-86E4-8CAB-BC19FA99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86B7BB4-A52E-4976-6444-33C50B06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13" y="317757"/>
            <a:ext cx="8972695" cy="62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Open Sans</vt:lpstr>
      <vt:lpstr>Office</vt:lpstr>
      <vt:lpstr>(one-way) ANOVA</vt:lpstr>
      <vt:lpstr>Real world example</vt:lpstr>
      <vt:lpstr>Conclusion from Notebook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Tim Schneller</dc:creator>
  <cp:lastModifiedBy>Tim Schneller</cp:lastModifiedBy>
  <cp:revision>1</cp:revision>
  <dcterms:created xsi:type="dcterms:W3CDTF">2023-08-31T09:56:11Z</dcterms:created>
  <dcterms:modified xsi:type="dcterms:W3CDTF">2023-09-01T08:26:06Z</dcterms:modified>
</cp:coreProperties>
</file>