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6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76" r:id="rId11"/>
    <p:sldId id="264" r:id="rId12"/>
    <p:sldId id="265" r:id="rId13"/>
    <p:sldId id="271" r:id="rId14"/>
    <p:sldId id="274" r:id="rId15"/>
    <p:sldId id="269" r:id="rId16"/>
    <p:sldId id="270" r:id="rId17"/>
    <p:sldId id="267" r:id="rId18"/>
    <p:sldId id="273" r:id="rId19"/>
    <p:sldId id="275" r:id="rId20"/>
    <p:sldId id="278" r:id="rId21"/>
    <p:sldId id="26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5D5A"/>
    <a:srgbClr val="0C7489"/>
    <a:srgbClr val="E7ECED"/>
    <a:srgbClr val="CCD6DA"/>
    <a:srgbClr val="FFFFFF"/>
    <a:srgbClr val="D62728"/>
    <a:srgbClr val="2CA02C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neller" userId="3809452e3b6adf7a" providerId="LiveId" clId="{A0EC9AFE-6F6F-4AB1-8634-71139B2BED32}"/>
    <pc:docChg chg="delSld">
      <pc:chgData name="Tim Schneller" userId="3809452e3b6adf7a" providerId="LiveId" clId="{A0EC9AFE-6F6F-4AB1-8634-71139B2BED32}" dt="2023-09-13T05:35:16.341" v="0" actId="2696"/>
      <pc:docMkLst>
        <pc:docMk/>
      </pc:docMkLst>
      <pc:sldChg chg="del">
        <pc:chgData name="Tim Schneller" userId="3809452e3b6adf7a" providerId="LiveId" clId="{A0EC9AFE-6F6F-4AB1-8634-71139B2BED32}" dt="2023-09-13T05:35:16.341" v="0" actId="2696"/>
        <pc:sldMkLst>
          <pc:docMk/>
          <pc:sldMk cId="3388729736" sldId="277"/>
        </pc:sldMkLst>
      </pc:sldChg>
    </pc:docChg>
  </pc:docChgLst>
  <pc:docChgLst>
    <pc:chgData name="Tim Schneller" userId="3809452e3b6adf7a" providerId="LiveId" clId="{A0AD93F6-E523-41B1-9FF4-941D1B4F6F73}"/>
    <pc:docChg chg="undo custSel addSld delSld modSld sldOrd addMainMaster delMainMaster modMainMaster">
      <pc:chgData name="Tim Schneller" userId="3809452e3b6adf7a" providerId="LiveId" clId="{A0AD93F6-E523-41B1-9FF4-941D1B4F6F73}" dt="2023-09-11T15:39:38.464" v="7311" actId="20577"/>
      <pc:docMkLst>
        <pc:docMk/>
      </pc:docMkLst>
      <pc:sldChg chg="addSp delSp modSp new mod">
        <pc:chgData name="Tim Schneller" userId="3809452e3b6adf7a" providerId="LiveId" clId="{A0AD93F6-E523-41B1-9FF4-941D1B4F6F73}" dt="2023-09-11T09:15:58.129" v="4123"/>
        <pc:sldMkLst>
          <pc:docMk/>
          <pc:sldMk cId="3650134034" sldId="256"/>
        </pc:sldMkLst>
        <pc:spChg chg="mod">
          <ac:chgData name="Tim Schneller" userId="3809452e3b6adf7a" providerId="LiveId" clId="{A0AD93F6-E523-41B1-9FF4-941D1B4F6F73}" dt="2023-09-10T10:38:24.297" v="281" actId="1076"/>
          <ac:spMkLst>
            <pc:docMk/>
            <pc:sldMk cId="3650134034" sldId="256"/>
            <ac:spMk id="2" creationId="{7F9F8FC1-757F-82AF-CA94-9202DFE3A2B2}"/>
          </ac:spMkLst>
        </pc:spChg>
        <pc:spChg chg="del">
          <ac:chgData name="Tim Schneller" userId="3809452e3b6adf7a" providerId="LiveId" clId="{A0AD93F6-E523-41B1-9FF4-941D1B4F6F73}" dt="2023-09-10T10:28:50.876" v="90" actId="478"/>
          <ac:spMkLst>
            <pc:docMk/>
            <pc:sldMk cId="3650134034" sldId="256"/>
            <ac:spMk id="3" creationId="{00734901-348E-59A3-6D4A-89AB0A6F6750}"/>
          </ac:spMkLst>
        </pc:spChg>
        <pc:spChg chg="del mod">
          <ac:chgData name="Tim Schneller" userId="3809452e3b6adf7a" providerId="LiveId" clId="{A0AD93F6-E523-41B1-9FF4-941D1B4F6F73}" dt="2023-09-11T09:15:21.938" v="4122"/>
          <ac:spMkLst>
            <pc:docMk/>
            <pc:sldMk cId="3650134034" sldId="256"/>
            <ac:spMk id="3" creationId="{8A2F023D-E9A2-88F6-9628-16B65B30E882}"/>
          </ac:spMkLst>
        </pc:spChg>
        <pc:spChg chg="add mod">
          <ac:chgData name="Tim Schneller" userId="3809452e3b6adf7a" providerId="LiveId" clId="{A0AD93F6-E523-41B1-9FF4-941D1B4F6F73}" dt="2023-09-10T11:39:02.134" v="1772" actId="1076"/>
          <ac:spMkLst>
            <pc:docMk/>
            <pc:sldMk cId="3650134034" sldId="256"/>
            <ac:spMk id="4" creationId="{F455578F-3E17-D5FC-ADEB-5174301431C1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650134034" sldId="256"/>
            <ac:spMk id="5" creationId="{F4E2FBC5-B2EC-4541-0339-0708B5B4CB72}"/>
          </ac:spMkLst>
        </pc:spChg>
        <pc:spChg chg="add del mod">
          <ac:chgData name="Tim Schneller" userId="3809452e3b6adf7a" providerId="LiveId" clId="{A0AD93F6-E523-41B1-9FF4-941D1B4F6F73}" dt="2023-09-10T12:58:35.344" v="2801" actId="478"/>
          <ac:spMkLst>
            <pc:docMk/>
            <pc:sldMk cId="3650134034" sldId="256"/>
            <ac:spMk id="5" creationId="{F789F42A-4127-CC47-5127-A4AACCE5037C}"/>
          </ac:spMkLst>
        </pc:spChg>
        <pc:spChg chg="add mod">
          <ac:chgData name="Tim Schneller" userId="3809452e3b6adf7a" providerId="LiveId" clId="{A0AD93F6-E523-41B1-9FF4-941D1B4F6F73}" dt="2023-09-10T12:58:51.025" v="2805" actId="1076"/>
          <ac:spMkLst>
            <pc:docMk/>
            <pc:sldMk cId="3650134034" sldId="256"/>
            <ac:spMk id="6" creationId="{1045FFAB-99DA-4404-17F1-A697C6FE5E20}"/>
          </ac:spMkLst>
        </pc:spChg>
      </pc:sldChg>
      <pc:sldChg chg="delSp modSp new mod">
        <pc:chgData name="Tim Schneller" userId="3809452e3b6adf7a" providerId="LiveId" clId="{A0AD93F6-E523-41B1-9FF4-941D1B4F6F73}" dt="2023-09-11T09:15:58.129" v="4123"/>
        <pc:sldMkLst>
          <pc:docMk/>
          <pc:sldMk cId="3389594117" sldId="257"/>
        </pc:sldMkLst>
        <pc:spChg chg="mod">
          <ac:chgData name="Tim Schneller" userId="3809452e3b6adf7a" providerId="LiveId" clId="{A0AD93F6-E523-41B1-9FF4-941D1B4F6F73}" dt="2023-09-10T12:34:02.404" v="2641"/>
          <ac:spMkLst>
            <pc:docMk/>
            <pc:sldMk cId="3389594117" sldId="257"/>
            <ac:spMk id="2" creationId="{137B91DF-F2A6-6981-8677-F8C89F6860A4}"/>
          </ac:spMkLst>
        </pc:spChg>
        <pc:spChg chg="mod">
          <ac:chgData name="Tim Schneller" userId="3809452e3b6adf7a" providerId="LiveId" clId="{A0AD93F6-E523-41B1-9FF4-941D1B4F6F73}" dt="2023-09-10T12:35:08.434" v="2778" actId="5793"/>
          <ac:spMkLst>
            <pc:docMk/>
            <pc:sldMk cId="3389594117" sldId="257"/>
            <ac:spMk id="3" creationId="{DF6AC95E-7C59-CF65-AC3C-C0EB36590A51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389594117" sldId="257"/>
            <ac:spMk id="4" creationId="{920E086A-C521-0123-8D87-BE647A3F659B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389594117" sldId="257"/>
            <ac:spMk id="5" creationId="{1796D875-C165-CB88-3581-23D57CBF2890}"/>
          </ac:spMkLst>
        </pc:spChg>
      </pc:sldChg>
      <pc:sldChg chg="addSp delSp modSp new mod">
        <pc:chgData name="Tim Schneller" userId="3809452e3b6adf7a" providerId="LiveId" clId="{A0AD93F6-E523-41B1-9FF4-941D1B4F6F73}" dt="2023-09-11T09:15:58.129" v="4123"/>
        <pc:sldMkLst>
          <pc:docMk/>
          <pc:sldMk cId="3690380457" sldId="258"/>
        </pc:sldMkLst>
        <pc:spChg chg="add del mod">
          <ac:chgData name="Tim Schneller" userId="3809452e3b6adf7a" providerId="LiveId" clId="{A0AD93F6-E523-41B1-9FF4-941D1B4F6F73}" dt="2023-09-10T12:32:00.624" v="2501" actId="20577"/>
          <ac:spMkLst>
            <pc:docMk/>
            <pc:sldMk cId="3690380457" sldId="258"/>
            <ac:spMk id="2" creationId="{365739D6-F7D7-4438-266A-28233904D5A8}"/>
          </ac:spMkLst>
        </pc:spChg>
        <pc:spChg chg="del mod">
          <ac:chgData name="Tim Schneller" userId="3809452e3b6adf7a" providerId="LiveId" clId="{A0AD93F6-E523-41B1-9FF4-941D1B4F6F73}" dt="2023-09-10T10:45:48.299" v="720" actId="478"/>
          <ac:spMkLst>
            <pc:docMk/>
            <pc:sldMk cId="3690380457" sldId="258"/>
            <ac:spMk id="3" creationId="{9AD028A6-3201-F90F-F2C4-AC6E83E2DAD7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690380457" sldId="258"/>
            <ac:spMk id="3" creationId="{DFE8CD76-1AEA-7EFA-59AC-DC3817A34A76}"/>
          </ac:spMkLst>
        </pc:spChg>
        <pc:spChg chg="del">
          <ac:chgData name="Tim Schneller" userId="3809452e3b6adf7a" providerId="LiveId" clId="{A0AD93F6-E523-41B1-9FF4-941D1B4F6F73}" dt="2023-09-10T10:45:50.867" v="722" actId="478"/>
          <ac:spMkLst>
            <pc:docMk/>
            <pc:sldMk cId="3690380457" sldId="258"/>
            <ac:spMk id="4" creationId="{50681C36-24D2-D78E-5459-89654C79DAFB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690380457" sldId="258"/>
            <ac:spMk id="4" creationId="{A1C86950-13D6-72B8-2723-37EBFAA13171}"/>
          </ac:spMkLst>
        </pc:spChg>
        <pc:spChg chg="add mod">
          <ac:chgData name="Tim Schneller" userId="3809452e3b6adf7a" providerId="LiveId" clId="{A0AD93F6-E523-41B1-9FF4-941D1B4F6F73}" dt="2023-09-10T10:46:25.912" v="731" actId="164"/>
          <ac:spMkLst>
            <pc:docMk/>
            <pc:sldMk cId="3690380457" sldId="258"/>
            <ac:spMk id="6" creationId="{EDA69B69-BDBA-6DCA-FE21-4ED36D142238}"/>
          </ac:spMkLst>
        </pc:spChg>
        <pc:spChg chg="add mod">
          <ac:chgData name="Tim Schneller" userId="3809452e3b6adf7a" providerId="LiveId" clId="{A0AD93F6-E523-41B1-9FF4-941D1B4F6F73}" dt="2023-09-10T13:04:25.596" v="3080" actId="164"/>
          <ac:spMkLst>
            <pc:docMk/>
            <pc:sldMk cId="3690380457" sldId="258"/>
            <ac:spMk id="21" creationId="{F412E53D-8C4A-33F0-0AA3-BA490EB7F5DB}"/>
          </ac:spMkLst>
        </pc:spChg>
        <pc:spChg chg="add mod">
          <ac:chgData name="Tim Schneller" userId="3809452e3b6adf7a" providerId="LiveId" clId="{A0AD93F6-E523-41B1-9FF4-941D1B4F6F73}" dt="2023-09-10T13:04:25.596" v="3080" actId="164"/>
          <ac:spMkLst>
            <pc:docMk/>
            <pc:sldMk cId="3690380457" sldId="258"/>
            <ac:spMk id="23" creationId="{37C9B8E1-F365-3F16-F94F-B114B03AE134}"/>
          </ac:spMkLst>
        </pc:spChg>
        <pc:spChg chg="add mod">
          <ac:chgData name="Tim Schneller" userId="3809452e3b6adf7a" providerId="LiveId" clId="{A0AD93F6-E523-41B1-9FF4-941D1B4F6F73}" dt="2023-09-10T13:04:25.596" v="3080" actId="164"/>
          <ac:spMkLst>
            <pc:docMk/>
            <pc:sldMk cId="3690380457" sldId="258"/>
            <ac:spMk id="24" creationId="{7A243B86-0288-519B-582D-A403518F356E}"/>
          </ac:spMkLst>
        </pc:spChg>
        <pc:grpChg chg="add mod">
          <ac:chgData name="Tim Schneller" userId="3809452e3b6adf7a" providerId="LiveId" clId="{A0AD93F6-E523-41B1-9FF4-941D1B4F6F73}" dt="2023-09-10T13:04:25.596" v="3080" actId="164"/>
          <ac:grpSpMkLst>
            <pc:docMk/>
            <pc:sldMk cId="3690380457" sldId="258"/>
            <ac:grpSpMk id="7" creationId="{4E7C90D2-1AB5-C989-5581-B2D26B00F5D1}"/>
          </ac:grpSpMkLst>
        </pc:grpChg>
        <pc:grpChg chg="add mod">
          <ac:chgData name="Tim Schneller" userId="3809452e3b6adf7a" providerId="LiveId" clId="{A0AD93F6-E523-41B1-9FF4-941D1B4F6F73}" dt="2023-09-10T13:04:25.596" v="3080" actId="164"/>
          <ac:grpSpMkLst>
            <pc:docMk/>
            <pc:sldMk cId="3690380457" sldId="258"/>
            <ac:grpSpMk id="25" creationId="{6C30D3FF-711A-1BC5-7B28-EDC7AFB22CE1}"/>
          </ac:grpSpMkLst>
        </pc:grpChg>
        <pc:picChg chg="add mod">
          <ac:chgData name="Tim Schneller" userId="3809452e3b6adf7a" providerId="LiveId" clId="{A0AD93F6-E523-41B1-9FF4-941D1B4F6F73}" dt="2023-09-10T10:46:25.912" v="731" actId="164"/>
          <ac:picMkLst>
            <pc:docMk/>
            <pc:sldMk cId="3690380457" sldId="258"/>
            <ac:picMk id="5" creationId="{D642AAC4-079D-C0BF-388B-8A14EE613409}"/>
          </ac:picMkLst>
        </pc:picChg>
        <pc:cxnChg chg="add mod">
          <ac:chgData name="Tim Schneller" userId="3809452e3b6adf7a" providerId="LiveId" clId="{A0AD93F6-E523-41B1-9FF4-941D1B4F6F73}" dt="2023-09-10T13:04:25.596" v="3080" actId="164"/>
          <ac:cxnSpMkLst>
            <pc:docMk/>
            <pc:sldMk cId="3690380457" sldId="258"/>
            <ac:cxnSpMk id="9" creationId="{0D8FF8A2-DCEC-7E5F-71D3-CE005DE0B79A}"/>
          </ac:cxnSpMkLst>
        </pc:cxnChg>
        <pc:cxnChg chg="add mod">
          <ac:chgData name="Tim Schneller" userId="3809452e3b6adf7a" providerId="LiveId" clId="{A0AD93F6-E523-41B1-9FF4-941D1B4F6F73}" dt="2023-09-10T13:04:25.596" v="3080" actId="164"/>
          <ac:cxnSpMkLst>
            <pc:docMk/>
            <pc:sldMk cId="3690380457" sldId="258"/>
            <ac:cxnSpMk id="11" creationId="{3670B4E8-C6D4-2C6F-8ABF-039095F7FCD1}"/>
          </ac:cxnSpMkLst>
        </pc:cxnChg>
        <pc:cxnChg chg="add mod">
          <ac:chgData name="Tim Schneller" userId="3809452e3b6adf7a" providerId="LiveId" clId="{A0AD93F6-E523-41B1-9FF4-941D1B4F6F73}" dt="2023-09-10T13:04:25.596" v="3080" actId="164"/>
          <ac:cxnSpMkLst>
            <pc:docMk/>
            <pc:sldMk cId="3690380457" sldId="258"/>
            <ac:cxnSpMk id="14" creationId="{E613C622-74C9-0C93-4D20-2C8CC6778376}"/>
          </ac:cxnSpMkLst>
        </pc:cxnChg>
        <pc:cxnChg chg="add del mod">
          <ac:chgData name="Tim Schneller" userId="3809452e3b6adf7a" providerId="LiveId" clId="{A0AD93F6-E523-41B1-9FF4-941D1B4F6F73}" dt="2023-09-10T10:47:15.538" v="744" actId="478"/>
          <ac:cxnSpMkLst>
            <pc:docMk/>
            <pc:sldMk cId="3690380457" sldId="258"/>
            <ac:cxnSpMk id="18" creationId="{B8792285-08AB-03DF-CA83-93BF0DC24F78}"/>
          </ac:cxnSpMkLst>
        </pc:cxnChg>
        <pc:cxnChg chg="add del mod">
          <ac:chgData name="Tim Schneller" userId="3809452e3b6adf7a" providerId="LiveId" clId="{A0AD93F6-E523-41B1-9FF4-941D1B4F6F73}" dt="2023-09-10T10:47:43.355" v="777" actId="478"/>
          <ac:cxnSpMkLst>
            <pc:docMk/>
            <pc:sldMk cId="3690380457" sldId="258"/>
            <ac:cxnSpMk id="22" creationId="{DCAF3221-2F7F-6068-FFAA-6178EA761E70}"/>
          </ac:cxnSpMkLst>
        </pc:cxnChg>
      </pc:sldChg>
      <pc:sldChg chg="addSp delSp modSp new mod">
        <pc:chgData name="Tim Schneller" userId="3809452e3b6adf7a" providerId="LiveId" clId="{A0AD93F6-E523-41B1-9FF4-941D1B4F6F73}" dt="2023-09-11T09:15:58.129" v="4123"/>
        <pc:sldMkLst>
          <pc:docMk/>
          <pc:sldMk cId="1968496203" sldId="259"/>
        </pc:sldMkLst>
        <pc:spChg chg="mod">
          <ac:chgData name="Tim Schneller" userId="3809452e3b6adf7a" providerId="LiveId" clId="{A0AD93F6-E523-41B1-9FF4-941D1B4F6F73}" dt="2023-09-10T12:32:08.829" v="2502"/>
          <ac:spMkLst>
            <pc:docMk/>
            <pc:sldMk cId="1968496203" sldId="259"/>
            <ac:spMk id="2" creationId="{386C5418-98ED-EBE0-BC87-7602C9EE4C31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968496203" sldId="259"/>
            <ac:spMk id="3" creationId="{C4C15511-C273-8959-01BA-003FF19F3742}"/>
          </ac:spMkLst>
        </pc:spChg>
        <pc:spChg chg="del">
          <ac:chgData name="Tim Schneller" userId="3809452e3b6adf7a" providerId="LiveId" clId="{A0AD93F6-E523-41B1-9FF4-941D1B4F6F73}" dt="2023-09-10T10:49:01.234" v="809" actId="478"/>
          <ac:spMkLst>
            <pc:docMk/>
            <pc:sldMk cId="1968496203" sldId="259"/>
            <ac:spMk id="3" creationId="{CADC317D-1720-9386-6D1B-D5452C9AC3DD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968496203" sldId="259"/>
            <ac:spMk id="4" creationId="{C4CDF28D-5CBA-97CE-3ADF-AFFF7081866B}"/>
          </ac:spMkLst>
        </pc:spChg>
        <pc:spChg chg="del">
          <ac:chgData name="Tim Schneller" userId="3809452e3b6adf7a" providerId="LiveId" clId="{A0AD93F6-E523-41B1-9FF4-941D1B4F6F73}" dt="2023-09-10T10:49:06.525" v="813" actId="478"/>
          <ac:spMkLst>
            <pc:docMk/>
            <pc:sldMk cId="1968496203" sldId="259"/>
            <ac:spMk id="4" creationId="{E541C042-CA2E-23AE-8A15-201BC424FAA8}"/>
          </ac:spMkLst>
        </pc:spChg>
        <pc:picChg chg="add mod">
          <ac:chgData name="Tim Schneller" userId="3809452e3b6adf7a" providerId="LiveId" clId="{A0AD93F6-E523-41B1-9FF4-941D1B4F6F73}" dt="2023-09-10T10:49:30.601" v="820" actId="14100"/>
          <ac:picMkLst>
            <pc:docMk/>
            <pc:sldMk cId="1968496203" sldId="259"/>
            <ac:picMk id="5" creationId="{6B8A58CD-A55A-4013-3989-C54607F6A015}"/>
          </ac:picMkLst>
        </pc:picChg>
      </pc:sldChg>
      <pc:sldChg chg="addSp delSp modSp new mod">
        <pc:chgData name="Tim Schneller" userId="3809452e3b6adf7a" providerId="LiveId" clId="{A0AD93F6-E523-41B1-9FF4-941D1B4F6F73}" dt="2023-09-11T14:26:39.720" v="6081" actId="20577"/>
        <pc:sldMkLst>
          <pc:docMk/>
          <pc:sldMk cId="1981504024" sldId="260"/>
        </pc:sldMkLst>
        <pc:spChg chg="mod">
          <ac:chgData name="Tim Schneller" userId="3809452e3b6adf7a" providerId="LiveId" clId="{A0AD93F6-E523-41B1-9FF4-941D1B4F6F73}" dt="2023-09-10T12:32:44.047" v="2598" actId="20577"/>
          <ac:spMkLst>
            <pc:docMk/>
            <pc:sldMk cId="1981504024" sldId="260"/>
            <ac:spMk id="2" creationId="{51766E1B-4B24-6D58-50CB-42F02DF55344}"/>
          </ac:spMkLst>
        </pc:spChg>
        <pc:spChg chg="add del mod">
          <ac:chgData name="Tim Schneller" userId="3809452e3b6adf7a" providerId="LiveId" clId="{A0AD93F6-E523-41B1-9FF4-941D1B4F6F73}" dt="2023-09-10T10:50:24.005" v="842" actId="478"/>
          <ac:spMkLst>
            <pc:docMk/>
            <pc:sldMk cId="1981504024" sldId="260"/>
            <ac:spMk id="3" creationId="{0285E189-9020-F149-F742-1CD5F6D763AE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981504024" sldId="260"/>
            <ac:spMk id="3" creationId="{9F2BC1AD-E704-3BD9-71CA-97D9409C3DEC}"/>
          </ac:spMkLst>
        </pc:spChg>
        <pc:spChg chg="del">
          <ac:chgData name="Tim Schneller" userId="3809452e3b6adf7a" providerId="LiveId" clId="{A0AD93F6-E523-41B1-9FF4-941D1B4F6F73}" dt="2023-09-10T10:50:33.532" v="847" actId="478"/>
          <ac:spMkLst>
            <pc:docMk/>
            <pc:sldMk cId="1981504024" sldId="260"/>
            <ac:spMk id="4" creationId="{0E5D453F-96AB-D327-F991-EACE37F3E00F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981504024" sldId="260"/>
            <ac:spMk id="4" creationId="{1BF17CCD-62FD-6FB1-0265-A297E295B190}"/>
          </ac:spMkLst>
        </pc:spChg>
        <pc:spChg chg="add mod">
          <ac:chgData name="Tim Schneller" userId="3809452e3b6adf7a" providerId="LiveId" clId="{A0AD93F6-E523-41B1-9FF4-941D1B4F6F73}" dt="2023-09-10T13:09:21.104" v="3164" actId="164"/>
          <ac:spMkLst>
            <pc:docMk/>
            <pc:sldMk cId="1981504024" sldId="260"/>
            <ac:spMk id="9" creationId="{203BA2E7-5AB0-CE47-F1C5-E71C9A91BA98}"/>
          </ac:spMkLst>
        </pc:spChg>
        <pc:spChg chg="add mod">
          <ac:chgData name="Tim Schneller" userId="3809452e3b6adf7a" providerId="LiveId" clId="{A0AD93F6-E523-41B1-9FF4-941D1B4F6F73}" dt="2023-09-10T13:09:21.104" v="3164" actId="164"/>
          <ac:spMkLst>
            <pc:docMk/>
            <pc:sldMk cId="1981504024" sldId="260"/>
            <ac:spMk id="10" creationId="{716C0C5E-38DE-EEB0-E532-F86009F59DBA}"/>
          </ac:spMkLst>
        </pc:spChg>
        <pc:spChg chg="add mod">
          <ac:chgData name="Tim Schneller" userId="3809452e3b6adf7a" providerId="LiveId" clId="{A0AD93F6-E523-41B1-9FF4-941D1B4F6F73}" dt="2023-09-10T10:55:48.870" v="1069" actId="571"/>
          <ac:spMkLst>
            <pc:docMk/>
            <pc:sldMk cId="1981504024" sldId="260"/>
            <ac:spMk id="11" creationId="{E858C797-8D33-3DA4-CE76-C92ED650C44B}"/>
          </ac:spMkLst>
        </pc:spChg>
        <pc:spChg chg="add mod">
          <ac:chgData name="Tim Schneller" userId="3809452e3b6adf7a" providerId="LiveId" clId="{A0AD93F6-E523-41B1-9FF4-941D1B4F6F73}" dt="2023-09-11T14:26:39.720" v="6081" actId="20577"/>
          <ac:spMkLst>
            <pc:docMk/>
            <pc:sldMk cId="1981504024" sldId="260"/>
            <ac:spMk id="12" creationId="{CE11003E-06C5-8F19-CE53-FC9931902A03}"/>
          </ac:spMkLst>
        </pc:spChg>
        <pc:spChg chg="add mod">
          <ac:chgData name="Tim Schneller" userId="3809452e3b6adf7a" providerId="LiveId" clId="{A0AD93F6-E523-41B1-9FF4-941D1B4F6F73}" dt="2023-09-10T11:03:10.228" v="1364" actId="164"/>
          <ac:spMkLst>
            <pc:docMk/>
            <pc:sldMk cId="1981504024" sldId="260"/>
            <ac:spMk id="13" creationId="{1DD7FE7E-DBAC-808B-6719-EBB90AA59583}"/>
          </ac:spMkLst>
        </pc:spChg>
        <pc:grpChg chg="add mod">
          <ac:chgData name="Tim Schneller" userId="3809452e3b6adf7a" providerId="LiveId" clId="{A0AD93F6-E523-41B1-9FF4-941D1B4F6F73}" dt="2023-09-10T13:03:54.084" v="3078" actId="164"/>
          <ac:grpSpMkLst>
            <pc:docMk/>
            <pc:sldMk cId="1981504024" sldId="260"/>
            <ac:grpSpMk id="14" creationId="{223DEFF8-F68B-36C2-B756-04105AE04A5B}"/>
          </ac:grpSpMkLst>
        </pc:grpChg>
        <pc:grpChg chg="add mod ord">
          <ac:chgData name="Tim Schneller" userId="3809452e3b6adf7a" providerId="LiveId" clId="{A0AD93F6-E523-41B1-9FF4-941D1B4F6F73}" dt="2023-09-10T13:09:21.104" v="3164" actId="164"/>
          <ac:grpSpMkLst>
            <pc:docMk/>
            <pc:sldMk cId="1981504024" sldId="260"/>
            <ac:grpSpMk id="15" creationId="{E8A388EA-A502-2B93-8B34-82F017816787}"/>
          </ac:grpSpMkLst>
        </pc:grpChg>
        <pc:grpChg chg="add mod">
          <ac:chgData name="Tim Schneller" userId="3809452e3b6adf7a" providerId="LiveId" clId="{A0AD93F6-E523-41B1-9FF4-941D1B4F6F73}" dt="2023-09-10T13:09:21.104" v="3164" actId="164"/>
          <ac:grpSpMkLst>
            <pc:docMk/>
            <pc:sldMk cId="1981504024" sldId="260"/>
            <ac:grpSpMk id="16" creationId="{BF7D1382-E247-B0C5-208C-46B0956E2C8E}"/>
          </ac:grpSpMkLst>
        </pc:grpChg>
        <pc:picChg chg="add mod">
          <ac:chgData name="Tim Schneller" userId="3809452e3b6adf7a" providerId="LiveId" clId="{A0AD93F6-E523-41B1-9FF4-941D1B4F6F73}" dt="2023-09-10T13:03:54.084" v="3078" actId="164"/>
          <ac:picMkLst>
            <pc:docMk/>
            <pc:sldMk cId="1981504024" sldId="260"/>
            <ac:picMk id="5" creationId="{F65B81A6-3B58-13A4-64DD-7E8C04E61623}"/>
          </ac:picMkLst>
        </pc:picChg>
        <pc:picChg chg="add mod">
          <ac:chgData name="Tim Schneller" userId="3809452e3b6adf7a" providerId="LiveId" clId="{A0AD93F6-E523-41B1-9FF4-941D1B4F6F73}" dt="2023-09-10T13:03:54.084" v="3078" actId="164"/>
          <ac:picMkLst>
            <pc:docMk/>
            <pc:sldMk cId="1981504024" sldId="260"/>
            <ac:picMk id="6" creationId="{C07AC569-EA84-74FE-CE03-607DA5146DB5}"/>
          </ac:picMkLst>
        </pc:picChg>
        <pc:cxnChg chg="add del">
          <ac:chgData name="Tim Schneller" userId="3809452e3b6adf7a" providerId="LiveId" clId="{A0AD93F6-E523-41B1-9FF4-941D1B4F6F73}" dt="2023-09-10T10:53:59.725" v="1048" actId="478"/>
          <ac:cxnSpMkLst>
            <pc:docMk/>
            <pc:sldMk cId="1981504024" sldId="260"/>
            <ac:cxnSpMk id="8" creationId="{F20D7239-CA4D-7DC9-8165-A5A2FE6DE1FE}"/>
          </ac:cxnSpMkLst>
        </pc:cxnChg>
      </pc:sldChg>
      <pc:sldChg chg="addSp delSp modSp new mod">
        <pc:chgData name="Tim Schneller" userId="3809452e3b6adf7a" providerId="LiveId" clId="{A0AD93F6-E523-41B1-9FF4-941D1B4F6F73}" dt="2023-09-11T12:28:03.863" v="5734" actId="113"/>
        <pc:sldMkLst>
          <pc:docMk/>
          <pc:sldMk cId="3901282179" sldId="261"/>
        </pc:sldMkLst>
        <pc:spChg chg="mod">
          <ac:chgData name="Tim Schneller" userId="3809452e3b6adf7a" providerId="LiveId" clId="{A0AD93F6-E523-41B1-9FF4-941D1B4F6F73}" dt="2023-09-10T12:32:53.252" v="2600" actId="20577"/>
          <ac:spMkLst>
            <pc:docMk/>
            <pc:sldMk cId="3901282179" sldId="261"/>
            <ac:spMk id="2" creationId="{8D17DAA5-911D-A8D4-0A44-FA0D5218ED6E}"/>
          </ac:spMkLst>
        </pc:spChg>
        <pc:spChg chg="add del mod">
          <ac:chgData name="Tim Schneller" userId="3809452e3b6adf7a" providerId="LiveId" clId="{A0AD93F6-E523-41B1-9FF4-941D1B4F6F73}" dt="2023-09-10T11:36:13.738" v="1676" actId="207"/>
          <ac:spMkLst>
            <pc:docMk/>
            <pc:sldMk cId="3901282179" sldId="261"/>
            <ac:spMk id="3" creationId="{44D0A8F3-662D-7FF6-B04E-DAD4B3A70822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901282179" sldId="261"/>
            <ac:spMk id="4" creationId="{B5959420-803C-5A9A-EC7A-42754814264B}"/>
          </ac:spMkLst>
        </pc:spChg>
        <pc:spChg chg="add del">
          <ac:chgData name="Tim Schneller" userId="3809452e3b6adf7a" providerId="LiveId" clId="{A0AD93F6-E523-41B1-9FF4-941D1B4F6F73}" dt="2023-09-10T10:52:11.752" v="891" actId="478"/>
          <ac:spMkLst>
            <pc:docMk/>
            <pc:sldMk cId="3901282179" sldId="261"/>
            <ac:spMk id="4" creationId="{D922AA8D-35C3-45D8-0CD6-9F8CB9054C10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901282179" sldId="261"/>
            <ac:spMk id="5" creationId="{BEFAC4D3-200D-C169-0F5D-AC3A461D1BCC}"/>
          </ac:spMkLst>
        </pc:spChg>
        <pc:spChg chg="add mod">
          <ac:chgData name="Tim Schneller" userId="3809452e3b6adf7a" providerId="LiveId" clId="{A0AD93F6-E523-41B1-9FF4-941D1B4F6F73}" dt="2023-09-10T10:59:51.644" v="1311" actId="164"/>
          <ac:spMkLst>
            <pc:docMk/>
            <pc:sldMk cId="3901282179" sldId="261"/>
            <ac:spMk id="7" creationId="{D103425C-8A9B-9C90-F1F1-DE1C3C5E16C4}"/>
          </ac:spMkLst>
        </pc:spChg>
        <pc:spChg chg="add mod">
          <ac:chgData name="Tim Schneller" userId="3809452e3b6adf7a" providerId="LiveId" clId="{A0AD93F6-E523-41B1-9FF4-941D1B4F6F73}" dt="2023-09-11T12:28:01.586" v="5733" actId="113"/>
          <ac:spMkLst>
            <pc:docMk/>
            <pc:sldMk cId="3901282179" sldId="261"/>
            <ac:spMk id="8" creationId="{D9BF5480-C4FC-A828-4BC4-7C8F7E29E4F8}"/>
          </ac:spMkLst>
        </pc:spChg>
        <pc:spChg chg="add mod">
          <ac:chgData name="Tim Schneller" userId="3809452e3b6adf7a" providerId="LiveId" clId="{A0AD93F6-E523-41B1-9FF4-941D1B4F6F73}" dt="2023-09-10T10:59:30.434" v="1307" actId="164"/>
          <ac:spMkLst>
            <pc:docMk/>
            <pc:sldMk cId="3901282179" sldId="261"/>
            <ac:spMk id="9" creationId="{0CE18836-4F0E-2DCC-6F50-2A35B9279675}"/>
          </ac:spMkLst>
        </pc:spChg>
        <pc:spChg chg="add del mod">
          <ac:chgData name="Tim Schneller" userId="3809452e3b6adf7a" providerId="LiveId" clId="{A0AD93F6-E523-41B1-9FF4-941D1B4F6F73}" dt="2023-09-11T12:27:33.181" v="5731" actId="478"/>
          <ac:spMkLst>
            <pc:docMk/>
            <pc:sldMk cId="3901282179" sldId="261"/>
            <ac:spMk id="13" creationId="{42C45A2F-7E69-1E87-CE17-E5022E4B9A55}"/>
          </ac:spMkLst>
        </pc:spChg>
        <pc:spChg chg="add mod">
          <ac:chgData name="Tim Schneller" userId="3809452e3b6adf7a" providerId="LiveId" clId="{A0AD93F6-E523-41B1-9FF4-941D1B4F6F73}" dt="2023-09-11T12:26:46.855" v="5719" actId="207"/>
          <ac:spMkLst>
            <pc:docMk/>
            <pc:sldMk cId="3901282179" sldId="261"/>
            <ac:spMk id="14" creationId="{366D2AD4-854C-212B-0D72-D7BE7A347A21}"/>
          </ac:spMkLst>
        </pc:spChg>
        <pc:spChg chg="add del">
          <ac:chgData name="Tim Schneller" userId="3809452e3b6adf7a" providerId="LiveId" clId="{A0AD93F6-E523-41B1-9FF4-941D1B4F6F73}" dt="2023-09-11T12:24:17.071" v="5543" actId="22"/>
          <ac:spMkLst>
            <pc:docMk/>
            <pc:sldMk cId="3901282179" sldId="261"/>
            <ac:spMk id="16" creationId="{1BC14D99-B621-419A-2221-69EDC0127AF8}"/>
          </ac:spMkLst>
        </pc:spChg>
        <pc:spChg chg="add mod">
          <ac:chgData name="Tim Schneller" userId="3809452e3b6adf7a" providerId="LiveId" clId="{A0AD93F6-E523-41B1-9FF4-941D1B4F6F73}" dt="2023-09-11T12:28:03.863" v="5734" actId="113"/>
          <ac:spMkLst>
            <pc:docMk/>
            <pc:sldMk cId="3901282179" sldId="261"/>
            <ac:spMk id="17" creationId="{236A63A9-0B1D-585F-D102-3048E8BC5102}"/>
          </ac:spMkLst>
        </pc:spChg>
        <pc:spChg chg="add mod">
          <ac:chgData name="Tim Schneller" userId="3809452e3b6adf7a" providerId="LiveId" clId="{A0AD93F6-E523-41B1-9FF4-941D1B4F6F73}" dt="2023-09-11T12:27:06.255" v="5720" actId="164"/>
          <ac:spMkLst>
            <pc:docMk/>
            <pc:sldMk cId="3901282179" sldId="261"/>
            <ac:spMk id="19" creationId="{F2E7990B-F2A0-2765-0609-FF0E004B8130}"/>
          </ac:spMkLst>
        </pc:spChg>
        <pc:grpChg chg="add mod">
          <ac:chgData name="Tim Schneller" userId="3809452e3b6adf7a" providerId="LiveId" clId="{A0AD93F6-E523-41B1-9FF4-941D1B4F6F73}" dt="2023-09-10T13:04:00.305" v="3079" actId="164"/>
          <ac:grpSpMkLst>
            <pc:docMk/>
            <pc:sldMk cId="3901282179" sldId="261"/>
            <ac:grpSpMk id="10" creationId="{B0BA5175-765E-8D69-9872-C8A4283BB96C}"/>
          </ac:grpSpMkLst>
        </pc:grpChg>
        <pc:grpChg chg="add mod">
          <ac:chgData name="Tim Schneller" userId="3809452e3b6adf7a" providerId="LiveId" clId="{A0AD93F6-E523-41B1-9FF4-941D1B4F6F73}" dt="2023-09-10T13:04:00.305" v="3079" actId="164"/>
          <ac:grpSpMkLst>
            <pc:docMk/>
            <pc:sldMk cId="3901282179" sldId="261"/>
            <ac:grpSpMk id="11" creationId="{B998F7CC-5027-7E41-75CB-4C873B127498}"/>
          </ac:grpSpMkLst>
        </pc:grpChg>
        <pc:grpChg chg="add mod">
          <ac:chgData name="Tim Schneller" userId="3809452e3b6adf7a" providerId="LiveId" clId="{A0AD93F6-E523-41B1-9FF4-941D1B4F6F73}" dt="2023-09-11T12:24:35.289" v="5547" actId="164"/>
          <ac:grpSpMkLst>
            <pc:docMk/>
            <pc:sldMk cId="3901282179" sldId="261"/>
            <ac:grpSpMk id="12" creationId="{4D125C73-5F19-6D86-8251-1281EC5051BE}"/>
          </ac:grpSpMkLst>
        </pc:grpChg>
        <pc:grpChg chg="add mod">
          <ac:chgData name="Tim Schneller" userId="3809452e3b6adf7a" providerId="LiveId" clId="{A0AD93F6-E523-41B1-9FF4-941D1B4F6F73}" dt="2023-09-11T12:27:06.255" v="5720" actId="164"/>
          <ac:grpSpMkLst>
            <pc:docMk/>
            <pc:sldMk cId="3901282179" sldId="261"/>
            <ac:grpSpMk id="18" creationId="{6370252B-876D-EB1E-882A-7BA3FAE4E2B8}"/>
          </ac:grpSpMkLst>
        </pc:grpChg>
        <pc:grpChg chg="add mod">
          <ac:chgData name="Tim Schneller" userId="3809452e3b6adf7a" providerId="LiveId" clId="{A0AD93F6-E523-41B1-9FF4-941D1B4F6F73}" dt="2023-09-11T12:27:13.394" v="5723" actId="164"/>
          <ac:grpSpMkLst>
            <pc:docMk/>
            <pc:sldMk cId="3901282179" sldId="261"/>
            <ac:grpSpMk id="25" creationId="{EE9EE27F-B17A-0FE5-37F0-02B55F30D34E}"/>
          </ac:grpSpMkLst>
        </pc:grpChg>
        <pc:grpChg chg="add mod ord">
          <ac:chgData name="Tim Schneller" userId="3809452e3b6adf7a" providerId="LiveId" clId="{A0AD93F6-E523-41B1-9FF4-941D1B4F6F73}" dt="2023-09-11T12:27:36.933" v="5732" actId="1076"/>
          <ac:grpSpMkLst>
            <pc:docMk/>
            <pc:sldMk cId="3901282179" sldId="261"/>
            <ac:grpSpMk id="26" creationId="{D09C6094-9F81-2C91-F675-708AF96C711B}"/>
          </ac:grpSpMkLst>
        </pc:grpChg>
        <pc:picChg chg="add mod">
          <ac:chgData name="Tim Schneller" userId="3809452e3b6adf7a" providerId="LiveId" clId="{A0AD93F6-E523-41B1-9FF4-941D1B4F6F73}" dt="2023-09-10T10:52:08.284" v="889"/>
          <ac:picMkLst>
            <pc:docMk/>
            <pc:sldMk cId="3901282179" sldId="261"/>
            <ac:picMk id="5" creationId="{252BF7DF-EDC3-1A4B-4832-B44BF06A9E26}"/>
          </ac:picMkLst>
        </pc:picChg>
        <pc:picChg chg="add mod">
          <ac:chgData name="Tim Schneller" userId="3809452e3b6adf7a" providerId="LiveId" clId="{A0AD93F6-E523-41B1-9FF4-941D1B4F6F73}" dt="2023-09-10T10:59:30.434" v="1307" actId="164"/>
          <ac:picMkLst>
            <pc:docMk/>
            <pc:sldMk cId="3901282179" sldId="261"/>
            <ac:picMk id="6" creationId="{75205155-E0F3-EEEE-A308-8CA98D693976}"/>
          </ac:picMkLst>
        </pc:picChg>
        <pc:cxnChg chg="add mod">
          <ac:chgData name="Tim Schneller" userId="3809452e3b6adf7a" providerId="LiveId" clId="{A0AD93F6-E523-41B1-9FF4-941D1B4F6F73}" dt="2023-09-11T12:27:13.394" v="5723" actId="164"/>
          <ac:cxnSpMkLst>
            <pc:docMk/>
            <pc:sldMk cId="3901282179" sldId="261"/>
            <ac:cxnSpMk id="21" creationId="{556BB0A2-FD6D-B322-9424-5ECC3D37935F}"/>
          </ac:cxnSpMkLst>
        </pc:cxnChg>
      </pc:sldChg>
      <pc:sldChg chg="delSp modSp new mod">
        <pc:chgData name="Tim Schneller" userId="3809452e3b6adf7a" providerId="LiveId" clId="{A0AD93F6-E523-41B1-9FF4-941D1B4F6F73}" dt="2023-09-11T15:27:48.423" v="7192" actId="6549"/>
        <pc:sldMkLst>
          <pc:docMk/>
          <pc:sldMk cId="257425763" sldId="262"/>
        </pc:sldMkLst>
        <pc:spChg chg="mod">
          <ac:chgData name="Tim Schneller" userId="3809452e3b6adf7a" providerId="LiveId" clId="{A0AD93F6-E523-41B1-9FF4-941D1B4F6F73}" dt="2023-09-10T11:00:39.002" v="1323" actId="20577"/>
          <ac:spMkLst>
            <pc:docMk/>
            <pc:sldMk cId="257425763" sldId="262"/>
            <ac:spMk id="2" creationId="{3933A20E-46A4-72FF-8087-58C928C50165}"/>
          </ac:spMkLst>
        </pc:spChg>
        <pc:spChg chg="mod">
          <ac:chgData name="Tim Schneller" userId="3809452e3b6adf7a" providerId="LiveId" clId="{A0AD93F6-E523-41B1-9FF4-941D1B4F6F73}" dt="2023-09-11T15:27:48.423" v="7192" actId="6549"/>
          <ac:spMkLst>
            <pc:docMk/>
            <pc:sldMk cId="257425763" sldId="262"/>
            <ac:spMk id="3" creationId="{A906D8B8-9C72-515E-6BE5-326B676CF821}"/>
          </ac:spMkLst>
        </pc:spChg>
        <pc:spChg chg="del">
          <ac:chgData name="Tim Schneller" userId="3809452e3b6adf7a" providerId="LiveId" clId="{A0AD93F6-E523-41B1-9FF4-941D1B4F6F73}" dt="2023-09-10T11:02:38.915" v="1363" actId="478"/>
          <ac:spMkLst>
            <pc:docMk/>
            <pc:sldMk cId="257425763" sldId="262"/>
            <ac:spMk id="4" creationId="{18CF7A8C-CAB3-33FE-6744-F5F373EFAF2A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257425763" sldId="262"/>
            <ac:spMk id="4" creationId="{4653479A-F6CA-C9CA-564F-1658514DAFE8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257425763" sldId="262"/>
            <ac:spMk id="5" creationId="{E2E9A0B3-8C1A-CEF8-4914-41BB906E6CC1}"/>
          </ac:spMkLst>
        </pc:spChg>
      </pc:sldChg>
      <pc:sldChg chg="addSp delSp modSp new mod">
        <pc:chgData name="Tim Schneller" userId="3809452e3b6adf7a" providerId="LiveId" clId="{A0AD93F6-E523-41B1-9FF4-941D1B4F6F73}" dt="2023-09-11T09:15:58.129" v="4123"/>
        <pc:sldMkLst>
          <pc:docMk/>
          <pc:sldMk cId="767573604" sldId="263"/>
        </pc:sldMkLst>
        <pc:spChg chg="mod">
          <ac:chgData name="Tim Schneller" userId="3809452e3b6adf7a" providerId="LiveId" clId="{A0AD93F6-E523-41B1-9FF4-941D1B4F6F73}" dt="2023-09-10T12:32:58.223" v="2601"/>
          <ac:spMkLst>
            <pc:docMk/>
            <pc:sldMk cId="767573604" sldId="263"/>
            <ac:spMk id="2" creationId="{BC4DDFF9-D672-BD77-4F38-6AA1CE4142FE}"/>
          </ac:spMkLst>
        </pc:spChg>
        <pc:spChg chg="mod">
          <ac:chgData name="Tim Schneller" userId="3809452e3b6adf7a" providerId="LiveId" clId="{A0AD93F6-E523-41B1-9FF4-941D1B4F6F73}" dt="2023-09-10T11:14:37.147" v="1666" actId="20577"/>
          <ac:spMkLst>
            <pc:docMk/>
            <pc:sldMk cId="767573604" sldId="263"/>
            <ac:spMk id="3" creationId="{ECB3BC1B-76E3-71F5-81F2-3CEEACDDB4AF}"/>
          </ac:spMkLst>
        </pc:spChg>
        <pc:spChg chg="del">
          <ac:chgData name="Tim Schneller" userId="3809452e3b6adf7a" providerId="LiveId" clId="{A0AD93F6-E523-41B1-9FF4-941D1B4F6F73}" dt="2023-09-10T11:09:23.861" v="1413" actId="478"/>
          <ac:spMkLst>
            <pc:docMk/>
            <pc:sldMk cId="767573604" sldId="263"/>
            <ac:spMk id="4" creationId="{16AC04BB-7075-9974-A000-A298B811D783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767573604" sldId="263"/>
            <ac:spMk id="4" creationId="{880E7C9A-2A5E-3C32-3494-50495446654D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767573604" sldId="263"/>
            <ac:spMk id="7" creationId="{8EE4A5CE-9847-685C-DEB8-96B672B377D8}"/>
          </ac:spMkLst>
        </pc:spChg>
        <pc:spChg chg="add mod">
          <ac:chgData name="Tim Schneller" userId="3809452e3b6adf7a" providerId="LiveId" clId="{A0AD93F6-E523-41B1-9FF4-941D1B4F6F73}" dt="2023-09-10T13:03:45.462" v="3077" actId="164"/>
          <ac:spMkLst>
            <pc:docMk/>
            <pc:sldMk cId="767573604" sldId="263"/>
            <ac:spMk id="14" creationId="{0B07B6AC-939D-5011-FB2F-24F3CCB16A09}"/>
          </ac:spMkLst>
        </pc:spChg>
        <pc:spChg chg="add mod">
          <ac:chgData name="Tim Schneller" userId="3809452e3b6adf7a" providerId="LiveId" clId="{A0AD93F6-E523-41B1-9FF4-941D1B4F6F73}" dt="2023-09-10T13:03:45.462" v="3077" actId="164"/>
          <ac:spMkLst>
            <pc:docMk/>
            <pc:sldMk cId="767573604" sldId="263"/>
            <ac:spMk id="15" creationId="{E00331C5-A678-513D-FF78-2B74B6B115AD}"/>
          </ac:spMkLst>
        </pc:spChg>
        <pc:spChg chg="add del mod">
          <ac:chgData name="Tim Schneller" userId="3809452e3b6adf7a" providerId="LiveId" clId="{A0AD93F6-E523-41B1-9FF4-941D1B4F6F73}" dt="2023-09-10T11:12:51.722" v="1468" actId="478"/>
          <ac:spMkLst>
            <pc:docMk/>
            <pc:sldMk cId="767573604" sldId="263"/>
            <ac:spMk id="16" creationId="{25A5D152-298A-D90F-5366-C1E92A296EDE}"/>
          </ac:spMkLst>
        </pc:spChg>
        <pc:grpChg chg="add mod">
          <ac:chgData name="Tim Schneller" userId="3809452e3b6adf7a" providerId="LiveId" clId="{A0AD93F6-E523-41B1-9FF4-941D1B4F6F73}" dt="2023-09-10T13:03:45.462" v="3077" actId="164"/>
          <ac:grpSpMkLst>
            <pc:docMk/>
            <pc:sldMk cId="767573604" sldId="263"/>
            <ac:grpSpMk id="17" creationId="{A7820B64-74D6-4990-266E-DF6635E80143}"/>
          </ac:grpSpMkLst>
        </pc:grpChg>
        <pc:grpChg chg="add mod">
          <ac:chgData name="Tim Schneller" userId="3809452e3b6adf7a" providerId="LiveId" clId="{A0AD93F6-E523-41B1-9FF4-941D1B4F6F73}" dt="2023-09-10T13:03:45.462" v="3077" actId="164"/>
          <ac:grpSpMkLst>
            <pc:docMk/>
            <pc:sldMk cId="767573604" sldId="263"/>
            <ac:grpSpMk id="18" creationId="{5862AA2A-5B96-ECA7-4C89-75798E2DAE26}"/>
          </ac:grpSpMkLst>
        </pc:grpChg>
        <pc:picChg chg="add mod">
          <ac:chgData name="Tim Schneller" userId="3809452e3b6adf7a" providerId="LiveId" clId="{A0AD93F6-E523-41B1-9FF4-941D1B4F6F73}" dt="2023-09-10T13:03:36.583" v="3076" actId="164"/>
          <ac:picMkLst>
            <pc:docMk/>
            <pc:sldMk cId="767573604" sldId="263"/>
            <ac:picMk id="5" creationId="{F2555E51-F3FC-3095-8C52-D2E32E4B247D}"/>
          </ac:picMkLst>
        </pc:picChg>
        <pc:picChg chg="add mod">
          <ac:chgData name="Tim Schneller" userId="3809452e3b6adf7a" providerId="LiveId" clId="{A0AD93F6-E523-41B1-9FF4-941D1B4F6F73}" dt="2023-09-10T13:03:36.583" v="3076" actId="164"/>
          <ac:picMkLst>
            <pc:docMk/>
            <pc:sldMk cId="767573604" sldId="263"/>
            <ac:picMk id="6" creationId="{4C0A658C-D1B2-06A5-41A5-E4A737087D11}"/>
          </ac:picMkLst>
        </pc:picChg>
        <pc:cxnChg chg="add mod">
          <ac:chgData name="Tim Schneller" userId="3809452e3b6adf7a" providerId="LiveId" clId="{A0AD93F6-E523-41B1-9FF4-941D1B4F6F73}" dt="2023-09-10T13:03:45.462" v="3077" actId="164"/>
          <ac:cxnSpMkLst>
            <pc:docMk/>
            <pc:sldMk cId="767573604" sldId="263"/>
            <ac:cxnSpMk id="8" creationId="{81C92B29-AB2A-C612-88D8-9FCA75B03BCE}"/>
          </ac:cxnSpMkLst>
        </pc:cxnChg>
      </pc:sldChg>
      <pc:sldChg chg="delSp modSp new mod">
        <pc:chgData name="Tim Schneller" userId="3809452e3b6adf7a" providerId="LiveId" clId="{A0AD93F6-E523-41B1-9FF4-941D1B4F6F73}" dt="2023-09-11T14:15:26.682" v="6017" actId="20577"/>
        <pc:sldMkLst>
          <pc:docMk/>
          <pc:sldMk cId="2624039287" sldId="264"/>
        </pc:sldMkLst>
        <pc:spChg chg="mod">
          <ac:chgData name="Tim Schneller" userId="3809452e3b6adf7a" providerId="LiveId" clId="{A0AD93F6-E523-41B1-9FF4-941D1B4F6F73}" dt="2023-09-10T13:11:59.707" v="3168" actId="20577"/>
          <ac:spMkLst>
            <pc:docMk/>
            <pc:sldMk cId="2624039287" sldId="264"/>
            <ac:spMk id="2" creationId="{3E56DC57-8BDC-751F-12AF-73FDC88114F6}"/>
          </ac:spMkLst>
        </pc:spChg>
        <pc:spChg chg="mod">
          <ac:chgData name="Tim Schneller" userId="3809452e3b6adf7a" providerId="LiveId" clId="{A0AD93F6-E523-41B1-9FF4-941D1B4F6F73}" dt="2023-09-11T14:15:26.682" v="6017" actId="20577"/>
          <ac:spMkLst>
            <pc:docMk/>
            <pc:sldMk cId="2624039287" sldId="264"/>
            <ac:spMk id="3" creationId="{7E8BD96B-9BC7-5B81-C08D-E87A784C7812}"/>
          </ac:spMkLst>
        </pc:spChg>
        <pc:spChg chg="del">
          <ac:chgData name="Tim Schneller" userId="3809452e3b6adf7a" providerId="LiveId" clId="{A0AD93F6-E523-41B1-9FF4-941D1B4F6F73}" dt="2023-09-10T11:51:26.796" v="2341" actId="478"/>
          <ac:spMkLst>
            <pc:docMk/>
            <pc:sldMk cId="2624039287" sldId="264"/>
            <ac:spMk id="4" creationId="{CDE5323E-6244-02AD-6E77-B926CA69277A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2624039287" sldId="264"/>
            <ac:spMk id="4" creationId="{D94179D7-09E2-D613-5FD4-4EF3CD4E9E7B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2624039287" sldId="264"/>
            <ac:spMk id="5" creationId="{A86AE805-E650-9053-8D36-3126F978E272}"/>
          </ac:spMkLst>
        </pc:spChg>
      </pc:sldChg>
      <pc:sldChg chg="addSp delSp modSp new mod">
        <pc:chgData name="Tim Schneller" userId="3809452e3b6adf7a" providerId="LiveId" clId="{A0AD93F6-E523-41B1-9FF4-941D1B4F6F73}" dt="2023-09-11T09:15:58.129" v="4123"/>
        <pc:sldMkLst>
          <pc:docMk/>
          <pc:sldMk cId="1993457845" sldId="265"/>
        </pc:sldMkLst>
        <pc:spChg chg="mod">
          <ac:chgData name="Tim Schneller" userId="3809452e3b6adf7a" providerId="LiveId" clId="{A0AD93F6-E523-41B1-9FF4-941D1B4F6F73}" dt="2023-09-10T11:52:13.533" v="2353" actId="20577"/>
          <ac:spMkLst>
            <pc:docMk/>
            <pc:sldMk cId="1993457845" sldId="265"/>
            <ac:spMk id="2" creationId="{08D4851B-1C8B-2781-9F66-6B654E77519E}"/>
          </ac:spMkLst>
        </pc:spChg>
        <pc:spChg chg="mod">
          <ac:chgData name="Tim Schneller" userId="3809452e3b6adf7a" providerId="LiveId" clId="{A0AD93F6-E523-41B1-9FF4-941D1B4F6F73}" dt="2023-09-10T15:18:01.064" v="3874" actId="20577"/>
          <ac:spMkLst>
            <pc:docMk/>
            <pc:sldMk cId="1993457845" sldId="265"/>
            <ac:spMk id="3" creationId="{3BCA0289-A946-3F23-471F-A5F7768952F5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993457845" sldId="265"/>
            <ac:spMk id="4" creationId="{1ED88DE1-A574-0E79-F8F0-515C44891A1A}"/>
          </ac:spMkLst>
        </pc:spChg>
        <pc:spChg chg="del">
          <ac:chgData name="Tim Schneller" userId="3809452e3b6adf7a" providerId="LiveId" clId="{A0AD93F6-E523-41B1-9FF4-941D1B4F6F73}" dt="2023-09-10T13:02:32.611" v="3037" actId="478"/>
          <ac:spMkLst>
            <pc:docMk/>
            <pc:sldMk cId="1993457845" sldId="265"/>
            <ac:spMk id="4" creationId="{AF691389-2605-6D3A-4154-52D94302BEBC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993457845" sldId="265"/>
            <ac:spMk id="5" creationId="{8B89CD7E-AD0B-84A9-ECB8-DD4035AD8F0F}"/>
          </ac:spMkLst>
        </pc:spChg>
        <pc:spChg chg="del mod">
          <ac:chgData name="Tim Schneller" userId="3809452e3b6adf7a" providerId="LiveId" clId="{A0AD93F6-E523-41B1-9FF4-941D1B4F6F73}" dt="2023-09-10T15:16:50.531" v="3847" actId="478"/>
          <ac:spMkLst>
            <pc:docMk/>
            <pc:sldMk cId="1993457845" sldId="265"/>
            <ac:spMk id="9" creationId="{4E5052FE-732E-4073-7072-D0EF362B75AA}"/>
          </ac:spMkLst>
        </pc:spChg>
        <pc:spChg chg="del mod topLvl">
          <ac:chgData name="Tim Schneller" userId="3809452e3b6adf7a" providerId="LiveId" clId="{A0AD93F6-E523-41B1-9FF4-941D1B4F6F73}" dt="2023-09-10T15:16:56.625" v="3851" actId="478"/>
          <ac:spMkLst>
            <pc:docMk/>
            <pc:sldMk cId="1993457845" sldId="265"/>
            <ac:spMk id="10" creationId="{EFE5E4A7-140C-ACCF-986C-3BC6DCCCD570}"/>
          </ac:spMkLst>
        </pc:spChg>
        <pc:spChg chg="del mod">
          <ac:chgData name="Tim Schneller" userId="3809452e3b6adf7a" providerId="LiveId" clId="{A0AD93F6-E523-41B1-9FF4-941D1B4F6F73}" dt="2023-09-10T15:16:54.776" v="3850" actId="478"/>
          <ac:spMkLst>
            <pc:docMk/>
            <pc:sldMk cId="1993457845" sldId="265"/>
            <ac:spMk id="11" creationId="{20C90455-AEBB-8E44-8A77-A195CFA42857}"/>
          </ac:spMkLst>
        </pc:spChg>
        <pc:grpChg chg="add del mod">
          <ac:chgData name="Tim Schneller" userId="3809452e3b6adf7a" providerId="LiveId" clId="{A0AD93F6-E523-41B1-9FF4-941D1B4F6F73}" dt="2023-09-10T15:16:56.625" v="3851" actId="478"/>
          <ac:grpSpMkLst>
            <pc:docMk/>
            <pc:sldMk cId="1993457845" sldId="265"/>
            <ac:grpSpMk id="5" creationId="{C3E46426-EE6C-6748-FB89-545B0E5B0D7F}"/>
          </ac:grpSpMkLst>
        </pc:grpChg>
        <pc:grpChg chg="del mod">
          <ac:chgData name="Tim Schneller" userId="3809452e3b6adf7a" providerId="LiveId" clId="{A0AD93F6-E523-41B1-9FF4-941D1B4F6F73}" dt="2023-09-10T15:16:54.776" v="3850" actId="478"/>
          <ac:grpSpMkLst>
            <pc:docMk/>
            <pc:sldMk cId="1993457845" sldId="265"/>
            <ac:grpSpMk id="6" creationId="{D8676C7E-D232-44FC-CE87-630FFD742A5A}"/>
          </ac:grpSpMkLst>
        </pc:grpChg>
        <pc:grpChg chg="del mod">
          <ac:chgData name="Tim Schneller" userId="3809452e3b6adf7a" providerId="LiveId" clId="{A0AD93F6-E523-41B1-9FF4-941D1B4F6F73}" dt="2023-09-10T15:16:50.531" v="3847" actId="478"/>
          <ac:grpSpMkLst>
            <pc:docMk/>
            <pc:sldMk cId="1993457845" sldId="265"/>
            <ac:grpSpMk id="7" creationId="{750DF981-A98A-B59D-7F8D-DB63BDB9C7B2}"/>
          </ac:grpSpMkLst>
        </pc:grpChg>
        <pc:picChg chg="mod topLvl modCrop">
          <ac:chgData name="Tim Schneller" userId="3809452e3b6adf7a" providerId="LiveId" clId="{A0AD93F6-E523-41B1-9FF4-941D1B4F6F73}" dt="2023-09-10T15:17:22.976" v="3868" actId="1076"/>
          <ac:picMkLst>
            <pc:docMk/>
            <pc:sldMk cId="1993457845" sldId="265"/>
            <ac:picMk id="8" creationId="{BB05BC7F-A330-5455-31DA-A86AFC110E9B}"/>
          </ac:picMkLst>
        </pc:picChg>
      </pc:sldChg>
      <pc:sldChg chg="new del">
        <pc:chgData name="Tim Schneller" userId="3809452e3b6adf7a" providerId="LiveId" clId="{A0AD93F6-E523-41B1-9FF4-941D1B4F6F73}" dt="2023-09-10T12:33:33.869" v="2603" actId="47"/>
        <pc:sldMkLst>
          <pc:docMk/>
          <pc:sldMk cId="195543787" sldId="266"/>
        </pc:sldMkLst>
      </pc:sldChg>
      <pc:sldChg chg="delSp modSp new mod ord">
        <pc:chgData name="Tim Schneller" userId="3809452e3b6adf7a" providerId="LiveId" clId="{A0AD93F6-E523-41B1-9FF4-941D1B4F6F73}" dt="2023-09-11T14:15:52.074" v="6029" actId="12"/>
        <pc:sldMkLst>
          <pc:docMk/>
          <pc:sldMk cId="2703527223" sldId="266"/>
        </pc:sldMkLst>
        <pc:spChg chg="mod">
          <ac:chgData name="Tim Schneller" userId="3809452e3b6adf7a" providerId="LiveId" clId="{A0AD93F6-E523-41B1-9FF4-941D1B4F6F73}" dt="2023-09-10T12:33:43.722" v="2615" actId="20577"/>
          <ac:spMkLst>
            <pc:docMk/>
            <pc:sldMk cId="2703527223" sldId="266"/>
            <ac:spMk id="2" creationId="{C8E8BE91-2E37-DA68-FC21-4A14204CE1DA}"/>
          </ac:spMkLst>
        </pc:spChg>
        <pc:spChg chg="mod">
          <ac:chgData name="Tim Schneller" userId="3809452e3b6adf7a" providerId="LiveId" clId="{A0AD93F6-E523-41B1-9FF4-941D1B4F6F73}" dt="2023-09-11T14:15:52.074" v="6029" actId="12"/>
          <ac:spMkLst>
            <pc:docMk/>
            <pc:sldMk cId="2703527223" sldId="266"/>
            <ac:spMk id="3" creationId="{52B6CC86-1470-90A9-3C5E-D9AE90B45329}"/>
          </ac:spMkLst>
        </pc:spChg>
        <pc:spChg chg="del">
          <ac:chgData name="Tim Schneller" userId="3809452e3b6adf7a" providerId="LiveId" clId="{A0AD93F6-E523-41B1-9FF4-941D1B4F6F73}" dt="2023-09-10T12:57:57.408" v="2798" actId="478"/>
          <ac:spMkLst>
            <pc:docMk/>
            <pc:sldMk cId="2703527223" sldId="266"/>
            <ac:spMk id="4" creationId="{930DC6E8-2AFC-6BC4-5655-1F9FFAAAE762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2703527223" sldId="266"/>
            <ac:spMk id="4" creationId="{AD2CB069-46BA-AC06-2D29-B9E9E7525013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2703527223" sldId="266"/>
            <ac:spMk id="5" creationId="{36CD7D2B-DB69-EC18-F7F6-A2933C908BDF}"/>
          </ac:spMkLst>
        </pc:spChg>
      </pc:sldChg>
      <pc:sldChg chg="addSp delSp modSp new mod">
        <pc:chgData name="Tim Schneller" userId="3809452e3b6adf7a" providerId="LiveId" clId="{A0AD93F6-E523-41B1-9FF4-941D1B4F6F73}" dt="2023-09-11T15:18:05.468" v="6423" actId="113"/>
        <pc:sldMkLst>
          <pc:docMk/>
          <pc:sldMk cId="1124487992" sldId="267"/>
        </pc:sldMkLst>
        <pc:spChg chg="mod">
          <ac:chgData name="Tim Schneller" userId="3809452e3b6adf7a" providerId="LiveId" clId="{A0AD93F6-E523-41B1-9FF4-941D1B4F6F73}" dt="2023-09-10T13:51:06.256" v="3211" actId="207"/>
          <ac:spMkLst>
            <pc:docMk/>
            <pc:sldMk cId="1124487992" sldId="267"/>
            <ac:spMk id="2" creationId="{20B682AA-6D23-6AC3-ED76-2BCD77950043}"/>
          </ac:spMkLst>
        </pc:spChg>
        <pc:spChg chg="del">
          <ac:chgData name="Tim Schneller" userId="3809452e3b6adf7a" providerId="LiveId" clId="{A0AD93F6-E523-41B1-9FF4-941D1B4F6F73}" dt="2023-09-10T13:13:04.286" v="3192" actId="478"/>
          <ac:spMkLst>
            <pc:docMk/>
            <pc:sldMk cId="1124487992" sldId="267"/>
            <ac:spMk id="3" creationId="{5B364F3D-380C-E946-2B9D-B29BFD603ED2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124487992" sldId="267"/>
            <ac:spMk id="3" creationId="{89A1303B-0C96-942C-2FBD-E4D4850B03B8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124487992" sldId="267"/>
            <ac:spMk id="4" creationId="{5E3C5B3C-9462-F309-CDEB-0660C0441DBA}"/>
          </ac:spMkLst>
        </pc:spChg>
        <pc:spChg chg="del">
          <ac:chgData name="Tim Schneller" userId="3809452e3b6adf7a" providerId="LiveId" clId="{A0AD93F6-E523-41B1-9FF4-941D1B4F6F73}" dt="2023-09-10T13:13:12.236" v="3193" actId="478"/>
          <ac:spMkLst>
            <pc:docMk/>
            <pc:sldMk cId="1124487992" sldId="267"/>
            <ac:spMk id="4" creationId="{E1821EDE-CEE0-BB4E-33D2-65780EB5B6B0}"/>
          </ac:spMkLst>
        </pc:spChg>
        <pc:spChg chg="add del mod">
          <ac:chgData name="Tim Schneller" userId="3809452e3b6adf7a" providerId="LiveId" clId="{A0AD93F6-E523-41B1-9FF4-941D1B4F6F73}" dt="2023-09-11T12:18:47.962" v="5364" actId="478"/>
          <ac:spMkLst>
            <pc:docMk/>
            <pc:sldMk cId="1124487992" sldId="267"/>
            <ac:spMk id="5" creationId="{BF1F3BA9-AF64-94E4-7A78-73C3001C5C16}"/>
          </ac:spMkLst>
        </pc:spChg>
        <pc:spChg chg="add del mod">
          <ac:chgData name="Tim Schneller" userId="3809452e3b6adf7a" providerId="LiveId" clId="{A0AD93F6-E523-41B1-9FF4-941D1B4F6F73}" dt="2023-09-10T13:54:54.024" v="3235" actId="478"/>
          <ac:spMkLst>
            <pc:docMk/>
            <pc:sldMk cId="1124487992" sldId="267"/>
            <ac:spMk id="9" creationId="{25E87277-BCA3-C645-8FF4-8FBB8490F50C}"/>
          </ac:spMkLst>
        </pc:spChg>
        <pc:spChg chg="add mod">
          <ac:chgData name="Tim Schneller" userId="3809452e3b6adf7a" providerId="LiveId" clId="{A0AD93F6-E523-41B1-9FF4-941D1B4F6F73}" dt="2023-09-11T15:18:05.468" v="6423" actId="113"/>
          <ac:spMkLst>
            <pc:docMk/>
            <pc:sldMk cId="1124487992" sldId="267"/>
            <ac:spMk id="10" creationId="{A43F1472-14C3-7850-A361-B70C2AC90DB8}"/>
          </ac:spMkLst>
        </pc:spChg>
        <pc:picChg chg="add mod modCrop">
          <ac:chgData name="Tim Schneller" userId="3809452e3b6adf7a" providerId="LiveId" clId="{A0AD93F6-E523-41B1-9FF4-941D1B4F6F73}" dt="2023-09-11T11:37:40.461" v="4438" actId="14100"/>
          <ac:picMkLst>
            <pc:docMk/>
            <pc:sldMk cId="1124487992" sldId="267"/>
            <ac:picMk id="6" creationId="{EC7B2B43-64B9-6AD2-0764-4EBFFC19B7D8}"/>
          </ac:picMkLst>
        </pc:picChg>
        <pc:picChg chg="add mod">
          <ac:chgData name="Tim Schneller" userId="3809452e3b6adf7a" providerId="LiveId" clId="{A0AD93F6-E523-41B1-9FF4-941D1B4F6F73}" dt="2023-09-11T11:37:53.422" v="4439" actId="14826"/>
          <ac:picMkLst>
            <pc:docMk/>
            <pc:sldMk cId="1124487992" sldId="267"/>
            <ac:picMk id="8" creationId="{756DA5D2-36D4-D4EE-8A43-AAD5182A29DD}"/>
          </ac:picMkLst>
        </pc:picChg>
      </pc:sldChg>
      <pc:sldChg chg="delSp modSp add">
        <pc:chgData name="Tim Schneller" userId="3809452e3b6adf7a" providerId="LiveId" clId="{A0AD93F6-E523-41B1-9FF4-941D1B4F6F73}" dt="2023-09-11T09:15:58.129" v="4123"/>
        <pc:sldMkLst>
          <pc:docMk/>
          <pc:sldMk cId="1081937516" sldId="268"/>
        </pc:sldMkLst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081937516" sldId="268"/>
            <ac:spMk id="3" creationId="{63410A20-EAD1-E53B-5FCF-4E6E3A91C685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081937516" sldId="268"/>
            <ac:spMk id="4" creationId="{7883C4BC-C3CF-765D-5A68-DBB4127307DB}"/>
          </ac:spMkLst>
        </pc:spChg>
        <pc:picChg chg="mod">
          <ac:chgData name="Tim Schneller" userId="3809452e3b6adf7a" providerId="LiveId" clId="{A0AD93F6-E523-41B1-9FF4-941D1B4F6F73}" dt="2023-09-10T13:08:45.145" v="3162" actId="14826"/>
          <ac:picMkLst>
            <pc:docMk/>
            <pc:sldMk cId="1081937516" sldId="268"/>
            <ac:picMk id="5" creationId="{6B8A58CD-A55A-4013-3989-C54607F6A015}"/>
          </ac:picMkLst>
        </pc:picChg>
      </pc:sldChg>
      <pc:sldChg chg="addSp delSp modSp new mod ord">
        <pc:chgData name="Tim Schneller" userId="3809452e3b6adf7a" providerId="LiveId" clId="{A0AD93F6-E523-41B1-9FF4-941D1B4F6F73}" dt="2023-09-11T15:18:14.036" v="6425" actId="113"/>
        <pc:sldMkLst>
          <pc:docMk/>
          <pc:sldMk cId="3642950736" sldId="269"/>
        </pc:sldMkLst>
        <pc:spChg chg="mod">
          <ac:chgData name="Tim Schneller" userId="3809452e3b6adf7a" providerId="LiveId" clId="{A0AD93F6-E523-41B1-9FF4-941D1B4F6F73}" dt="2023-09-10T14:34:31.447" v="3256" actId="20577"/>
          <ac:spMkLst>
            <pc:docMk/>
            <pc:sldMk cId="3642950736" sldId="269"/>
            <ac:spMk id="2" creationId="{5B687EC2-6A9E-C83C-9C8A-7F81C322E6FC}"/>
          </ac:spMkLst>
        </pc:spChg>
        <pc:spChg chg="del">
          <ac:chgData name="Tim Schneller" userId="3809452e3b6adf7a" providerId="LiveId" clId="{A0AD93F6-E523-41B1-9FF4-941D1B4F6F73}" dt="2023-09-10T14:34:34.241" v="3257" actId="478"/>
          <ac:spMkLst>
            <pc:docMk/>
            <pc:sldMk cId="3642950736" sldId="269"/>
            <ac:spMk id="3" creationId="{1F5250C4-3234-B0FB-6D1C-6F9B5A38E9B6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642950736" sldId="269"/>
            <ac:spMk id="3" creationId="{2DEB1EB9-E8C4-485D-1935-CE8B0ED33074}"/>
          </ac:spMkLst>
        </pc:spChg>
        <pc:spChg chg="del">
          <ac:chgData name="Tim Schneller" userId="3809452e3b6adf7a" providerId="LiveId" clId="{A0AD93F6-E523-41B1-9FF4-941D1B4F6F73}" dt="2023-09-10T14:38:20.656" v="3299" actId="478"/>
          <ac:spMkLst>
            <pc:docMk/>
            <pc:sldMk cId="3642950736" sldId="269"/>
            <ac:spMk id="4" creationId="{558ADB82-00BD-7D39-4010-0CD5E5512DFE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642950736" sldId="269"/>
            <ac:spMk id="4" creationId="{E2A1A419-9B52-35FB-9134-77481F7AD3C6}"/>
          </ac:spMkLst>
        </pc:spChg>
        <pc:spChg chg="add mod">
          <ac:chgData name="Tim Schneller" userId="3809452e3b6adf7a" providerId="LiveId" clId="{A0AD93F6-E523-41B1-9FF4-941D1B4F6F73}" dt="2023-09-11T15:18:14.036" v="6425" actId="113"/>
          <ac:spMkLst>
            <pc:docMk/>
            <pc:sldMk cId="3642950736" sldId="269"/>
            <ac:spMk id="17" creationId="{F2BAB0F5-386C-43A2-54A0-C4CB75052859}"/>
          </ac:spMkLst>
        </pc:spChg>
        <pc:grpChg chg="add mod">
          <ac:chgData name="Tim Schneller" userId="3809452e3b6adf7a" providerId="LiveId" clId="{A0AD93F6-E523-41B1-9FF4-941D1B4F6F73}" dt="2023-09-11T12:15:41.173" v="5344" actId="164"/>
          <ac:grpSpMkLst>
            <pc:docMk/>
            <pc:sldMk cId="3642950736" sldId="269"/>
            <ac:grpSpMk id="8" creationId="{4A5E3916-2F51-E641-7A69-324DBBA8E7D8}"/>
          </ac:grpSpMkLst>
        </pc:grpChg>
        <pc:grpChg chg="add del mod">
          <ac:chgData name="Tim Schneller" userId="3809452e3b6adf7a" providerId="LiveId" clId="{A0AD93F6-E523-41B1-9FF4-941D1B4F6F73}" dt="2023-09-10T15:04:52.109" v="3317" actId="21"/>
          <ac:grpSpMkLst>
            <pc:docMk/>
            <pc:sldMk cId="3642950736" sldId="269"/>
            <ac:grpSpMk id="12" creationId="{C08B43BD-AEE8-912C-5842-8D5C5319689C}"/>
          </ac:grpSpMkLst>
        </pc:grpChg>
        <pc:grpChg chg="add mod">
          <ac:chgData name="Tim Schneller" userId="3809452e3b6adf7a" providerId="LiveId" clId="{A0AD93F6-E523-41B1-9FF4-941D1B4F6F73}" dt="2023-09-11T12:17:12.761" v="5356" actId="164"/>
          <ac:grpSpMkLst>
            <pc:docMk/>
            <pc:sldMk cId="3642950736" sldId="269"/>
            <ac:grpSpMk id="15" creationId="{F098A869-2707-A28E-D67D-D3C0A0CDC989}"/>
          </ac:grpSpMkLst>
        </pc:grpChg>
        <pc:picChg chg="add mod">
          <ac:chgData name="Tim Schneller" userId="3809452e3b6adf7a" providerId="LiveId" clId="{A0AD93F6-E523-41B1-9FF4-941D1B4F6F73}" dt="2023-09-10T14:35:31.482" v="3279" actId="164"/>
          <ac:picMkLst>
            <pc:docMk/>
            <pc:sldMk cId="3642950736" sldId="269"/>
            <ac:picMk id="6" creationId="{097302AF-4881-2DD3-0E70-CFD915A97AC6}"/>
          </ac:picMkLst>
        </pc:picChg>
        <pc:picChg chg="add mod">
          <ac:chgData name="Tim Schneller" userId="3809452e3b6adf7a" providerId="LiveId" clId="{A0AD93F6-E523-41B1-9FF4-941D1B4F6F73}" dt="2023-09-11T12:15:41.173" v="5344" actId="164"/>
          <ac:picMkLst>
            <pc:docMk/>
            <pc:sldMk cId="3642950736" sldId="269"/>
            <ac:picMk id="14" creationId="{BB16A8B2-F30E-0C0A-30A5-BFC9EF0344F1}"/>
          </ac:picMkLst>
        </pc:picChg>
        <pc:picChg chg="add mod modCrop">
          <ac:chgData name="Tim Schneller" userId="3809452e3b6adf7a" providerId="LiveId" clId="{A0AD93F6-E523-41B1-9FF4-941D1B4F6F73}" dt="2023-09-11T12:17:12.761" v="5356" actId="164"/>
          <ac:picMkLst>
            <pc:docMk/>
            <pc:sldMk cId="3642950736" sldId="269"/>
            <ac:picMk id="16" creationId="{16BE2043-6BEF-08AC-0CDB-CAD68CB1D7FE}"/>
          </ac:picMkLst>
        </pc:picChg>
        <pc:cxnChg chg="add mod">
          <ac:chgData name="Tim Schneller" userId="3809452e3b6adf7a" providerId="LiveId" clId="{A0AD93F6-E523-41B1-9FF4-941D1B4F6F73}" dt="2023-09-11T12:15:41.173" v="5344" actId="164"/>
          <ac:cxnSpMkLst>
            <pc:docMk/>
            <pc:sldMk cId="3642950736" sldId="269"/>
            <ac:cxnSpMk id="5" creationId="{D60F9419-7B8D-1330-F2E6-E77C95AEA486}"/>
          </ac:cxnSpMkLst>
        </pc:cxnChg>
        <pc:cxnChg chg="add mod">
          <ac:chgData name="Tim Schneller" userId="3809452e3b6adf7a" providerId="LiveId" clId="{A0AD93F6-E523-41B1-9FF4-941D1B4F6F73}" dt="2023-09-10T14:35:31.482" v="3279" actId="164"/>
          <ac:cxnSpMkLst>
            <pc:docMk/>
            <pc:sldMk cId="3642950736" sldId="269"/>
            <ac:cxnSpMk id="8" creationId="{1AFAD1D8-BD3D-8EBD-1739-DE01671966CD}"/>
          </ac:cxnSpMkLst>
        </pc:cxnChg>
        <pc:cxnChg chg="add mod">
          <ac:chgData name="Tim Schneller" userId="3809452e3b6adf7a" providerId="LiveId" clId="{A0AD93F6-E523-41B1-9FF4-941D1B4F6F73}" dt="2023-09-11T12:17:12.761" v="5356" actId="164"/>
          <ac:cxnSpMkLst>
            <pc:docMk/>
            <pc:sldMk cId="3642950736" sldId="269"/>
            <ac:cxnSpMk id="9" creationId="{CA5D2C7E-5F68-7AB4-65ED-08077A2CF0DE}"/>
          </ac:cxnSpMkLst>
        </pc:cxnChg>
      </pc:sldChg>
      <pc:sldChg chg="addSp delSp modSp new mod">
        <pc:chgData name="Tim Schneller" userId="3809452e3b6adf7a" providerId="LiveId" clId="{A0AD93F6-E523-41B1-9FF4-941D1B4F6F73}" dt="2023-09-11T15:18:09.248" v="6424" actId="113"/>
        <pc:sldMkLst>
          <pc:docMk/>
          <pc:sldMk cId="307553779" sldId="270"/>
        </pc:sldMkLst>
        <pc:spChg chg="mod">
          <ac:chgData name="Tim Schneller" userId="3809452e3b6adf7a" providerId="LiveId" clId="{A0AD93F6-E523-41B1-9FF4-941D1B4F6F73}" dt="2023-09-10T15:04:06.014" v="3307" actId="20577"/>
          <ac:spMkLst>
            <pc:docMk/>
            <pc:sldMk cId="307553779" sldId="270"/>
            <ac:spMk id="2" creationId="{07FC3961-A10A-0A52-BF0D-7C2B6CF42378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07553779" sldId="270"/>
            <ac:spMk id="3" creationId="{3FD27011-8006-CA26-EA0B-53D73C8CC2A5}"/>
          </ac:spMkLst>
        </pc:spChg>
        <pc:spChg chg="del">
          <ac:chgData name="Tim Schneller" userId="3809452e3b6adf7a" providerId="LiveId" clId="{A0AD93F6-E523-41B1-9FF4-941D1B4F6F73}" dt="2023-09-10T15:04:26.604" v="3308" actId="478"/>
          <ac:spMkLst>
            <pc:docMk/>
            <pc:sldMk cId="307553779" sldId="270"/>
            <ac:spMk id="3" creationId="{AEB76473-79EF-C12B-8258-3F33DE9FE8EA}"/>
          </ac:spMkLst>
        </pc:spChg>
        <pc:spChg chg="del">
          <ac:chgData name="Tim Schneller" userId="3809452e3b6adf7a" providerId="LiveId" clId="{A0AD93F6-E523-41B1-9FF4-941D1B4F6F73}" dt="2023-09-10T15:04:37.517" v="3314" actId="478"/>
          <ac:spMkLst>
            <pc:docMk/>
            <pc:sldMk cId="307553779" sldId="270"/>
            <ac:spMk id="4" creationId="{64C5E852-F185-B384-3962-0D0B1750478A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07553779" sldId="270"/>
            <ac:spMk id="4" creationId="{A44B52F5-4B0E-0153-1B8E-338C17D67F7E}"/>
          </ac:spMkLst>
        </pc:spChg>
        <pc:spChg chg="add mod">
          <ac:chgData name="Tim Schneller" userId="3809452e3b6adf7a" providerId="LiveId" clId="{A0AD93F6-E523-41B1-9FF4-941D1B4F6F73}" dt="2023-09-11T15:18:09.248" v="6424" actId="113"/>
          <ac:spMkLst>
            <pc:docMk/>
            <pc:sldMk cId="307553779" sldId="270"/>
            <ac:spMk id="12" creationId="{223249CA-A5E6-79BF-776F-C25576B9E9F6}"/>
          </ac:spMkLst>
        </pc:spChg>
        <pc:grpChg chg="add mod">
          <ac:chgData name="Tim Schneller" userId="3809452e3b6adf7a" providerId="LiveId" clId="{A0AD93F6-E523-41B1-9FF4-941D1B4F6F73}" dt="2023-09-11T12:17:31.454" v="5360" actId="164"/>
          <ac:grpSpMkLst>
            <pc:docMk/>
            <pc:sldMk cId="307553779" sldId="270"/>
            <ac:grpSpMk id="6" creationId="{1836108D-5966-978B-A310-33298A0077B8}"/>
          </ac:grpSpMkLst>
        </pc:grpChg>
        <pc:grpChg chg="add mod">
          <ac:chgData name="Tim Schneller" userId="3809452e3b6adf7a" providerId="LiveId" clId="{A0AD93F6-E523-41B1-9FF4-941D1B4F6F73}" dt="2023-09-10T15:04:54.225" v="3319"/>
          <ac:grpSpMkLst>
            <pc:docMk/>
            <pc:sldMk cId="307553779" sldId="270"/>
            <ac:grpSpMk id="7" creationId="{1A9CFFBC-A054-1E16-3248-CB3DCEA386EC}"/>
          </ac:grpSpMkLst>
        </pc:grpChg>
        <pc:picChg chg="add del mod">
          <ac:chgData name="Tim Schneller" userId="3809452e3b6adf7a" providerId="LiveId" clId="{A0AD93F6-E523-41B1-9FF4-941D1B4F6F73}" dt="2023-09-10T15:04:54.006" v="3318" actId="478"/>
          <ac:picMkLst>
            <pc:docMk/>
            <pc:sldMk cId="307553779" sldId="270"/>
            <ac:picMk id="6" creationId="{0C237524-5A4C-22DE-A481-B37555C8DB89}"/>
          </ac:picMkLst>
        </pc:picChg>
        <pc:picChg chg="mod">
          <ac:chgData name="Tim Schneller" userId="3809452e3b6adf7a" providerId="LiveId" clId="{A0AD93F6-E523-41B1-9FF4-941D1B4F6F73}" dt="2023-09-10T15:04:54.225" v="3319"/>
          <ac:picMkLst>
            <pc:docMk/>
            <pc:sldMk cId="307553779" sldId="270"/>
            <ac:picMk id="8" creationId="{64E6D23C-AD7F-D8EC-13EA-D1715208283C}"/>
          </ac:picMkLst>
        </pc:picChg>
        <pc:picChg chg="add mod">
          <ac:chgData name="Tim Schneller" userId="3809452e3b6adf7a" providerId="LiveId" clId="{A0AD93F6-E523-41B1-9FF4-941D1B4F6F73}" dt="2023-09-11T12:17:31.454" v="5360" actId="164"/>
          <ac:picMkLst>
            <pc:docMk/>
            <pc:sldMk cId="307553779" sldId="270"/>
            <ac:picMk id="11" creationId="{106F7A79-F824-9A4E-F305-1D0FEB6D5F94}"/>
          </ac:picMkLst>
        </pc:picChg>
        <pc:cxnChg chg="add mod">
          <ac:chgData name="Tim Schneller" userId="3809452e3b6adf7a" providerId="LiveId" clId="{A0AD93F6-E523-41B1-9FF4-941D1B4F6F73}" dt="2023-09-11T12:17:31.454" v="5360" actId="164"/>
          <ac:cxnSpMkLst>
            <pc:docMk/>
            <pc:sldMk cId="307553779" sldId="270"/>
            <ac:cxnSpMk id="5" creationId="{C292062F-B42A-B7D3-7EB5-325E41FA627C}"/>
          </ac:cxnSpMkLst>
        </pc:cxnChg>
        <pc:cxnChg chg="mod">
          <ac:chgData name="Tim Schneller" userId="3809452e3b6adf7a" providerId="LiveId" clId="{A0AD93F6-E523-41B1-9FF4-941D1B4F6F73}" dt="2023-09-11T12:15:31.043" v="5342" actId="692"/>
          <ac:cxnSpMkLst>
            <pc:docMk/>
            <pc:sldMk cId="307553779" sldId="270"/>
            <ac:cxnSpMk id="9" creationId="{AA29F5F5-BCDE-EE99-C288-5FA0A3300103}"/>
          </ac:cxnSpMkLst>
        </pc:cxnChg>
      </pc:sldChg>
      <pc:sldChg chg="delSp modSp new mod">
        <pc:chgData name="Tim Schneller" userId="3809452e3b6adf7a" providerId="LiveId" clId="{A0AD93F6-E523-41B1-9FF4-941D1B4F6F73}" dt="2023-09-11T12:31:01.735" v="5899" actId="20577"/>
        <pc:sldMkLst>
          <pc:docMk/>
          <pc:sldMk cId="104966017" sldId="271"/>
        </pc:sldMkLst>
        <pc:spChg chg="mod">
          <ac:chgData name="Tim Schneller" userId="3809452e3b6adf7a" providerId="LiveId" clId="{A0AD93F6-E523-41B1-9FF4-941D1B4F6F73}" dt="2023-09-10T15:10:26.601" v="3370" actId="20577"/>
          <ac:spMkLst>
            <pc:docMk/>
            <pc:sldMk cId="104966017" sldId="271"/>
            <ac:spMk id="2" creationId="{708A1A6A-FCF5-84E6-BFF5-742B6FC79C1E}"/>
          </ac:spMkLst>
        </pc:spChg>
        <pc:spChg chg="mod">
          <ac:chgData name="Tim Schneller" userId="3809452e3b6adf7a" providerId="LiveId" clId="{A0AD93F6-E523-41B1-9FF4-941D1B4F6F73}" dt="2023-09-11T12:31:01.735" v="5899" actId="20577"/>
          <ac:spMkLst>
            <pc:docMk/>
            <pc:sldMk cId="104966017" sldId="271"/>
            <ac:spMk id="3" creationId="{4E9AE8F0-7862-D06E-B874-44593E009529}"/>
          </ac:spMkLst>
        </pc:spChg>
        <pc:spChg chg="del">
          <ac:chgData name="Tim Schneller" userId="3809452e3b6adf7a" providerId="LiveId" clId="{A0AD93F6-E523-41B1-9FF4-941D1B4F6F73}" dt="2023-09-11T09:14:52.584" v="4103" actId="478"/>
          <ac:spMkLst>
            <pc:docMk/>
            <pc:sldMk cId="104966017" sldId="271"/>
            <ac:spMk id="4" creationId="{03EA8944-1A43-B5F5-DE59-4506624D02BD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04966017" sldId="271"/>
            <ac:spMk id="5" creationId="{D9DA862D-5DC1-B893-CC9B-0E2B34FADE70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04966017" sldId="271"/>
            <ac:spMk id="6" creationId="{362BFD83-D215-0B92-9CAC-5CFD4DC7A098}"/>
          </ac:spMkLst>
        </pc:spChg>
      </pc:sldChg>
      <pc:sldChg chg="addSp delSp modSp new del mod">
        <pc:chgData name="Tim Schneller" userId="3809452e3b6adf7a" providerId="LiveId" clId="{A0AD93F6-E523-41B1-9FF4-941D1B4F6F73}" dt="2023-09-11T15:26:40.061" v="7123" actId="2696"/>
        <pc:sldMkLst>
          <pc:docMk/>
          <pc:sldMk cId="194879220" sldId="272"/>
        </pc:sldMkLst>
        <pc:spChg chg="mod">
          <ac:chgData name="Tim Schneller" userId="3809452e3b6adf7a" providerId="LiveId" clId="{A0AD93F6-E523-41B1-9FF4-941D1B4F6F73}" dt="2023-09-11T12:31:56.423" v="5900" actId="20577"/>
          <ac:spMkLst>
            <pc:docMk/>
            <pc:sldMk cId="194879220" sldId="272"/>
            <ac:spMk id="3" creationId="{2FE94B13-0E0F-45B8-25D4-A00970A3778B}"/>
          </ac:spMkLst>
        </pc:spChg>
        <pc:spChg chg="add">
          <ac:chgData name="Tim Schneller" userId="3809452e3b6adf7a" providerId="LiveId" clId="{A0AD93F6-E523-41B1-9FF4-941D1B4F6F73}" dt="2023-09-11T09:15:58.129" v="4123"/>
          <ac:spMkLst>
            <pc:docMk/>
            <pc:sldMk cId="194879220" sldId="272"/>
            <ac:spMk id="4" creationId="{E89CAC41-CD5C-7B79-A5C3-AE1DA05A3D2E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194879220" sldId="272"/>
            <ac:spMk id="5" creationId="{14492895-B334-F55E-2162-FA26A87A388C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194879220" sldId="272"/>
            <ac:spMk id="6" creationId="{509E6E6E-D644-52C7-E927-82C491E50209}"/>
          </ac:spMkLst>
        </pc:spChg>
      </pc:sldChg>
      <pc:sldChg chg="addSp delSp modSp new mod">
        <pc:chgData name="Tim Schneller" userId="3809452e3b6adf7a" providerId="LiveId" clId="{A0AD93F6-E523-41B1-9FF4-941D1B4F6F73}" dt="2023-09-11T15:19:20.932" v="6558" actId="20577"/>
        <pc:sldMkLst>
          <pc:docMk/>
          <pc:sldMk cId="319559810" sldId="273"/>
        </pc:sldMkLst>
        <pc:spChg chg="mod">
          <ac:chgData name="Tim Schneller" userId="3809452e3b6adf7a" providerId="LiveId" clId="{A0AD93F6-E523-41B1-9FF4-941D1B4F6F73}" dt="2023-09-10T15:44:16.742" v="3986" actId="20577"/>
          <ac:spMkLst>
            <pc:docMk/>
            <pc:sldMk cId="319559810" sldId="273"/>
            <ac:spMk id="2" creationId="{3102628F-F542-98EE-66ED-58944EE1BC1A}"/>
          </ac:spMkLst>
        </pc:spChg>
        <pc:spChg chg="del">
          <ac:chgData name="Tim Schneller" userId="3809452e3b6adf7a" providerId="LiveId" clId="{A0AD93F6-E523-41B1-9FF4-941D1B4F6F73}" dt="2023-09-11T13:41:10.310" v="5999" actId="478"/>
          <ac:spMkLst>
            <pc:docMk/>
            <pc:sldMk cId="319559810" sldId="273"/>
            <ac:spMk id="3" creationId="{44BFC5CD-6609-0B07-D95D-054320AB8F1E}"/>
          </ac:spMkLst>
        </pc:spChg>
        <pc:spChg chg="add del">
          <ac:chgData name="Tim Schneller" userId="3809452e3b6adf7a" providerId="LiveId" clId="{A0AD93F6-E523-41B1-9FF4-941D1B4F6F73}" dt="2023-09-11T13:41:42.996" v="6000" actId="478"/>
          <ac:spMkLst>
            <pc:docMk/>
            <pc:sldMk cId="319559810" sldId="273"/>
            <ac:spMk id="4" creationId="{93741239-0D42-1E8D-BC4F-DDD1E7F6CBBE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319559810" sldId="273"/>
            <ac:spMk id="5" creationId="{FD5FE18E-C428-A2BB-7798-62D7A42E1DE0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319559810" sldId="273"/>
            <ac:spMk id="6" creationId="{26D251CC-A164-1381-C547-71142911496C}"/>
          </ac:spMkLst>
        </pc:spChg>
        <pc:spChg chg="add mod">
          <ac:chgData name="Tim Schneller" userId="3809452e3b6adf7a" providerId="LiveId" clId="{A0AD93F6-E523-41B1-9FF4-941D1B4F6F73}" dt="2023-09-11T15:19:20.932" v="6558" actId="20577"/>
          <ac:spMkLst>
            <pc:docMk/>
            <pc:sldMk cId="319559810" sldId="273"/>
            <ac:spMk id="7" creationId="{A5C1EF2D-D692-BF65-501B-66D60AE2A2C2}"/>
          </ac:spMkLst>
        </pc:spChg>
        <pc:spChg chg="add mod">
          <ac:chgData name="Tim Schneller" userId="3809452e3b6adf7a" providerId="LiveId" clId="{A0AD93F6-E523-41B1-9FF4-941D1B4F6F73}" dt="2023-09-11T15:18:40.844" v="6466" actId="1076"/>
          <ac:spMkLst>
            <pc:docMk/>
            <pc:sldMk cId="319559810" sldId="273"/>
            <ac:spMk id="8" creationId="{AF32FFA8-8A11-EF82-EEC9-25C1F3559622}"/>
          </ac:spMkLst>
        </pc:spChg>
      </pc:sldChg>
      <pc:sldChg chg="addSp delSp modSp new mod">
        <pc:chgData name="Tim Schneller" userId="3809452e3b6adf7a" providerId="LiveId" clId="{A0AD93F6-E523-41B1-9FF4-941D1B4F6F73}" dt="2023-09-11T12:32:15.310" v="5915" actId="20577"/>
        <pc:sldMkLst>
          <pc:docMk/>
          <pc:sldMk cId="4080919716" sldId="274"/>
        </pc:sldMkLst>
        <pc:spChg chg="mod">
          <ac:chgData name="Tim Schneller" userId="3809452e3b6adf7a" providerId="LiveId" clId="{A0AD93F6-E523-41B1-9FF4-941D1B4F6F73}" dt="2023-09-11T09:13:02.330" v="4098" actId="20577"/>
          <ac:spMkLst>
            <pc:docMk/>
            <pc:sldMk cId="4080919716" sldId="274"/>
            <ac:spMk id="2" creationId="{F25007A5-7E6D-3546-821C-6990789F6D3F}"/>
          </ac:spMkLst>
        </pc:spChg>
        <pc:spChg chg="del">
          <ac:chgData name="Tim Schneller" userId="3809452e3b6adf7a" providerId="LiveId" clId="{A0AD93F6-E523-41B1-9FF4-941D1B4F6F73}" dt="2023-09-11T09:13:16.881" v="4099" actId="3680"/>
          <ac:spMkLst>
            <pc:docMk/>
            <pc:sldMk cId="4080919716" sldId="274"/>
            <ac:spMk id="3" creationId="{D68EAE06-BD44-3EB7-25EF-A9727736F7BA}"/>
          </ac:spMkLst>
        </pc:spChg>
        <pc:spChg chg="del">
          <ac:chgData name="Tim Schneller" userId="3809452e3b6adf7a" providerId="LiveId" clId="{A0AD93F6-E523-41B1-9FF4-941D1B4F6F73}" dt="2023-09-11T09:14:47.093" v="4102" actId="478"/>
          <ac:spMkLst>
            <pc:docMk/>
            <pc:sldMk cId="4080919716" sldId="274"/>
            <ac:spMk id="4" creationId="{3F6C49AE-13B9-10B3-435B-4B48F675528D}"/>
          </ac:spMkLst>
        </pc:spChg>
        <pc:spChg chg="del">
          <ac:chgData name="Tim Schneller" userId="3809452e3b6adf7a" providerId="LiveId" clId="{A0AD93F6-E523-41B1-9FF4-941D1B4F6F73}" dt="2023-09-11T09:15:21.938" v="4122"/>
          <ac:spMkLst>
            <pc:docMk/>
            <pc:sldMk cId="4080919716" sldId="274"/>
            <ac:spMk id="6" creationId="{C61D0DF3-6588-9EC8-4C02-2858548E2294}"/>
          </ac:spMkLst>
        </pc:spChg>
        <pc:spChg chg="del">
          <ac:chgData name="Tim Schneller" userId="3809452e3b6adf7a" providerId="LiveId" clId="{A0AD93F6-E523-41B1-9FF4-941D1B4F6F73}" dt="2023-09-11T09:15:58.129" v="4123"/>
          <ac:spMkLst>
            <pc:docMk/>
            <pc:sldMk cId="4080919716" sldId="274"/>
            <ac:spMk id="7" creationId="{3410906A-8C55-E69D-4659-0B5AEFA69BDA}"/>
          </ac:spMkLst>
        </pc:spChg>
        <pc:spChg chg="add mod">
          <ac:chgData name="Tim Schneller" userId="3809452e3b6adf7a" providerId="LiveId" clId="{A0AD93F6-E523-41B1-9FF4-941D1B4F6F73}" dt="2023-09-11T11:52:03.016" v="4950" actId="1076"/>
          <ac:spMkLst>
            <pc:docMk/>
            <pc:sldMk cId="4080919716" sldId="274"/>
            <ac:spMk id="8" creationId="{EB2CE0CD-C9B1-C093-454E-2EBBBCDA19DD}"/>
          </ac:spMkLst>
        </pc:spChg>
        <pc:graphicFrameChg chg="add mod ord modGraphic">
          <ac:chgData name="Tim Schneller" userId="3809452e3b6adf7a" providerId="LiveId" clId="{A0AD93F6-E523-41B1-9FF4-941D1B4F6F73}" dt="2023-09-11T12:32:15.310" v="5915" actId="20577"/>
          <ac:graphicFrameMkLst>
            <pc:docMk/>
            <pc:sldMk cId="4080919716" sldId="274"/>
            <ac:graphicFrameMk id="5" creationId="{A705F863-7275-B903-829D-1F34235ACB17}"/>
          </ac:graphicFrameMkLst>
        </pc:graphicFrameChg>
      </pc:sldChg>
      <pc:sldChg chg="modSp new mod">
        <pc:chgData name="Tim Schneller" userId="3809452e3b6adf7a" providerId="LiveId" clId="{A0AD93F6-E523-41B1-9FF4-941D1B4F6F73}" dt="2023-09-11T15:39:38.464" v="7311" actId="20577"/>
        <pc:sldMkLst>
          <pc:docMk/>
          <pc:sldMk cId="1755301370" sldId="275"/>
        </pc:sldMkLst>
        <pc:spChg chg="mod">
          <ac:chgData name="Tim Schneller" userId="3809452e3b6adf7a" providerId="LiveId" clId="{A0AD93F6-E523-41B1-9FF4-941D1B4F6F73}" dt="2023-09-11T12:39:13.674" v="5926" actId="20577"/>
          <ac:spMkLst>
            <pc:docMk/>
            <pc:sldMk cId="1755301370" sldId="275"/>
            <ac:spMk id="2" creationId="{6FB55B4A-BF98-B575-282E-E888A28B05F6}"/>
          </ac:spMkLst>
        </pc:spChg>
        <pc:spChg chg="mod">
          <ac:chgData name="Tim Schneller" userId="3809452e3b6adf7a" providerId="LiveId" clId="{A0AD93F6-E523-41B1-9FF4-941D1B4F6F73}" dt="2023-09-11T15:39:38.464" v="7311" actId="20577"/>
          <ac:spMkLst>
            <pc:docMk/>
            <pc:sldMk cId="1755301370" sldId="275"/>
            <ac:spMk id="3" creationId="{404DC2DF-4CE6-0DEF-8780-116F5E857E07}"/>
          </ac:spMkLst>
        </pc:spChg>
      </pc:sldChg>
      <pc:sldChg chg="addSp delSp modSp new mod">
        <pc:chgData name="Tim Schneller" userId="3809452e3b6adf7a" providerId="LiveId" clId="{A0AD93F6-E523-41B1-9FF4-941D1B4F6F73}" dt="2023-09-11T14:28:32.796" v="6110" actId="1076"/>
        <pc:sldMkLst>
          <pc:docMk/>
          <pc:sldMk cId="2808044013" sldId="276"/>
        </pc:sldMkLst>
        <pc:spChg chg="del">
          <ac:chgData name="Tim Schneller" userId="3809452e3b6adf7a" providerId="LiveId" clId="{A0AD93F6-E523-41B1-9FF4-941D1B4F6F73}" dt="2023-09-11T14:23:34.059" v="6054" actId="478"/>
          <ac:spMkLst>
            <pc:docMk/>
            <pc:sldMk cId="2808044013" sldId="276"/>
            <ac:spMk id="2" creationId="{8B61CFD7-2B52-04D1-AB46-D6FBE558860B}"/>
          </ac:spMkLst>
        </pc:spChg>
        <pc:spChg chg="del">
          <ac:chgData name="Tim Schneller" userId="3809452e3b6adf7a" providerId="LiveId" clId="{A0AD93F6-E523-41B1-9FF4-941D1B4F6F73}" dt="2023-09-11T14:22:19.880" v="6031" actId="478"/>
          <ac:spMkLst>
            <pc:docMk/>
            <pc:sldMk cId="2808044013" sldId="276"/>
            <ac:spMk id="3" creationId="{081D6891-208E-8D28-A91A-ECC63B7F2DE8}"/>
          </ac:spMkLst>
        </pc:spChg>
        <pc:spChg chg="del">
          <ac:chgData name="Tim Schneller" userId="3809452e3b6adf7a" providerId="LiveId" clId="{A0AD93F6-E523-41B1-9FF4-941D1B4F6F73}" dt="2023-09-11T14:23:36.783" v="6055" actId="478"/>
          <ac:spMkLst>
            <pc:docMk/>
            <pc:sldMk cId="2808044013" sldId="276"/>
            <ac:spMk id="4" creationId="{C9AC7FC0-5315-9B48-C2EF-11BBAA969C96}"/>
          </ac:spMkLst>
        </pc:spChg>
        <pc:spChg chg="add mod">
          <ac:chgData name="Tim Schneller" userId="3809452e3b6adf7a" providerId="LiveId" clId="{A0AD93F6-E523-41B1-9FF4-941D1B4F6F73}" dt="2023-09-11T14:23:30.094" v="6053" actId="164"/>
          <ac:spMkLst>
            <pc:docMk/>
            <pc:sldMk cId="2808044013" sldId="276"/>
            <ac:spMk id="7" creationId="{6E241CE5-6B6A-C4F7-2FE5-8D2647C12CC9}"/>
          </ac:spMkLst>
        </pc:spChg>
        <pc:spChg chg="add mod">
          <ac:chgData name="Tim Schneller" userId="3809452e3b6adf7a" providerId="LiveId" clId="{A0AD93F6-E523-41B1-9FF4-941D1B4F6F73}" dt="2023-09-11T14:23:30.094" v="6053" actId="164"/>
          <ac:spMkLst>
            <pc:docMk/>
            <pc:sldMk cId="2808044013" sldId="276"/>
            <ac:spMk id="8" creationId="{CE79B9DA-40D3-6C5C-77CD-8B6F2A67964D}"/>
          </ac:spMkLst>
        </pc:spChg>
        <pc:spChg chg="add mod">
          <ac:chgData name="Tim Schneller" userId="3809452e3b6adf7a" providerId="LiveId" clId="{A0AD93F6-E523-41B1-9FF4-941D1B4F6F73}" dt="2023-09-11T14:26:05.307" v="6078" actId="164"/>
          <ac:spMkLst>
            <pc:docMk/>
            <pc:sldMk cId="2808044013" sldId="276"/>
            <ac:spMk id="12" creationId="{4EEBC51D-410A-41A7-396C-04FA14033FAB}"/>
          </ac:spMkLst>
        </pc:spChg>
        <pc:spChg chg="add mod">
          <ac:chgData name="Tim Schneller" userId="3809452e3b6adf7a" providerId="LiveId" clId="{A0AD93F6-E523-41B1-9FF4-941D1B4F6F73}" dt="2023-09-11T14:26:05.307" v="6078" actId="164"/>
          <ac:spMkLst>
            <pc:docMk/>
            <pc:sldMk cId="2808044013" sldId="276"/>
            <ac:spMk id="13" creationId="{AAA98573-CA4E-5EEC-9F03-6FD664DA847B}"/>
          </ac:spMkLst>
        </pc:spChg>
        <pc:spChg chg="add mod">
          <ac:chgData name="Tim Schneller" userId="3809452e3b6adf7a" providerId="LiveId" clId="{A0AD93F6-E523-41B1-9FF4-941D1B4F6F73}" dt="2023-09-11T14:27:54.562" v="6097" actId="164"/>
          <ac:spMkLst>
            <pc:docMk/>
            <pc:sldMk cId="2808044013" sldId="276"/>
            <ac:spMk id="15" creationId="{B4BF6E61-BCE6-3CB3-17EC-31C34B189B1C}"/>
          </ac:spMkLst>
        </pc:spChg>
        <pc:spChg chg="add mod">
          <ac:chgData name="Tim Schneller" userId="3809452e3b6adf7a" providerId="LiveId" clId="{A0AD93F6-E523-41B1-9FF4-941D1B4F6F73}" dt="2023-09-11T14:27:50.690" v="6096" actId="164"/>
          <ac:spMkLst>
            <pc:docMk/>
            <pc:sldMk cId="2808044013" sldId="276"/>
            <ac:spMk id="16" creationId="{4B03B597-1499-1C15-F963-213CB6FB83AA}"/>
          </ac:spMkLst>
        </pc:spChg>
        <pc:spChg chg="add mod">
          <ac:chgData name="Tim Schneller" userId="3809452e3b6adf7a" providerId="LiveId" clId="{A0AD93F6-E523-41B1-9FF4-941D1B4F6F73}" dt="2023-09-11T14:28:13.514" v="6108" actId="20577"/>
          <ac:spMkLst>
            <pc:docMk/>
            <pc:sldMk cId="2808044013" sldId="276"/>
            <ac:spMk id="17" creationId="{BFA251FD-4F19-727D-5E67-3EA8AC71A824}"/>
          </ac:spMkLst>
        </pc:spChg>
        <pc:spChg chg="add mod">
          <ac:chgData name="Tim Schneller" userId="3809452e3b6adf7a" providerId="LiveId" clId="{A0AD93F6-E523-41B1-9FF4-941D1B4F6F73}" dt="2023-09-11T14:28:09.445" v="6103" actId="164"/>
          <ac:spMkLst>
            <pc:docMk/>
            <pc:sldMk cId="2808044013" sldId="276"/>
            <ac:spMk id="20" creationId="{5695DE6A-2794-5389-87D4-79A8DCAB9585}"/>
          </ac:spMkLst>
        </pc:spChg>
        <pc:grpChg chg="add mod">
          <ac:chgData name="Tim Schneller" userId="3809452e3b6adf7a" providerId="LiveId" clId="{A0AD93F6-E523-41B1-9FF4-941D1B4F6F73}" dt="2023-09-11T14:27:50.690" v="6096" actId="164"/>
          <ac:grpSpMkLst>
            <pc:docMk/>
            <pc:sldMk cId="2808044013" sldId="276"/>
            <ac:grpSpMk id="9" creationId="{1E7644D5-9D8B-0D2C-5FB0-2D8628A1314B}"/>
          </ac:grpSpMkLst>
        </pc:grpChg>
        <pc:grpChg chg="add mod">
          <ac:chgData name="Tim Schneller" userId="3809452e3b6adf7a" providerId="LiveId" clId="{A0AD93F6-E523-41B1-9FF4-941D1B4F6F73}" dt="2023-09-11T14:27:54.562" v="6097" actId="164"/>
          <ac:grpSpMkLst>
            <pc:docMk/>
            <pc:sldMk cId="2808044013" sldId="276"/>
            <ac:grpSpMk id="14" creationId="{4B33F6EE-AB89-02EA-4E34-C14CBE7ACB4E}"/>
          </ac:grpSpMkLst>
        </pc:grpChg>
        <pc:grpChg chg="add mod">
          <ac:chgData name="Tim Schneller" userId="3809452e3b6adf7a" providerId="LiveId" clId="{A0AD93F6-E523-41B1-9FF4-941D1B4F6F73}" dt="2023-09-11T14:28:27.126" v="6109" actId="1076"/>
          <ac:grpSpMkLst>
            <pc:docMk/>
            <pc:sldMk cId="2808044013" sldId="276"/>
            <ac:grpSpMk id="18" creationId="{46BE48FB-DA56-14A8-E296-5DC3746301EF}"/>
          </ac:grpSpMkLst>
        </pc:grpChg>
        <pc:grpChg chg="add mod">
          <ac:chgData name="Tim Schneller" userId="3809452e3b6adf7a" providerId="LiveId" clId="{A0AD93F6-E523-41B1-9FF4-941D1B4F6F73}" dt="2023-09-11T14:28:27.126" v="6109" actId="1076"/>
          <ac:grpSpMkLst>
            <pc:docMk/>
            <pc:sldMk cId="2808044013" sldId="276"/>
            <ac:grpSpMk id="19" creationId="{9D1045EA-3110-7673-7D13-66DE9C07720F}"/>
          </ac:grpSpMkLst>
        </pc:grpChg>
        <pc:grpChg chg="add mod">
          <ac:chgData name="Tim Schneller" userId="3809452e3b6adf7a" providerId="LiveId" clId="{A0AD93F6-E523-41B1-9FF4-941D1B4F6F73}" dt="2023-09-11T14:28:32.796" v="6110" actId="1076"/>
          <ac:grpSpMkLst>
            <pc:docMk/>
            <pc:sldMk cId="2808044013" sldId="276"/>
            <ac:grpSpMk id="21" creationId="{066324C3-A617-1B1A-C09A-0FB399254FE5}"/>
          </ac:grpSpMkLst>
        </pc:grpChg>
        <pc:picChg chg="add mod modCrop">
          <ac:chgData name="Tim Schneller" userId="3809452e3b6adf7a" providerId="LiveId" clId="{A0AD93F6-E523-41B1-9FF4-941D1B4F6F73}" dt="2023-09-11T14:23:30.094" v="6053" actId="164"/>
          <ac:picMkLst>
            <pc:docMk/>
            <pc:sldMk cId="2808044013" sldId="276"/>
            <ac:picMk id="6" creationId="{33CCF20E-91ED-3E8D-9037-81E4E73E143A}"/>
          </ac:picMkLst>
        </pc:picChg>
        <pc:picChg chg="add mod modCrop">
          <ac:chgData name="Tim Schneller" userId="3809452e3b6adf7a" providerId="LiveId" clId="{A0AD93F6-E523-41B1-9FF4-941D1B4F6F73}" dt="2023-09-11T14:26:05.307" v="6078" actId="164"/>
          <ac:picMkLst>
            <pc:docMk/>
            <pc:sldMk cId="2808044013" sldId="276"/>
            <ac:picMk id="11" creationId="{394DFE3B-3ACF-B27F-7B09-1FD3F3B2CF02}"/>
          </ac:picMkLst>
        </pc:picChg>
      </pc:sldChg>
      <pc:sldChg chg="modSp new mod">
        <pc:chgData name="Tim Schneller" userId="3809452e3b6adf7a" providerId="LiveId" clId="{A0AD93F6-E523-41B1-9FF4-941D1B4F6F73}" dt="2023-09-11T15:26:56.007" v="7165" actId="20577"/>
        <pc:sldMkLst>
          <pc:docMk/>
          <pc:sldMk cId="3388729736" sldId="277"/>
        </pc:sldMkLst>
        <pc:spChg chg="mod">
          <ac:chgData name="Tim Schneller" userId="3809452e3b6adf7a" providerId="LiveId" clId="{A0AD93F6-E523-41B1-9FF4-941D1B4F6F73}" dt="2023-09-11T15:26:56.007" v="7165" actId="20577"/>
          <ac:spMkLst>
            <pc:docMk/>
            <pc:sldMk cId="3388729736" sldId="277"/>
            <ac:spMk id="2" creationId="{6853A043-22E9-3DA0-0F18-37EDCEF0A316}"/>
          </ac:spMkLst>
        </pc:spChg>
      </pc:sldChg>
      <pc:sldChg chg="delSp modSp new mod">
        <pc:chgData name="Tim Schneller" userId="3809452e3b6adf7a" providerId="LiveId" clId="{A0AD93F6-E523-41B1-9FF4-941D1B4F6F73}" dt="2023-09-11T15:36:55.161" v="7269" actId="478"/>
        <pc:sldMkLst>
          <pc:docMk/>
          <pc:sldMk cId="3630772956" sldId="278"/>
        </pc:sldMkLst>
        <pc:spChg chg="mod">
          <ac:chgData name="Tim Schneller" userId="3809452e3b6adf7a" providerId="LiveId" clId="{A0AD93F6-E523-41B1-9FF4-941D1B4F6F73}" dt="2023-09-11T15:36:53.074" v="7268" actId="1076"/>
          <ac:spMkLst>
            <pc:docMk/>
            <pc:sldMk cId="3630772956" sldId="278"/>
            <ac:spMk id="2" creationId="{A1E77926-4FC0-8641-5913-29F73E51ACBC}"/>
          </ac:spMkLst>
        </pc:spChg>
        <pc:spChg chg="del">
          <ac:chgData name="Tim Schneller" userId="3809452e3b6adf7a" providerId="LiveId" clId="{A0AD93F6-E523-41B1-9FF4-941D1B4F6F73}" dt="2023-09-11T15:36:28.957" v="7194" actId="478"/>
          <ac:spMkLst>
            <pc:docMk/>
            <pc:sldMk cId="3630772956" sldId="278"/>
            <ac:spMk id="3" creationId="{2F08EF40-FCAA-204B-BA74-ACFE80AFCA8E}"/>
          </ac:spMkLst>
        </pc:spChg>
        <pc:spChg chg="del">
          <ac:chgData name="Tim Schneller" userId="3809452e3b6adf7a" providerId="LiveId" clId="{A0AD93F6-E523-41B1-9FF4-941D1B4F6F73}" dt="2023-09-11T15:36:55.161" v="7269" actId="478"/>
          <ac:spMkLst>
            <pc:docMk/>
            <pc:sldMk cId="3630772956" sldId="278"/>
            <ac:spMk id="4" creationId="{6EBC08F6-9A66-50B0-229E-4399064DB054}"/>
          </ac:spMkLst>
        </pc:spChg>
      </pc:sldChg>
      <pc:sldMasterChg chg="addSp delSp modSp mod modSldLayout">
        <pc:chgData name="Tim Schneller" userId="3809452e3b6adf7a" providerId="LiveId" clId="{A0AD93F6-E523-41B1-9FF4-941D1B4F6F73}" dt="2023-09-10T10:39:41.454" v="290"/>
        <pc:sldMasterMkLst>
          <pc:docMk/>
          <pc:sldMasterMk cId="354184501" sldId="2147483648"/>
        </pc:sldMasterMkLst>
        <pc:spChg chg="del">
          <ac:chgData name="Tim Schneller" userId="3809452e3b6adf7a" providerId="LiveId" clId="{A0AD93F6-E523-41B1-9FF4-941D1B4F6F73}" dt="2023-09-10T10:27:31.650" v="1" actId="478"/>
          <ac:spMkLst>
            <pc:docMk/>
            <pc:sldMasterMk cId="354184501" sldId="2147483648"/>
            <ac:spMk id="2" creationId="{115FBBE1-212C-233E-38FB-BAE060A67F39}"/>
          </ac:spMkLst>
        </pc:spChg>
        <pc:spChg chg="del">
          <ac:chgData name="Tim Schneller" userId="3809452e3b6adf7a" providerId="LiveId" clId="{A0AD93F6-E523-41B1-9FF4-941D1B4F6F73}" dt="2023-09-10T10:27:33.246" v="2" actId="478"/>
          <ac:spMkLst>
            <pc:docMk/>
            <pc:sldMasterMk cId="354184501" sldId="2147483648"/>
            <ac:spMk id="3" creationId="{51357C86-BB9A-2C55-222B-72724A78A8E3}"/>
          </ac:spMkLst>
        </pc:spChg>
        <pc:spChg chg="del">
          <ac:chgData name="Tim Schneller" userId="3809452e3b6adf7a" providerId="LiveId" clId="{A0AD93F6-E523-41B1-9FF4-941D1B4F6F73}" dt="2023-09-10T10:27:35.515" v="3" actId="478"/>
          <ac:spMkLst>
            <pc:docMk/>
            <pc:sldMasterMk cId="354184501" sldId="2147483648"/>
            <ac:spMk id="4" creationId="{6D654089-94C3-CA6F-41A3-221C7F0EDA2D}"/>
          </ac:spMkLst>
        </pc:spChg>
        <pc:spChg chg="del">
          <ac:chgData name="Tim Schneller" userId="3809452e3b6adf7a" providerId="LiveId" clId="{A0AD93F6-E523-41B1-9FF4-941D1B4F6F73}" dt="2023-09-10T10:27:35.900" v="4" actId="478"/>
          <ac:spMkLst>
            <pc:docMk/>
            <pc:sldMasterMk cId="354184501" sldId="2147483648"/>
            <ac:spMk id="5" creationId="{93E1227D-50B9-6CBB-8F79-E28DBDDE9500}"/>
          </ac:spMkLst>
        </pc:spChg>
        <pc:spChg chg="del">
          <ac:chgData name="Tim Schneller" userId="3809452e3b6adf7a" providerId="LiveId" clId="{A0AD93F6-E523-41B1-9FF4-941D1B4F6F73}" dt="2023-09-10T10:27:36.800" v="5" actId="478"/>
          <ac:spMkLst>
            <pc:docMk/>
            <pc:sldMasterMk cId="354184501" sldId="2147483648"/>
            <ac:spMk id="6" creationId="{A58086CD-0357-019C-7624-102A5B004843}"/>
          </ac:spMkLst>
        </pc:spChg>
        <pc:spChg chg="add mod">
          <ac:chgData name="Tim Schneller" userId="3809452e3b6adf7a" providerId="LiveId" clId="{A0AD93F6-E523-41B1-9FF4-941D1B4F6F73}" dt="2023-09-10T10:39:41.454" v="290"/>
          <ac:spMkLst>
            <pc:docMk/>
            <pc:sldMasterMk cId="354184501" sldId="2147483648"/>
            <ac:spMk id="10" creationId="{FBAAAAE5-47FD-AA9E-FAB8-10CE4A091EDC}"/>
          </ac:spMkLst>
        </pc:spChg>
        <pc:picChg chg="add del mod">
          <ac:chgData name="Tim Schneller" userId="3809452e3b6adf7a" providerId="LiveId" clId="{A0AD93F6-E523-41B1-9FF4-941D1B4F6F73}" dt="2023-09-10T10:39:15.400" v="286" actId="21"/>
          <ac:picMkLst>
            <pc:docMk/>
            <pc:sldMasterMk cId="354184501" sldId="2147483648"/>
            <ac:picMk id="7" creationId="{CB7D7CA5-3EBB-2376-73C2-1BFA3F759ABA}"/>
          </ac:picMkLst>
        </pc:picChg>
        <pc:picChg chg="add del mod">
          <ac:chgData name="Tim Schneller" userId="3809452e3b6adf7a" providerId="LiveId" clId="{A0AD93F6-E523-41B1-9FF4-941D1B4F6F73}" dt="2023-09-10T10:27:56.975" v="10" actId="478"/>
          <ac:picMkLst>
            <pc:docMk/>
            <pc:sldMasterMk cId="354184501" sldId="2147483648"/>
            <ac:picMk id="8" creationId="{DD000540-B728-0DB1-37A4-D6C21DBC4294}"/>
          </ac:picMkLst>
        </pc:picChg>
        <pc:picChg chg="add del mod">
          <ac:chgData name="Tim Schneller" userId="3809452e3b6adf7a" providerId="LiveId" clId="{A0AD93F6-E523-41B1-9FF4-941D1B4F6F73}" dt="2023-09-10T10:39:22.028" v="288" actId="21"/>
          <ac:picMkLst>
            <pc:docMk/>
            <pc:sldMasterMk cId="354184501" sldId="2147483648"/>
            <ac:picMk id="9" creationId="{0724D09F-50E9-4012-2C2E-769D6A798DBC}"/>
          </ac:picMkLst>
        </pc:picChg>
        <pc:sldLayoutChg chg="addSp modSp">
          <pc:chgData name="Tim Schneller" userId="3809452e3b6adf7a" providerId="LiveId" clId="{A0AD93F6-E523-41B1-9FF4-941D1B4F6F73}" dt="2023-09-10T10:39:23.464" v="289"/>
          <pc:sldLayoutMkLst>
            <pc:docMk/>
            <pc:sldMasterMk cId="354184501" sldId="2147483648"/>
            <pc:sldLayoutMk cId="2630244832" sldId="2147483649"/>
          </pc:sldLayoutMkLst>
          <pc:picChg chg="add mod">
            <ac:chgData name="Tim Schneller" userId="3809452e3b6adf7a" providerId="LiveId" clId="{A0AD93F6-E523-41B1-9FF4-941D1B4F6F73}" dt="2023-09-10T10:39:16.697" v="287"/>
            <ac:picMkLst>
              <pc:docMk/>
              <pc:sldMasterMk cId="354184501" sldId="2147483648"/>
              <pc:sldLayoutMk cId="2630244832" sldId="2147483649"/>
              <ac:picMk id="7" creationId="{9F1A9AA8-5AC8-AF17-4CC4-0A727FE417D6}"/>
            </ac:picMkLst>
          </pc:picChg>
          <pc:picChg chg="add mod">
            <ac:chgData name="Tim Schneller" userId="3809452e3b6adf7a" providerId="LiveId" clId="{A0AD93F6-E523-41B1-9FF4-941D1B4F6F73}" dt="2023-09-10T10:39:23.464" v="289"/>
            <ac:picMkLst>
              <pc:docMk/>
              <pc:sldMasterMk cId="354184501" sldId="2147483648"/>
              <pc:sldLayoutMk cId="2630244832" sldId="2147483649"/>
              <ac:picMk id="8" creationId="{B1039AB5-645A-7F7F-4796-8DCA00FDD574}"/>
            </ac:picMkLst>
          </pc:picChg>
        </pc:sldLayoutChg>
      </pc:sldMasterChg>
      <pc:sldMasterChg chg="new del mod addSldLayout delSldLayout">
        <pc:chgData name="Tim Schneller" userId="3809452e3b6adf7a" providerId="LiveId" clId="{A0AD93F6-E523-41B1-9FF4-941D1B4F6F73}" dt="2023-09-10T10:40:06.060" v="292" actId="6938"/>
        <pc:sldMasterMkLst>
          <pc:docMk/>
          <pc:sldMasterMk cId="2439970395" sldId="2147483660"/>
        </pc:sldMasterMkLst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043279729" sldId="2147483661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041003637" sldId="2147483662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323151348" sldId="2147483663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919974680" sldId="2147483664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477009038" sldId="2147483665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2122760363" sldId="2147483666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3907249646" sldId="2147483667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2274219072" sldId="2147483668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2333412364" sldId="2147483669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1455609043" sldId="2147483670"/>
          </pc:sldLayoutMkLst>
        </pc:sldLayoutChg>
        <pc:sldLayoutChg chg="new del replId">
          <pc:chgData name="Tim Schneller" userId="3809452e3b6adf7a" providerId="LiveId" clId="{A0AD93F6-E523-41B1-9FF4-941D1B4F6F73}" dt="2023-09-10T10:40:06.060" v="292" actId="6938"/>
          <pc:sldLayoutMkLst>
            <pc:docMk/>
            <pc:sldMasterMk cId="2439970395" sldId="2147483660"/>
            <pc:sldLayoutMk cId="2532461733" sldId="2147483671"/>
          </pc:sldLayoutMkLst>
        </pc:sldLayoutChg>
      </pc:sldMasterChg>
      <pc:sldMasterChg chg="delSp mod modSldLayout">
        <pc:chgData name="Tim Schneller" userId="3809452e3b6adf7a" providerId="LiveId" clId="{A0AD93F6-E523-41B1-9FF4-941D1B4F6F73}" dt="2023-09-11T09:16:22.872" v="4126" actId="167"/>
        <pc:sldMasterMkLst>
          <pc:docMk/>
          <pc:sldMasterMk cId="4288780769" sldId="2147483660"/>
        </pc:sldMasterMkLst>
        <pc:spChg chg="del">
          <ac:chgData name="Tim Schneller" userId="3809452e3b6adf7a" providerId="LiveId" clId="{A0AD93F6-E523-41B1-9FF4-941D1B4F6F73}" dt="2023-09-10T10:40:29.785" v="294" actId="478"/>
          <ac:spMkLst>
            <pc:docMk/>
            <pc:sldMasterMk cId="4288780769" sldId="2147483660"/>
            <ac:spMk id="26" creationId="{00000000-0000-0000-0000-000000000000}"/>
          </ac:spMkLst>
        </pc:spChg>
        <pc:sldLayoutChg chg="delSp mod">
          <pc:chgData name="Tim Schneller" userId="3809452e3b6adf7a" providerId="LiveId" clId="{A0AD93F6-E523-41B1-9FF4-941D1B4F6F73}" dt="2023-09-10T10:40:36.285" v="295" actId="478"/>
          <pc:sldLayoutMkLst>
            <pc:docMk/>
            <pc:sldMasterMk cId="4288780769" sldId="2147483660"/>
            <pc:sldLayoutMk cId="2409520121" sldId="2147483662"/>
          </pc:sldLayoutMkLst>
          <pc:spChg chg="del">
            <ac:chgData name="Tim Schneller" userId="3809452e3b6adf7a" providerId="LiveId" clId="{A0AD93F6-E523-41B1-9FF4-941D1B4F6F73}" dt="2023-09-10T10:40:36.285" v="295" actId="478"/>
            <ac:spMkLst>
              <pc:docMk/>
              <pc:sldMasterMk cId="4288780769" sldId="2147483660"/>
              <pc:sldLayoutMk cId="2409520121" sldId="2147483662"/>
              <ac:spMk id="2" creationId="{00000000-0000-0000-0000-000000000000}"/>
            </ac:spMkLst>
          </pc:spChg>
        </pc:sldLayoutChg>
        <pc:sldLayoutChg chg="delSp mod">
          <pc:chgData name="Tim Schneller" userId="3809452e3b6adf7a" providerId="LiveId" clId="{A0AD93F6-E523-41B1-9FF4-941D1B4F6F73}" dt="2023-09-10T10:40:38.913" v="296" actId="478"/>
          <pc:sldLayoutMkLst>
            <pc:docMk/>
            <pc:sldMasterMk cId="4288780769" sldId="2147483660"/>
            <pc:sldLayoutMk cId="2670828158" sldId="2147483663"/>
          </pc:sldLayoutMkLst>
          <pc:spChg chg="del">
            <ac:chgData name="Tim Schneller" userId="3809452e3b6adf7a" providerId="LiveId" clId="{A0AD93F6-E523-41B1-9FF4-941D1B4F6F73}" dt="2023-09-10T10:40:38.913" v="296" actId="478"/>
            <ac:spMkLst>
              <pc:docMk/>
              <pc:sldMasterMk cId="4288780769" sldId="2147483660"/>
              <pc:sldLayoutMk cId="2670828158" sldId="2147483663"/>
              <ac:spMk id="8" creationId="{00000000-0000-0000-0000-000000000000}"/>
            </ac:spMkLst>
          </pc:spChg>
        </pc:sldLayoutChg>
        <pc:sldLayoutChg chg="delSp mod">
          <pc:chgData name="Tim Schneller" userId="3809452e3b6adf7a" providerId="LiveId" clId="{A0AD93F6-E523-41B1-9FF4-941D1B4F6F73}" dt="2023-09-10T10:40:41.242" v="297" actId="478"/>
          <pc:sldLayoutMkLst>
            <pc:docMk/>
            <pc:sldMasterMk cId="4288780769" sldId="2147483660"/>
            <pc:sldLayoutMk cId="1249722460" sldId="2147483664"/>
          </pc:sldLayoutMkLst>
          <pc:spChg chg="del">
            <ac:chgData name="Tim Schneller" userId="3809452e3b6adf7a" providerId="LiveId" clId="{A0AD93F6-E523-41B1-9FF4-941D1B4F6F73}" dt="2023-09-10T10:40:41.242" v="297" actId="478"/>
            <ac:spMkLst>
              <pc:docMk/>
              <pc:sldMasterMk cId="4288780769" sldId="2147483660"/>
              <pc:sldLayoutMk cId="1249722460" sldId="2147483664"/>
              <ac:spMk id="3" creationId="{00000000-0000-0000-0000-000000000000}"/>
            </ac:spMkLst>
          </pc:spChg>
        </pc:sldLayoutChg>
        <pc:sldLayoutChg chg="delSp mod">
          <pc:chgData name="Tim Schneller" userId="3809452e3b6adf7a" providerId="LiveId" clId="{A0AD93F6-E523-41B1-9FF4-941D1B4F6F73}" dt="2023-09-10T10:40:43.796" v="298" actId="478"/>
          <pc:sldLayoutMkLst>
            <pc:docMk/>
            <pc:sldMasterMk cId="4288780769" sldId="2147483660"/>
            <pc:sldLayoutMk cId="208856464" sldId="2147483665"/>
          </pc:sldLayoutMkLst>
          <pc:spChg chg="del">
            <ac:chgData name="Tim Schneller" userId="3809452e3b6adf7a" providerId="LiveId" clId="{A0AD93F6-E523-41B1-9FF4-941D1B4F6F73}" dt="2023-09-10T10:40:43.796" v="298" actId="478"/>
            <ac:spMkLst>
              <pc:docMk/>
              <pc:sldMasterMk cId="4288780769" sldId="2147483660"/>
              <pc:sldLayoutMk cId="208856464" sldId="2147483665"/>
              <ac:spMk id="4" creationId="{00000000-0000-0000-0000-000000000000}"/>
            </ac:spMkLst>
          </pc:spChg>
        </pc:sldLayoutChg>
        <pc:sldLayoutChg chg="delSp mod">
          <pc:chgData name="Tim Schneller" userId="3809452e3b6adf7a" providerId="LiveId" clId="{A0AD93F6-E523-41B1-9FF4-941D1B4F6F73}" dt="2023-09-10T10:40:46.907" v="299" actId="478"/>
          <pc:sldLayoutMkLst>
            <pc:docMk/>
            <pc:sldMasterMk cId="4288780769" sldId="2147483660"/>
            <pc:sldLayoutMk cId="762724859" sldId="2147483667"/>
          </pc:sldLayoutMkLst>
          <pc:spChg chg="del">
            <ac:chgData name="Tim Schneller" userId="3809452e3b6adf7a" providerId="LiveId" clId="{A0AD93F6-E523-41B1-9FF4-941D1B4F6F73}" dt="2023-09-10T10:40:46.907" v="299" actId="478"/>
            <ac:spMkLst>
              <pc:docMk/>
              <pc:sldMasterMk cId="4288780769" sldId="2147483660"/>
              <pc:sldLayoutMk cId="762724859" sldId="2147483667"/>
              <ac:spMk id="3" creationId="{00000000-0000-0000-0000-000000000000}"/>
            </ac:spMkLst>
          </pc:spChg>
        </pc:sldLayoutChg>
        <pc:sldLayoutChg chg="addSp delSp modSp">
          <pc:chgData name="Tim Schneller" userId="3809452e3b6adf7a" providerId="LiveId" clId="{A0AD93F6-E523-41B1-9FF4-941D1B4F6F73}" dt="2023-09-11T09:16:22.872" v="4126" actId="167"/>
          <pc:sldLayoutMkLst>
            <pc:docMk/>
            <pc:sldMasterMk cId="4288780769" sldId="2147483660"/>
            <pc:sldLayoutMk cId="1141434973" sldId="2147483668"/>
          </pc:sldLayoutMkLst>
          <pc:picChg chg="add del">
            <ac:chgData name="Tim Schneller" userId="3809452e3b6adf7a" providerId="LiveId" clId="{A0AD93F6-E523-41B1-9FF4-941D1B4F6F73}" dt="2023-09-10T10:40:50.512" v="301" actId="478"/>
            <ac:picMkLst>
              <pc:docMk/>
              <pc:sldMasterMk cId="4288780769" sldId="2147483660"/>
              <pc:sldLayoutMk cId="1141434973" sldId="2147483668"/>
              <ac:picMk id="7" creationId="{9F1A9AA8-5AC8-AF17-4CC4-0A727FE417D6}"/>
            </ac:picMkLst>
          </pc:picChg>
          <pc:picChg chg="mod">
            <ac:chgData name="Tim Schneller" userId="3809452e3b6adf7a" providerId="LiveId" clId="{A0AD93F6-E523-41B1-9FF4-941D1B4F6F73}" dt="2023-09-11T09:16:22.872" v="4126" actId="167"/>
            <ac:picMkLst>
              <pc:docMk/>
              <pc:sldMasterMk cId="4288780769" sldId="2147483660"/>
              <pc:sldLayoutMk cId="1141434973" sldId="2147483668"/>
              <ac:picMk id="8" creationId="{B1039AB5-645A-7F7F-4796-8DCA00FDD57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9F3C5-9D29-437A-8ACE-838A2D142288}" type="datetimeFigureOut">
              <a:rPr lang="de-CH" smtClean="0"/>
              <a:t>13.09.2023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5494-9E41-4B0C-8AAC-656F3651F74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09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45494-9E41-4B0C-8AAC-656F3651F74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2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45494-9E41-4B0C-8AAC-656F3651F74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21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45494-9E41-4B0C-8AAC-656F3651F74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977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45494-9E41-4B0C-8AAC-656F3651F74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060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45494-9E41-4B0C-8AAC-656F3651F747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6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Mac\Production\160495_Neuzeit_Schulthess_PowerPoint_Vorlagen\Bilder\16zu9\sul_emblem_titelfolie_Zeichenfläch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096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4463819" y="3525011"/>
            <a:ext cx="6144683" cy="7680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 baseline="0">
                <a:solidFill>
                  <a:schemeClr val="tx1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Picture 4" descr="\\Mac\Home\Desktop\160xxx_Neuzeit_Schulthess_PowerPoint_Vorlagen\Bilder\sul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5672979"/>
            <a:ext cx="1920213" cy="80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63819" y="2084917"/>
            <a:ext cx="6144683" cy="134408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815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527051" y="548680"/>
            <a:ext cx="11137900" cy="120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33" baseline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527385" y="1889079"/>
            <a:ext cx="11137567" cy="44174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95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27050" y="549275"/>
            <a:ext cx="11137900" cy="5759451"/>
          </a:xfrm>
          <a:prstGeom prst="rect">
            <a:avLst/>
          </a:prstGeom>
          <a:solidFill>
            <a:schemeClr val="accent4"/>
          </a:solidFill>
        </p:spPr>
        <p:txBody>
          <a:bodyPr tIns="900000" anchor="t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15413" y="4197085"/>
            <a:ext cx="5280587" cy="1824203"/>
          </a:xfrm>
          <a:prstGeom prst="rect">
            <a:avLst/>
          </a:prstGeom>
          <a:solidFill>
            <a:schemeClr val="tx2"/>
          </a:solidFill>
        </p:spPr>
        <p:txBody>
          <a:bodyPr lIns="252000" tIns="144000" rIns="252000" bIns="252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527052" y="548680"/>
            <a:ext cx="7296329" cy="120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33" baseline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4"/>
          </p:nvPr>
        </p:nvSpPr>
        <p:spPr>
          <a:xfrm>
            <a:off x="8208235" y="548217"/>
            <a:ext cx="3456716" cy="5761567"/>
          </a:xfrm>
          <a:prstGeom prst="rect">
            <a:avLst/>
          </a:prstGeom>
          <a:solidFill>
            <a:schemeClr val="accent4"/>
          </a:solidFill>
        </p:spPr>
        <p:txBody>
          <a:bodyPr tIns="900000" anchor="t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527385" y="1889079"/>
            <a:ext cx="7296808" cy="44174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208235" y="3573784"/>
            <a:ext cx="3456716" cy="2736000"/>
          </a:xfrm>
          <a:prstGeom prst="rect">
            <a:avLst/>
          </a:prstGeom>
          <a:solidFill>
            <a:schemeClr val="accent4"/>
          </a:solidFill>
        </p:spPr>
        <p:txBody>
          <a:bodyPr tIns="360000" anchor="t" anchorCtr="0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527049" y="548680"/>
            <a:ext cx="7296000" cy="120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33" baseline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8208235" y="548217"/>
            <a:ext cx="3456716" cy="2736000"/>
          </a:xfrm>
          <a:prstGeom prst="rect">
            <a:avLst/>
          </a:prstGeom>
          <a:solidFill>
            <a:schemeClr val="accent4"/>
          </a:solidFill>
        </p:spPr>
        <p:txBody>
          <a:bodyPr tIns="360000" anchor="t" anchorCtr="0"/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527385" y="1889079"/>
            <a:ext cx="7296808" cy="44174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8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527051" y="548217"/>
            <a:ext cx="4320000" cy="120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33" baseline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527382" y="2871016"/>
            <a:ext cx="3648405" cy="3438768"/>
          </a:xfrm>
          <a:prstGeom prst="rect">
            <a:avLst/>
          </a:prstGeom>
        </p:spPr>
        <p:txBody>
          <a:bodyPr/>
          <a:lstStyle>
            <a:lvl1pPr marL="239994" indent="-239994"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8"/>
          </p:nvPr>
        </p:nvSpPr>
        <p:spPr>
          <a:xfrm>
            <a:off x="6843712" y="6477009"/>
            <a:ext cx="4532875" cy="243417"/>
          </a:xfrm>
          <a:prstGeom prst="rect">
            <a:avLst/>
          </a:prstGeom>
        </p:spPr>
        <p:txBody>
          <a:bodyPr/>
          <a:lstStyle/>
          <a:p>
            <a:pPr defTabSz="1219170"/>
            <a:r>
              <a:rPr lang="de-CH">
                <a:solidFill>
                  <a:srgbClr val="605D5A"/>
                </a:solidFill>
              </a:rPr>
              <a:t>Treffen SCMA, MOPH &amp; Wissenschaften 29.08.2023</a:t>
            </a:r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4" name="Textplatzhalter 10"/>
          <p:cNvSpPr>
            <a:spLocks noGrp="1"/>
          </p:cNvSpPr>
          <p:nvPr>
            <p:ph type="body" sz="quarter" idx="33"/>
          </p:nvPr>
        </p:nvSpPr>
        <p:spPr>
          <a:xfrm>
            <a:off x="7082532" y="2336743"/>
            <a:ext cx="2208000" cy="2208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599001" indent="0">
              <a:buNone/>
              <a:defRPr/>
            </a:lvl2pPr>
            <a:lvl3pPr marL="1195886" indent="0">
              <a:buNone/>
              <a:defRPr/>
            </a:lvl3pPr>
            <a:lvl4pPr marL="1794888" indent="0">
              <a:buNone/>
              <a:defRPr/>
            </a:lvl4pPr>
            <a:lvl5pPr marL="239177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5" name="Textplatzhalter 24"/>
          <p:cNvSpPr>
            <a:spLocks noGrp="1"/>
          </p:cNvSpPr>
          <p:nvPr>
            <p:ph type="body" sz="quarter" idx="32"/>
          </p:nvPr>
        </p:nvSpPr>
        <p:spPr>
          <a:xfrm>
            <a:off x="9338628" y="4929031"/>
            <a:ext cx="1727021" cy="643197"/>
          </a:xfrm>
          <a:prstGeom prst="roundRect">
            <a:avLst/>
          </a:prstGeom>
          <a:ln w="9525"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6" name="Textplatzhalter 24"/>
          <p:cNvSpPr>
            <a:spLocks noGrp="1"/>
          </p:cNvSpPr>
          <p:nvPr>
            <p:ph type="body" sz="quarter" idx="31"/>
          </p:nvPr>
        </p:nvSpPr>
        <p:spPr>
          <a:xfrm>
            <a:off x="9926474" y="3024354"/>
            <a:ext cx="1727021" cy="643197"/>
          </a:xfrm>
          <a:prstGeom prst="roundRect">
            <a:avLst/>
          </a:prstGeom>
          <a:ln w="9525"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7" name="Textplatzhalter 24"/>
          <p:cNvSpPr>
            <a:spLocks noGrp="1"/>
          </p:cNvSpPr>
          <p:nvPr>
            <p:ph type="body" sz="quarter" idx="30"/>
          </p:nvPr>
        </p:nvSpPr>
        <p:spPr>
          <a:xfrm>
            <a:off x="9333836" y="1220755"/>
            <a:ext cx="1727021" cy="643197"/>
          </a:xfrm>
          <a:prstGeom prst="roundRect">
            <a:avLst/>
          </a:prstGeom>
          <a:ln w="9525"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8" name="Textplatzhalter 24"/>
          <p:cNvSpPr>
            <a:spLocks noGrp="1"/>
          </p:cNvSpPr>
          <p:nvPr>
            <p:ph type="body" sz="quarter" idx="34"/>
          </p:nvPr>
        </p:nvSpPr>
        <p:spPr>
          <a:xfrm>
            <a:off x="4635095" y="3017767"/>
            <a:ext cx="1727021" cy="643197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24"/>
          <p:cNvSpPr>
            <a:spLocks noGrp="1"/>
          </p:cNvSpPr>
          <p:nvPr>
            <p:ph type="body" sz="quarter" idx="29"/>
          </p:nvPr>
        </p:nvSpPr>
        <p:spPr>
          <a:xfrm>
            <a:off x="5355266" y="4929034"/>
            <a:ext cx="1727021" cy="643197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5353492" y="1220756"/>
            <a:ext cx="1727021" cy="643197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Roboto Medium" panose="020000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81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9170"/>
            <a:endParaRPr lang="de-CH" sz="2400" dirty="0">
              <a:solidFill>
                <a:srgbClr val="605D5A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9170"/>
            <a:fld id="{6D2AD381-61C1-40E3-B940-B7CC4CEA11EA}" type="slidenum">
              <a:rPr lang="de-CH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de-CH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Mac\Home\Desktop\160xxx_Neuzeit_Schulthess_PowerPoint_Vorlagen\Bilder\sul_logo.png">
            <a:extLst>
              <a:ext uri="{FF2B5EF4-FFF2-40B4-BE49-F238E27FC236}">
                <a16:creationId xmlns:a16="http://schemas.microsoft.com/office/drawing/2014/main" id="{B1039AB5-645A-7F7F-4796-8DCA00FDD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738" y="5340049"/>
            <a:ext cx="2698942" cy="11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8EE945-4305-4D23-D96F-F44C538C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93274D-9C38-1F28-9177-88D7B1ACE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D700A-7616-35DE-7A24-486CE3C0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B399E1-9894-4EDE-84C6-3B2D1C000D36}" type="datetimeFigureOut">
              <a:rPr lang="de-CH" smtClean="0"/>
              <a:t>13.09.2023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E901D-76D8-8BAC-03B8-457A7C1E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23A0E-781E-DCC3-8349-A3921C4F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61CAED-11E1-4887-98F6-55D6DFD29FE5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7" name="Picture 3" descr="\\Mac\Production\160495_Neuzeit_Schulthess_PowerPoint_Vorlagen\Bilder\16zu9\sul_emblem_titelfolie_Zeichenfläche 1.png">
            <a:extLst>
              <a:ext uri="{FF2B5EF4-FFF2-40B4-BE49-F238E27FC236}">
                <a16:creationId xmlns:a16="http://schemas.microsoft.com/office/drawing/2014/main" id="{9F1A9AA8-5AC8-AF17-4CC4-0A727FE417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3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703C5-4799-DCA4-B06B-79E0CB6E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2ACCB-EDF1-EEC2-5F8F-D03E802B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113AB-57CA-1877-64C3-56B086A0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B399E1-9894-4EDE-84C6-3B2D1C000D36}" type="datetimeFigureOut">
              <a:rPr lang="de-CH" smtClean="0"/>
              <a:t>13.09.2023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35E2E-C614-0CB1-FF25-8059C49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3D33E-9BCF-3C28-6CF7-7CC64BF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61CAED-11E1-4887-98F6-55D6DFD29F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/>
          </p:nvPr>
        </p:nvSpPr>
        <p:spPr>
          <a:xfrm>
            <a:off x="527050" y="550333"/>
            <a:ext cx="11137900" cy="15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"/>
          </p:nvPr>
        </p:nvSpPr>
        <p:spPr>
          <a:xfrm>
            <a:off x="520074" y="2276872"/>
            <a:ext cx="11144877" cy="4032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76587" y="6477009"/>
            <a:ext cx="287768" cy="2434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defTabSz="1219170"/>
            <a:fld id="{9B3D0757-69F5-4D6A-9DD4-2B5E671B46E9}" type="slidenum">
              <a:rPr lang="en-US" smtClean="0">
                <a:solidFill>
                  <a:srgbClr val="605D5A">
                    <a:lumMod val="60000"/>
                    <a:lumOff val="40000"/>
                  </a:srgbClr>
                </a:solidFill>
              </a:rPr>
              <a:pPr defTabSz="1219170"/>
              <a:t>‹Nr.›</a:t>
            </a:fld>
            <a:endParaRPr lang="en-US" dirty="0">
              <a:solidFill>
                <a:srgbClr val="605D5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28" name="Picture 7" descr="\\Mac\Home\Desktop\160xxx_Neuzeit_Schulthess_PowerPoint_Vorlagen\Bilder\sul_logo_foot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00" y="6309785"/>
            <a:ext cx="232792" cy="4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178" indent="-239178" algn="l" defTabSz="1219170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de-DE" sz="2133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19982" indent="-239178" algn="l" defTabSz="1219170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98003" indent="-239178" algn="l" defTabSz="1219170" rtl="0" eaLnBrk="1" latinLnBrk="0" hangingPunct="1"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79958" indent="-239178" algn="l" defTabSz="1219170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59946" indent="-239178" algn="l" defTabSz="1219170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oneandjoint.org.uk/Article/10.1302/0301-620X.95B4.30442" TargetMode="External"/><Relationship Id="rId3" Type="http://schemas.openxmlformats.org/officeDocument/2006/relationships/hyperlink" Target="https://www.semanticscholar.org/paper/Etude-et-r%C3%A9alisation-d%27une-nouvelle-proth%C3%A8se-Grammont-Trouilloud/ce86490e649299d28303798d257d14c9b2642fbe" TargetMode="External"/><Relationship Id="rId7" Type="http://schemas.openxmlformats.org/officeDocument/2006/relationships/hyperlink" Target="https://doctorshoulder.co.za/total-shoulder-arthroplasty-vs-hemiarthroplasty-for-rheumatoid-arthritis-of-the-shoulder/" TargetMode="External"/><Relationship Id="rId2" Type="http://schemas.openxmlformats.org/officeDocument/2006/relationships/hyperlink" Target="https://pubmed.ncbi.nlm.nih.gov/15726075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owncenterortho.com/blog/rotator-cuff-tears-anatomy-and-causes-video/" TargetMode="External"/><Relationship Id="rId5" Type="http://schemas.openxmlformats.org/officeDocument/2006/relationships/hyperlink" Target="https://www.kenhub.com/en/library/anatomy/the-shoulder-joint" TargetMode="External"/><Relationship Id="rId4" Type="http://schemas.openxmlformats.org/officeDocument/2006/relationships/hyperlink" Target="https://www.ncbi.nlm.nih.gov/pmc/articles/PMC862353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F8FC1-757F-82AF-CA94-9202DFE3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176" y="2073244"/>
            <a:ext cx="9759635" cy="782030"/>
          </a:xfrm>
        </p:spPr>
        <p:txBody>
          <a:bodyPr/>
          <a:lstStyle/>
          <a:p>
            <a:r>
              <a:rPr lang="de-CH" sz="2800" dirty="0" err="1">
                <a:solidFill>
                  <a:srgbClr val="938F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Lateralized</a:t>
            </a:r>
            <a:r>
              <a:rPr lang="de-CH" sz="2800" dirty="0">
                <a:solidFill>
                  <a:srgbClr val="938F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vs. classic style reverse </a:t>
            </a:r>
            <a:r>
              <a:rPr lang="de-CH" sz="2800" dirty="0" err="1">
                <a:solidFill>
                  <a:srgbClr val="938F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shoulder</a:t>
            </a:r>
            <a:r>
              <a:rPr lang="de-CH" sz="2800" dirty="0">
                <a:solidFill>
                  <a:srgbClr val="938F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CH" sz="2800" dirty="0" err="1">
                <a:solidFill>
                  <a:srgbClr val="938F7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arthroplasty</a:t>
            </a:r>
            <a:endParaRPr lang="de-CH" sz="2800" dirty="0">
              <a:solidFill>
                <a:srgbClr val="938F7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F455578F-3E17-D5FC-ADEB-5174301431C1}"/>
              </a:ext>
            </a:extLst>
          </p:cNvPr>
          <p:cNvSpPr txBox="1">
            <a:spLocks/>
          </p:cNvSpPr>
          <p:nvPr/>
        </p:nvSpPr>
        <p:spPr>
          <a:xfrm>
            <a:off x="4943285" y="3220697"/>
            <a:ext cx="3591115" cy="78203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indent="0" algn="l" defTabSz="914400" rtl="0" eaLnBrk="1" latinLnBrk="0" hangingPunct="1">
              <a:spcBef>
                <a:spcPts val="0"/>
              </a:spcBef>
              <a:buNone/>
              <a:defRPr sz="1600" kern="1200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605D5A"/>
                </a:solidFill>
                <a:latin typeface="+mn-lt"/>
              </a:rPr>
              <a:t>Tim Schneller, 13.09.2023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45FFAB-99DA-4404-17F1-A697C6FE5E20}"/>
              </a:ext>
            </a:extLst>
          </p:cNvPr>
          <p:cNvSpPr/>
          <p:nvPr/>
        </p:nvSpPr>
        <p:spPr>
          <a:xfrm>
            <a:off x="11178011" y="6267450"/>
            <a:ext cx="1013989" cy="590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01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D1045EA-3110-7673-7D13-66DE9C07720F}"/>
              </a:ext>
            </a:extLst>
          </p:cNvPr>
          <p:cNvGrpSpPr/>
          <p:nvPr/>
        </p:nvGrpSpPr>
        <p:grpSpPr>
          <a:xfrm>
            <a:off x="1117598" y="366067"/>
            <a:ext cx="3980874" cy="5661889"/>
            <a:chOff x="979053" y="598054"/>
            <a:chExt cx="3980874" cy="56618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B33F6EE-AB89-02EA-4E34-C14CBE7ACB4E}"/>
                </a:ext>
              </a:extLst>
            </p:cNvPr>
            <p:cNvGrpSpPr/>
            <p:nvPr/>
          </p:nvGrpSpPr>
          <p:grpSpPr>
            <a:xfrm>
              <a:off x="979053" y="598054"/>
              <a:ext cx="3980874" cy="5661889"/>
              <a:chOff x="979053" y="598054"/>
              <a:chExt cx="3980874" cy="566188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394DFE3B-3ACF-B27F-7B09-1FD3F3B2CF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27" t="15521" r="20970" b="9595"/>
              <a:stretch/>
            </p:blipFill>
            <p:spPr>
              <a:xfrm>
                <a:off x="979054" y="598054"/>
                <a:ext cx="3980873" cy="5660780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EEBC51D-410A-41A7-396C-04FA14033FAB}"/>
                  </a:ext>
                </a:extLst>
              </p:cNvPr>
              <p:cNvSpPr/>
              <p:nvPr/>
            </p:nvSpPr>
            <p:spPr>
              <a:xfrm>
                <a:off x="4068619" y="598054"/>
                <a:ext cx="891308" cy="7758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AA98573-CA4E-5EEC-9F03-6FD664DA847B}"/>
                  </a:ext>
                </a:extLst>
              </p:cNvPr>
              <p:cNvSpPr/>
              <p:nvPr/>
            </p:nvSpPr>
            <p:spPr>
              <a:xfrm>
                <a:off x="979053" y="5772726"/>
                <a:ext cx="535711" cy="487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5" name="Additionszeichen 14">
              <a:extLst>
                <a:ext uri="{FF2B5EF4-FFF2-40B4-BE49-F238E27FC236}">
                  <a16:creationId xmlns:a16="http://schemas.microsoft.com/office/drawing/2014/main" id="{B4BF6E61-BCE6-3CB3-17EC-31C34B189B1C}"/>
                </a:ext>
              </a:extLst>
            </p:cNvPr>
            <p:cNvSpPr/>
            <p:nvPr/>
          </p:nvSpPr>
          <p:spPr>
            <a:xfrm>
              <a:off x="2792984" y="2043888"/>
              <a:ext cx="242179" cy="242179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BE48FB-DA56-14A8-E296-5DC3746301EF}"/>
              </a:ext>
            </a:extLst>
          </p:cNvPr>
          <p:cNvGrpSpPr/>
          <p:nvPr/>
        </p:nvGrpSpPr>
        <p:grpSpPr>
          <a:xfrm>
            <a:off x="7019637" y="366067"/>
            <a:ext cx="3519056" cy="5661891"/>
            <a:chOff x="6539346" y="598054"/>
            <a:chExt cx="3519056" cy="5661891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1E7644D5-9D8B-0D2C-5FB0-2D8628A1314B}"/>
                </a:ext>
              </a:extLst>
            </p:cNvPr>
            <p:cNvGrpSpPr/>
            <p:nvPr/>
          </p:nvGrpSpPr>
          <p:grpSpPr>
            <a:xfrm>
              <a:off x="6539346" y="598054"/>
              <a:ext cx="3519056" cy="5661891"/>
              <a:chOff x="4368800" y="554182"/>
              <a:chExt cx="3519056" cy="5661891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33CCF20E-91ED-3E8D-9037-81E4E73E1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04" t="8081" r="22823" b="9359"/>
              <a:stretch/>
            </p:blipFill>
            <p:spPr>
              <a:xfrm>
                <a:off x="4368800" y="554182"/>
                <a:ext cx="3519055" cy="5661891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E241CE5-6B6A-C4F7-2FE5-8D2647C12CC9}"/>
                  </a:ext>
                </a:extLst>
              </p:cNvPr>
              <p:cNvSpPr/>
              <p:nvPr/>
            </p:nvSpPr>
            <p:spPr>
              <a:xfrm>
                <a:off x="4368801" y="5440218"/>
                <a:ext cx="775855" cy="7758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CE79B9DA-40D3-6C5C-77CD-8B6F2A67964D}"/>
                  </a:ext>
                </a:extLst>
              </p:cNvPr>
              <p:cNvSpPr/>
              <p:nvPr/>
            </p:nvSpPr>
            <p:spPr>
              <a:xfrm>
                <a:off x="6825674" y="554182"/>
                <a:ext cx="1062182" cy="2678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6" name="Additionszeichen 15">
              <a:extLst>
                <a:ext uri="{FF2B5EF4-FFF2-40B4-BE49-F238E27FC236}">
                  <a16:creationId xmlns:a16="http://schemas.microsoft.com/office/drawing/2014/main" id="{4B03B597-1499-1C15-F963-213CB6FB83AA}"/>
                </a:ext>
              </a:extLst>
            </p:cNvPr>
            <p:cNvSpPr/>
            <p:nvPr/>
          </p:nvSpPr>
          <p:spPr>
            <a:xfrm>
              <a:off x="7652601" y="2233092"/>
              <a:ext cx="242179" cy="242179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66324C3-A617-1B1A-C09A-0FB399254FE5}"/>
              </a:ext>
            </a:extLst>
          </p:cNvPr>
          <p:cNvGrpSpPr/>
          <p:nvPr/>
        </p:nvGrpSpPr>
        <p:grpSpPr>
          <a:xfrm>
            <a:off x="4652818" y="6232360"/>
            <a:ext cx="3518778" cy="369332"/>
            <a:chOff x="4422184" y="6186178"/>
            <a:chExt cx="3518778" cy="369332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FA251FD-4F19-727D-5E67-3EA8AC71A824}"/>
                </a:ext>
              </a:extLst>
            </p:cNvPr>
            <p:cNvSpPr txBox="1"/>
            <p:nvPr/>
          </p:nvSpPr>
          <p:spPr>
            <a:xfrm>
              <a:off x="4953318" y="6186178"/>
              <a:ext cx="298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Center </a:t>
              </a:r>
              <a:r>
                <a:rPr lang="de-CH" dirty="0" err="1"/>
                <a:t>of</a:t>
              </a:r>
              <a:r>
                <a:rPr lang="de-CH" dirty="0"/>
                <a:t> Rotation</a:t>
              </a:r>
              <a:endParaRPr lang="de-CH" b="1" dirty="0"/>
            </a:p>
          </p:txBody>
        </p:sp>
        <p:sp>
          <p:nvSpPr>
            <p:cNvPr id="20" name="Additionszeichen 19">
              <a:extLst>
                <a:ext uri="{FF2B5EF4-FFF2-40B4-BE49-F238E27FC236}">
                  <a16:creationId xmlns:a16="http://schemas.microsoft.com/office/drawing/2014/main" id="{5695DE6A-2794-5389-87D4-79A8DCAB9585}"/>
                </a:ext>
              </a:extLst>
            </p:cNvPr>
            <p:cNvSpPr/>
            <p:nvPr/>
          </p:nvSpPr>
          <p:spPr>
            <a:xfrm>
              <a:off x="4422184" y="6249754"/>
              <a:ext cx="242179" cy="242179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04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6DC57-8BDC-751F-12AF-73FDC881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BD96B-9BC7-5B81-C08D-E87A784C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de-CH" dirty="0"/>
              <a:t>Data Source: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r>
              <a:rPr lang="de-CH" dirty="0"/>
              <a:t> </a:t>
            </a:r>
            <a:r>
              <a:rPr lang="de-CH" dirty="0" err="1"/>
              <a:t>registry</a:t>
            </a:r>
            <a:r>
              <a:rPr lang="de-CH" dirty="0"/>
              <a:t> at Schulthess Clinic</a:t>
            </a:r>
          </a:p>
          <a:p>
            <a:pPr lvl="1"/>
            <a:endParaRPr lang="de-CH" dirty="0"/>
          </a:p>
          <a:p>
            <a:pPr lvl="1"/>
            <a:r>
              <a:rPr lang="de-CH" dirty="0" err="1"/>
              <a:t>Inclusion</a:t>
            </a:r>
            <a:r>
              <a:rPr lang="de-CH" dirty="0"/>
              <a:t> </a:t>
            </a:r>
            <a:r>
              <a:rPr lang="de-CH" dirty="0" err="1"/>
              <a:t>criteria</a:t>
            </a:r>
            <a:r>
              <a:rPr lang="de-CH" dirty="0"/>
              <a:t>: </a:t>
            </a:r>
          </a:p>
          <a:p>
            <a:pPr lvl="2"/>
            <a:r>
              <a:rPr lang="de-CH" dirty="0"/>
              <a:t>Implantation </a:t>
            </a:r>
            <a:r>
              <a:rPr lang="de-CH" dirty="0" err="1"/>
              <a:t>of</a:t>
            </a:r>
            <a:r>
              <a:rPr lang="de-CH" dirty="0"/>
              <a:t> reverse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r>
              <a:rPr lang="de-CH" dirty="0"/>
              <a:t>,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Aequalis</a:t>
            </a:r>
            <a:endParaRPr lang="de-CH" dirty="0"/>
          </a:p>
          <a:p>
            <a:pPr lvl="2"/>
            <a:r>
              <a:rPr lang="de-CH" dirty="0"/>
              <a:t>2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postop</a:t>
            </a:r>
            <a:r>
              <a:rPr lang="de-CH" dirty="0"/>
              <a:t> follow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available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 err="1"/>
              <a:t>Exclusion</a:t>
            </a:r>
            <a:r>
              <a:rPr lang="de-CH" dirty="0"/>
              <a:t> </a:t>
            </a:r>
            <a:r>
              <a:rPr lang="de-CH" dirty="0" err="1"/>
              <a:t>criteria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Revision </a:t>
            </a:r>
            <a:r>
              <a:rPr lang="de-CH" dirty="0" err="1"/>
              <a:t>operations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Groups</a:t>
            </a:r>
          </a:p>
          <a:p>
            <a:pPr lvl="2"/>
            <a:r>
              <a:rPr lang="de-CH" dirty="0"/>
              <a:t>Classic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lateralization</a:t>
            </a:r>
            <a:endParaRPr lang="de-CH" dirty="0"/>
          </a:p>
          <a:p>
            <a:pPr lvl="2"/>
            <a:r>
              <a:rPr lang="de-CH" dirty="0" err="1"/>
              <a:t>Lateralized</a:t>
            </a:r>
            <a:r>
              <a:rPr lang="de-CH" dirty="0"/>
              <a:t> </a:t>
            </a:r>
            <a:r>
              <a:rPr lang="de-CH" dirty="0" err="1"/>
              <a:t>Glenoid</a:t>
            </a:r>
            <a:r>
              <a:rPr lang="de-CH" dirty="0"/>
              <a:t> 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40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4851B-1C8B-2781-9F66-6B654E77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A0289-A946-3F23-471F-A5F77689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Constant Score (</a:t>
            </a:r>
            <a:r>
              <a:rPr lang="de-CH" dirty="0" err="1"/>
              <a:t>composite</a:t>
            </a:r>
            <a:r>
              <a:rPr lang="de-CH" dirty="0"/>
              <a:t> </a:t>
            </a:r>
            <a:r>
              <a:rPr lang="de-CH" dirty="0" err="1"/>
              <a:t>objective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, 0-100)</a:t>
            </a:r>
          </a:p>
          <a:p>
            <a:pPr lvl="1"/>
            <a:r>
              <a:rPr lang="de-CH" dirty="0" err="1"/>
              <a:t>Abduction</a:t>
            </a:r>
            <a:r>
              <a:rPr lang="de-CH" dirty="0"/>
              <a:t> </a:t>
            </a:r>
            <a:r>
              <a:rPr lang="de-CH" dirty="0" err="1"/>
              <a:t>strength</a:t>
            </a:r>
            <a:endParaRPr lang="de-CH" dirty="0"/>
          </a:p>
          <a:p>
            <a:pPr lvl="1"/>
            <a:r>
              <a:rPr lang="de-CH" dirty="0"/>
              <a:t>ROM</a:t>
            </a:r>
          </a:p>
          <a:p>
            <a:pPr lvl="1"/>
            <a:endParaRPr lang="de-CH" dirty="0"/>
          </a:p>
          <a:p>
            <a:r>
              <a:rPr lang="de-CH" dirty="0" err="1"/>
              <a:t>Subjective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Value (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reported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, 0-100)</a:t>
            </a:r>
          </a:p>
          <a:p>
            <a:endParaRPr lang="de-CH" dirty="0"/>
          </a:p>
          <a:p>
            <a:r>
              <a:rPr lang="de-CH" dirty="0" err="1"/>
              <a:t>Scapular</a:t>
            </a:r>
            <a:r>
              <a:rPr lang="de-CH" dirty="0"/>
              <a:t> </a:t>
            </a:r>
            <a:r>
              <a:rPr lang="de-CH" dirty="0" err="1"/>
              <a:t>Notching</a:t>
            </a:r>
            <a:r>
              <a:rPr lang="de-CH" dirty="0"/>
              <a:t> grade (</a:t>
            </a:r>
            <a:r>
              <a:rPr lang="de-CH" dirty="0" err="1"/>
              <a:t>objective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, 0-4)</a:t>
            </a:r>
          </a:p>
          <a:p>
            <a:pPr lvl="1"/>
            <a:r>
              <a:rPr lang="de-CH" sz="1600" dirty="0"/>
              <a:t>0 = </a:t>
            </a:r>
            <a:r>
              <a:rPr lang="de-CH" sz="1600" dirty="0" err="1"/>
              <a:t>no</a:t>
            </a:r>
            <a:r>
              <a:rPr lang="de-CH" sz="1600" dirty="0"/>
              <a:t> </a:t>
            </a:r>
            <a:r>
              <a:rPr lang="de-CH" sz="1600" dirty="0" err="1"/>
              <a:t>sign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notching</a:t>
            </a:r>
            <a:endParaRPr lang="de-CH" sz="1600" dirty="0"/>
          </a:p>
          <a:p>
            <a:pPr lvl="1"/>
            <a:r>
              <a:rPr lang="de-CH" sz="1600" dirty="0"/>
              <a:t>1 = </a:t>
            </a:r>
            <a:r>
              <a:rPr lang="en-US" sz="1600" dirty="0"/>
              <a:t>notch limited to the scapular pillar</a:t>
            </a:r>
            <a:endParaRPr lang="de-CH" sz="1600" dirty="0"/>
          </a:p>
          <a:p>
            <a:pPr lvl="1"/>
            <a:r>
              <a:rPr lang="de-CH" sz="1600" dirty="0"/>
              <a:t>2 = </a:t>
            </a:r>
            <a:r>
              <a:rPr lang="en-US" sz="1600" dirty="0"/>
              <a:t>notch reaching the inferior screw of the base plate</a:t>
            </a:r>
            <a:endParaRPr lang="de-CH" sz="1600" dirty="0"/>
          </a:p>
          <a:p>
            <a:pPr lvl="1"/>
            <a:r>
              <a:rPr lang="de-CH" sz="1600" dirty="0"/>
              <a:t>3 = </a:t>
            </a:r>
            <a:r>
              <a:rPr lang="en-US" sz="1600" dirty="0"/>
              <a:t>notch extending beyond the inferior screw</a:t>
            </a:r>
            <a:endParaRPr lang="de-CH" sz="1600" dirty="0"/>
          </a:p>
          <a:p>
            <a:pPr lvl="1"/>
            <a:r>
              <a:rPr lang="de-CH" sz="1600" dirty="0"/>
              <a:t>4 = </a:t>
            </a:r>
            <a:r>
              <a:rPr lang="en-US" sz="1600" dirty="0"/>
              <a:t>notch reaching the base plate central peg/screw</a:t>
            </a:r>
            <a:endParaRPr lang="de-CH" sz="1600" dirty="0"/>
          </a:p>
        </p:txBody>
      </p:sp>
      <p:pic>
        <p:nvPicPr>
          <p:cNvPr id="8" name="Grafik 7" descr="Ein Bild, das Entwurf, Werkzeug, Design, Hebel enthält.&#10;&#10;Automatisch generierte Beschreibung">
            <a:extLst>
              <a:ext uri="{FF2B5EF4-FFF2-40B4-BE49-F238E27FC236}">
                <a16:creationId xmlns:a16="http://schemas.microsoft.com/office/drawing/2014/main" id="{BB05BC7F-A330-5455-31DA-A86AFC110E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t="23457" r="9733" b="35442"/>
          <a:stretch/>
        </p:blipFill>
        <p:spPr bwMode="auto">
          <a:xfrm>
            <a:off x="7515224" y="4058388"/>
            <a:ext cx="3200401" cy="2118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5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A1A6A-FCF5-84E6-BFF5-742B6FC7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AE8F0-7862-D06E-B874-44593E0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/>
          <a:lstStyle/>
          <a:p>
            <a:r>
              <a:rPr lang="de-CH" dirty="0"/>
              <a:t>Pearson D’Agostino Test </a:t>
            </a:r>
            <a:r>
              <a:rPr lang="en-US" dirty="0"/>
              <a:t>for</a:t>
            </a:r>
            <a:r>
              <a:rPr lang="de-CH" dirty="0"/>
              <a:t> </a:t>
            </a:r>
            <a:r>
              <a:rPr lang="de-CH" dirty="0" err="1"/>
              <a:t>normality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Unpaired</a:t>
            </a:r>
            <a:r>
              <a:rPr lang="de-CH" dirty="0"/>
              <a:t> t-test </a:t>
            </a:r>
            <a:r>
              <a:rPr lang="de-CH" dirty="0" err="1"/>
              <a:t>for</a:t>
            </a:r>
            <a:r>
              <a:rPr lang="de-CH" dirty="0"/>
              <a:t> normal </a:t>
            </a:r>
            <a:r>
              <a:rPr lang="de-CH" dirty="0" err="1"/>
              <a:t>distributed</a:t>
            </a:r>
            <a:r>
              <a:rPr lang="de-CH" dirty="0"/>
              <a:t> CS and SSV (</a:t>
            </a:r>
            <a:r>
              <a:rPr lang="de-CH" dirty="0" err="1"/>
              <a:t>Welsch’s</a:t>
            </a:r>
            <a:r>
              <a:rPr lang="de-CH" dirty="0"/>
              <a:t> </a:t>
            </a:r>
            <a:r>
              <a:rPr lang="de-CH" dirty="0" err="1"/>
              <a:t>Correction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unequal</a:t>
            </a:r>
            <a:r>
              <a:rPr lang="de-CH" dirty="0"/>
              <a:t> SD)</a:t>
            </a:r>
          </a:p>
          <a:p>
            <a:endParaRPr lang="de-CH" dirty="0"/>
          </a:p>
          <a:p>
            <a:r>
              <a:rPr lang="de-CH" dirty="0"/>
              <a:t>Mann-Whitney U Test </a:t>
            </a:r>
            <a:r>
              <a:rPr lang="de-CH" dirty="0" err="1"/>
              <a:t>for</a:t>
            </a:r>
            <a:r>
              <a:rPr lang="de-CH" dirty="0"/>
              <a:t> not </a:t>
            </a:r>
            <a:r>
              <a:rPr lang="de-CH" dirty="0" err="1"/>
              <a:t>normally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CS and SSV</a:t>
            </a:r>
          </a:p>
          <a:p>
            <a:endParaRPr lang="de-CH" dirty="0"/>
          </a:p>
          <a:p>
            <a:r>
              <a:rPr lang="de-CH" dirty="0"/>
              <a:t>Chi</a:t>
            </a:r>
            <a:r>
              <a:rPr lang="de-CH" baseline="30000" dirty="0"/>
              <a:t>2</a:t>
            </a:r>
            <a:r>
              <a:rPr lang="de-CH" dirty="0"/>
              <a:t> Test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(</a:t>
            </a:r>
            <a:r>
              <a:rPr lang="de-CH" dirty="0" err="1"/>
              <a:t>notching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Level </a:t>
            </a:r>
            <a:r>
              <a:rPr lang="de-CH" dirty="0" err="1"/>
              <a:t>of</a:t>
            </a:r>
            <a:r>
              <a:rPr lang="de-CH" dirty="0"/>
              <a:t> Confidence: 95%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el-GR" dirty="0"/>
              <a:t>α</a:t>
            </a:r>
            <a:r>
              <a:rPr lang="de-CH" dirty="0"/>
              <a:t> = 0.05</a:t>
            </a:r>
          </a:p>
          <a:p>
            <a:endParaRPr lang="de-CH" dirty="0"/>
          </a:p>
          <a:p>
            <a:r>
              <a:rPr lang="de-CH" dirty="0"/>
              <a:t>Libraries: </a:t>
            </a:r>
            <a:r>
              <a:rPr lang="de-CH" dirty="0" err="1"/>
              <a:t>pandas</a:t>
            </a:r>
            <a:r>
              <a:rPr lang="de-CH" dirty="0"/>
              <a:t>, </a:t>
            </a:r>
            <a:r>
              <a:rPr lang="de-CH" dirty="0" err="1"/>
              <a:t>numpy</a:t>
            </a:r>
            <a:r>
              <a:rPr lang="de-CH" dirty="0"/>
              <a:t>, </a:t>
            </a:r>
            <a:r>
              <a:rPr lang="de-CH" dirty="0" err="1"/>
              <a:t>matplotlib</a:t>
            </a:r>
            <a:r>
              <a:rPr lang="de-CH" dirty="0"/>
              <a:t>, </a:t>
            </a:r>
            <a:r>
              <a:rPr lang="de-CH" dirty="0" err="1"/>
              <a:t>scipy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96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007A5-7E6D-3546-821C-6990789F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705F863-7275-B903-829D-1F34235AC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069672"/>
              </p:ext>
            </p:extLst>
          </p:nvPr>
        </p:nvGraphicFramePr>
        <p:xfrm>
          <a:off x="838199" y="954018"/>
          <a:ext cx="10448637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946">
                  <a:extLst>
                    <a:ext uri="{9D8B030D-6E8A-4147-A177-3AD203B41FA5}">
                      <a16:colId xmlns:a16="http://schemas.microsoft.com/office/drawing/2014/main" val="1193218849"/>
                    </a:ext>
                  </a:extLst>
                </a:gridCol>
                <a:gridCol w="3038764">
                  <a:extLst>
                    <a:ext uri="{9D8B030D-6E8A-4147-A177-3AD203B41FA5}">
                      <a16:colId xmlns:a16="http://schemas.microsoft.com/office/drawing/2014/main" val="3150457512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283166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2000" b="0" dirty="0">
                        <a:solidFill>
                          <a:srgbClr val="0C7489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dirty="0">
                          <a:solidFill>
                            <a:srgbClr val="605D5A"/>
                          </a:solidFill>
                        </a:rPr>
                        <a:t>Classic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0" dirty="0" err="1">
                          <a:solidFill>
                            <a:srgbClr val="605D5A"/>
                          </a:solidFill>
                        </a:rPr>
                        <a:t>Lateralized</a:t>
                      </a:r>
                      <a:endParaRPr lang="de-CH" sz="1800" b="0" dirty="0">
                        <a:solidFill>
                          <a:srgbClr val="605D5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9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/>
                        <a:t>Gender</a:t>
                      </a:r>
                      <a:endParaRPr lang="de-CH" sz="1400" b="0" dirty="0"/>
                    </a:p>
                    <a:p>
                      <a:pPr marL="609585" lvl="1" indent="0">
                        <a:buFont typeface="Arial" panose="020B0604020202020204" pitchFamily="34" charset="0"/>
                        <a:buNone/>
                      </a:pPr>
                      <a:r>
                        <a:rPr lang="de-CH" sz="1400" b="0" dirty="0"/>
                        <a:t>male</a:t>
                      </a:r>
                    </a:p>
                    <a:p>
                      <a:pPr marL="609585" lvl="1" indent="0">
                        <a:buFont typeface="Arial" panose="020B0604020202020204" pitchFamily="34" charset="0"/>
                        <a:buNone/>
                      </a:pPr>
                      <a:r>
                        <a:rPr lang="de-CH" sz="1400" b="0" dirty="0" err="1"/>
                        <a:t>female</a:t>
                      </a:r>
                      <a:endParaRPr lang="de-CH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151 (38%)</a:t>
                      </a:r>
                    </a:p>
                    <a:p>
                      <a:pPr algn="ctr"/>
                      <a:r>
                        <a:rPr lang="de-CH" sz="1400" b="0" dirty="0"/>
                        <a:t>251 (62%)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64 (42%)</a:t>
                      </a:r>
                    </a:p>
                    <a:p>
                      <a:pPr algn="ctr"/>
                      <a:r>
                        <a:rPr lang="de-CH" sz="1400" b="0" dirty="0"/>
                        <a:t>89 (58%)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4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/>
                        <a:t>Age at </a:t>
                      </a:r>
                      <a:r>
                        <a:rPr lang="de-CH" sz="1600" b="0" dirty="0" err="1"/>
                        <a:t>surgery</a:t>
                      </a:r>
                      <a:endParaRPr lang="de-CH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75 [41,95]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75 [42,95]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7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/>
                        <a:t>BMI at </a:t>
                      </a:r>
                      <a:r>
                        <a:rPr lang="de-CH" sz="1600" b="0" dirty="0" err="1"/>
                        <a:t>surgery</a:t>
                      </a:r>
                      <a:endParaRPr lang="de-CH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dirty="0"/>
                        <a:t>27.2 ±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dirty="0"/>
                        <a:t>26.8 ±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/>
                        <a:t>ASA Classification</a:t>
                      </a:r>
                    </a:p>
                    <a:p>
                      <a:pPr lvl="1"/>
                      <a:r>
                        <a:rPr lang="de-CH" sz="1400" b="0" dirty="0"/>
                        <a:t>ASA 1: a normal, </a:t>
                      </a:r>
                      <a:r>
                        <a:rPr lang="de-CH" sz="1400" b="0" dirty="0" err="1"/>
                        <a:t>healthy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patient</a:t>
                      </a:r>
                      <a:endParaRPr lang="de-CH" sz="1400" b="0" dirty="0"/>
                    </a:p>
                    <a:p>
                      <a:pPr lvl="1"/>
                      <a:r>
                        <a:rPr lang="de-CH" sz="1400" b="0" dirty="0"/>
                        <a:t>ASA 2: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patient with mild systemic disease</a:t>
                      </a:r>
                      <a:endParaRPr lang="de-CH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ASA 3: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patient with severe systemic disease</a:t>
                      </a:r>
                      <a:endParaRPr lang="de-CH" sz="1400" b="0" dirty="0"/>
                    </a:p>
                    <a:p>
                      <a:pPr lvl="1"/>
                      <a:r>
                        <a:rPr lang="de-CH" sz="1400" b="0" dirty="0"/>
                        <a:t>ASA 4: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patient with severe systemic disease</a:t>
                      </a:r>
                    </a:p>
                    <a:p>
                      <a:pPr lvl="2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is a constant threat to life</a:t>
                      </a:r>
                      <a:endParaRPr lang="de-CH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7 (2%)</a:t>
                      </a:r>
                    </a:p>
                    <a:p>
                      <a:pPr algn="ctr"/>
                      <a:r>
                        <a:rPr lang="de-CH" sz="1400" b="0" dirty="0"/>
                        <a:t>209 (52%)</a:t>
                      </a:r>
                    </a:p>
                    <a:p>
                      <a:pPr algn="ctr"/>
                      <a:r>
                        <a:rPr lang="de-CH" sz="1400" b="0" dirty="0"/>
                        <a:t>182 (45%)</a:t>
                      </a:r>
                    </a:p>
                    <a:p>
                      <a:pPr algn="ctr"/>
                      <a:r>
                        <a:rPr lang="de-CH" sz="1400" b="0" dirty="0"/>
                        <a:t>4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4 (3%)</a:t>
                      </a:r>
                    </a:p>
                    <a:p>
                      <a:pPr algn="ctr"/>
                      <a:r>
                        <a:rPr lang="de-CH" sz="1400" b="0" dirty="0"/>
                        <a:t>88 (58%)</a:t>
                      </a:r>
                    </a:p>
                    <a:p>
                      <a:pPr algn="ctr"/>
                      <a:r>
                        <a:rPr lang="de-CH" sz="1400" b="0" dirty="0"/>
                        <a:t>60 (39%)</a:t>
                      </a:r>
                    </a:p>
                    <a:p>
                      <a:pPr algn="ctr"/>
                      <a:r>
                        <a:rPr lang="de-CH" sz="1400" b="0" dirty="0"/>
                        <a:t>1 (&lt;1%)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/>
                        <a:t>Diagnosis</a:t>
                      </a:r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 err="1"/>
                        <a:t>Cuff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Tear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Arthropathy</a:t>
                      </a:r>
                      <a:r>
                        <a:rPr lang="de-CH" sz="1400" b="0" dirty="0"/>
                        <a:t> (CTA)</a:t>
                      </a:r>
                    </a:p>
                    <a:p>
                      <a:pPr lvl="1"/>
                      <a:r>
                        <a:rPr lang="de-CH" sz="1400" b="0" dirty="0"/>
                        <a:t>Primary </a:t>
                      </a:r>
                      <a:r>
                        <a:rPr lang="de-CH" sz="1400" b="0" dirty="0" err="1"/>
                        <a:t>Osteoarthrits</a:t>
                      </a:r>
                      <a:r>
                        <a:rPr lang="de-CH" sz="1400" b="0" dirty="0"/>
                        <a:t> (OA)</a:t>
                      </a:r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 err="1"/>
                        <a:t>Fracture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Sequelae</a:t>
                      </a:r>
                      <a:endParaRPr lang="de-CH" sz="1400" b="0" dirty="0"/>
                    </a:p>
                    <a:p>
                      <a:pPr lvl="1"/>
                      <a:r>
                        <a:rPr lang="de-CH" sz="1400" b="0" dirty="0" err="1"/>
                        <a:t>Acute</a:t>
                      </a:r>
                      <a:r>
                        <a:rPr lang="de-CH" sz="1400" b="0" dirty="0"/>
                        <a:t> </a:t>
                      </a:r>
                      <a:r>
                        <a:rPr lang="de-CH" sz="1400" b="0" dirty="0" err="1"/>
                        <a:t>Fracture</a:t>
                      </a:r>
                      <a:endParaRPr lang="de-CH" sz="1400" b="0" dirty="0"/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Primary Humeral Head </a:t>
                      </a:r>
                      <a:r>
                        <a:rPr lang="de-CH" sz="1400" b="0" dirty="0" err="1"/>
                        <a:t>Necrosis</a:t>
                      </a:r>
                      <a:endParaRPr lang="de-CH" sz="1400" b="0" dirty="0"/>
                    </a:p>
                    <a:p>
                      <a:pPr lvl="1"/>
                      <a:r>
                        <a:rPr lang="de-CH" sz="1400" b="0" dirty="0"/>
                        <a:t>Rheumatoid Arthritis</a:t>
                      </a:r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Other</a:t>
                      </a:r>
                    </a:p>
                    <a:p>
                      <a:pPr marL="609585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Osteoarthritis due </a:t>
                      </a:r>
                      <a:r>
                        <a:rPr lang="de-CH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CH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Instability</a:t>
                      </a:r>
                      <a:endParaRPr lang="de-C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203 (54%)</a:t>
                      </a:r>
                    </a:p>
                    <a:p>
                      <a:pPr algn="ctr"/>
                      <a:r>
                        <a:rPr lang="de-CH" sz="1400" b="0" dirty="0"/>
                        <a:t>90 (24%)</a:t>
                      </a:r>
                    </a:p>
                    <a:p>
                      <a:pPr algn="ctr"/>
                      <a:r>
                        <a:rPr lang="de-CH" sz="1400" b="0" dirty="0"/>
                        <a:t>44 (12%)</a:t>
                      </a:r>
                    </a:p>
                    <a:p>
                      <a:pPr algn="ctr"/>
                      <a:r>
                        <a:rPr lang="de-CH" sz="1400" b="0" dirty="0"/>
                        <a:t>16 (4%)</a:t>
                      </a:r>
                    </a:p>
                    <a:p>
                      <a:pPr algn="ctr"/>
                      <a:r>
                        <a:rPr lang="de-CH" sz="1400" b="0" dirty="0"/>
                        <a:t>12 (3%)</a:t>
                      </a:r>
                    </a:p>
                    <a:p>
                      <a:pPr algn="ctr"/>
                      <a:r>
                        <a:rPr lang="de-CH" sz="1400" b="0" dirty="0"/>
                        <a:t>5 (1%)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4 (1%)</a:t>
                      </a:r>
                    </a:p>
                    <a:p>
                      <a:pPr algn="ctr"/>
                      <a:r>
                        <a:rPr lang="de-CH" sz="1400" b="0" dirty="0"/>
                        <a:t>2 (&lt;1%)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sz="1400" b="0" dirty="0"/>
                    </a:p>
                    <a:p>
                      <a:pPr algn="ctr"/>
                      <a:r>
                        <a:rPr lang="de-CH" sz="1400" b="0" dirty="0"/>
                        <a:t>78 (56%)</a:t>
                      </a:r>
                    </a:p>
                    <a:p>
                      <a:pPr algn="ctr"/>
                      <a:r>
                        <a:rPr lang="de-CH" sz="1400" b="0" dirty="0"/>
                        <a:t>42 (30%)</a:t>
                      </a:r>
                    </a:p>
                    <a:p>
                      <a:pPr algn="ctr"/>
                      <a:r>
                        <a:rPr lang="de-CH" sz="1400" b="0" dirty="0"/>
                        <a:t>14 (10%)</a:t>
                      </a:r>
                    </a:p>
                    <a:p>
                      <a:pPr algn="ctr"/>
                      <a:r>
                        <a:rPr lang="de-CH" sz="1400" b="0" dirty="0"/>
                        <a:t>2 (1%)</a:t>
                      </a:r>
                    </a:p>
                    <a:p>
                      <a:pPr algn="ctr"/>
                      <a:r>
                        <a:rPr lang="de-CH" sz="1400" b="0" dirty="0"/>
                        <a:t>3 (2%)</a:t>
                      </a:r>
                    </a:p>
                    <a:p>
                      <a:pPr algn="ctr"/>
                      <a:r>
                        <a:rPr lang="de-CH" sz="1400" b="0" dirty="0"/>
                        <a:t>-</a:t>
                      </a:r>
                    </a:p>
                    <a:p>
                      <a:pPr algn="ctr"/>
                      <a:r>
                        <a:rPr lang="de-CH" sz="1400" b="0" dirty="0"/>
                        <a:t>-</a:t>
                      </a:r>
                    </a:p>
                    <a:p>
                      <a:pPr algn="ctr"/>
                      <a:r>
                        <a:rPr lang="de-CH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93976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B2CE0CD-C9B1-C093-454E-2EBBBCDA19DD}"/>
              </a:ext>
            </a:extLst>
          </p:cNvPr>
          <p:cNvSpPr txBox="1"/>
          <p:nvPr/>
        </p:nvSpPr>
        <p:spPr>
          <a:xfrm>
            <a:off x="838200" y="6338986"/>
            <a:ext cx="104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400" i="1" dirty="0"/>
              <a:t>Note</a:t>
            </a:r>
            <a:r>
              <a:rPr lang="de-CH" sz="1400" dirty="0"/>
              <a:t>. </a:t>
            </a:r>
            <a:r>
              <a:rPr lang="de-CH" sz="1400" i="1" dirty="0"/>
              <a:t>N</a:t>
            </a:r>
            <a:r>
              <a:rPr lang="de-CH" sz="1400" dirty="0"/>
              <a:t>=555. Classic </a:t>
            </a:r>
            <a:r>
              <a:rPr lang="de-CH" sz="1400" dirty="0" err="1"/>
              <a:t>group</a:t>
            </a:r>
            <a:r>
              <a:rPr lang="de-CH" sz="1400" dirty="0"/>
              <a:t> (</a:t>
            </a:r>
            <a:r>
              <a:rPr lang="de-CH" sz="1400" i="1" dirty="0"/>
              <a:t>n</a:t>
            </a:r>
            <a:r>
              <a:rPr lang="de-CH" sz="1400" dirty="0"/>
              <a:t>=402), </a:t>
            </a:r>
            <a:r>
              <a:rPr lang="de-CH" sz="1400" dirty="0" err="1"/>
              <a:t>Lateralized</a:t>
            </a:r>
            <a:r>
              <a:rPr lang="de-CH" sz="1400" dirty="0"/>
              <a:t> </a:t>
            </a:r>
            <a:r>
              <a:rPr lang="de-CH" sz="1400" dirty="0" err="1"/>
              <a:t>group</a:t>
            </a:r>
            <a:r>
              <a:rPr lang="de-CH" sz="1400" dirty="0"/>
              <a:t> (</a:t>
            </a:r>
            <a:r>
              <a:rPr lang="de-CH" sz="1400" i="1" dirty="0"/>
              <a:t>n</a:t>
            </a:r>
            <a:r>
              <a:rPr lang="de-CH" sz="1400" dirty="0"/>
              <a:t>=153)</a:t>
            </a:r>
          </a:p>
        </p:txBody>
      </p:sp>
    </p:spTree>
    <p:extLst>
      <p:ext uri="{BB962C8B-B14F-4D97-AF65-F5344CB8AC3E}">
        <p14:creationId xmlns:p14="http://schemas.microsoft.com/office/powerpoint/2010/main" val="408091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87EC2-6A9E-C83C-9C8A-7F81C322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2BAB0F5-386C-43A2-54A0-C4CB75052859}"/>
              </a:ext>
            </a:extLst>
          </p:cNvPr>
          <p:cNvSpPr txBox="1"/>
          <p:nvPr/>
        </p:nvSpPr>
        <p:spPr>
          <a:xfrm>
            <a:off x="8467725" y="574357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p=0.93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A5E3916-2F51-E641-7A69-324DBBA8E7D8}"/>
              </a:ext>
            </a:extLst>
          </p:cNvPr>
          <p:cNvGrpSpPr/>
          <p:nvPr/>
        </p:nvGrpSpPr>
        <p:grpSpPr>
          <a:xfrm>
            <a:off x="189365" y="1427234"/>
            <a:ext cx="5840874" cy="4110847"/>
            <a:chOff x="189365" y="1427234"/>
            <a:chExt cx="5840874" cy="4110847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B16A8B2-F30E-0C0A-30A5-BFC9EF03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365" y="1427234"/>
              <a:ext cx="5840874" cy="4110847"/>
            </a:xfrm>
            <a:prstGeom prst="rect">
              <a:avLst/>
            </a:prstGeom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60F9419-7B8D-1330-F2E6-E77C95AEA486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96" y="1740330"/>
              <a:ext cx="0" cy="348745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98A869-2707-A28E-D67D-D3C0A0CDC989}"/>
              </a:ext>
            </a:extLst>
          </p:cNvPr>
          <p:cNvGrpSpPr/>
          <p:nvPr/>
        </p:nvGrpSpPr>
        <p:grpSpPr>
          <a:xfrm>
            <a:off x="5800439" y="1427234"/>
            <a:ext cx="6078419" cy="4179806"/>
            <a:chOff x="5800439" y="1427234"/>
            <a:chExt cx="6078419" cy="4179806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6BE2043-6BEF-08AC-0CDB-CAD68CB1D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" r="304"/>
            <a:stretch/>
          </p:blipFill>
          <p:spPr>
            <a:xfrm>
              <a:off x="5800439" y="1427234"/>
              <a:ext cx="6078419" cy="4179806"/>
            </a:xfrm>
            <a:prstGeom prst="rect">
              <a:avLst/>
            </a:prstGeom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A5D2C7E-5F68-7AB4-65ED-08077A2CF0D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550" y="1699924"/>
              <a:ext cx="0" cy="352785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95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C3961-A10A-0A52-BF0D-7C2B6CF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A9CFFBC-A054-1E16-3248-CB3DCEA386EC}"/>
              </a:ext>
            </a:extLst>
          </p:cNvPr>
          <p:cNvGrpSpPr/>
          <p:nvPr/>
        </p:nvGrpSpPr>
        <p:grpSpPr>
          <a:xfrm>
            <a:off x="351936" y="1425075"/>
            <a:ext cx="5744064" cy="4007849"/>
            <a:chOff x="990302" y="1697626"/>
            <a:chExt cx="4962823" cy="346274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4E6D23C-AD7F-D8EC-13EA-D17152082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302" y="1697626"/>
              <a:ext cx="4962823" cy="3462748"/>
            </a:xfrm>
            <a:prstGeom prst="rect">
              <a:avLst/>
            </a:prstGeom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A29F5F5-BCDE-EE99-C288-5FA0A3300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2825" y="1985963"/>
              <a:ext cx="0" cy="288607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23249CA-A5E6-79BF-776F-C25576B9E9F6}"/>
              </a:ext>
            </a:extLst>
          </p:cNvPr>
          <p:cNvSpPr txBox="1"/>
          <p:nvPr/>
        </p:nvSpPr>
        <p:spPr>
          <a:xfrm>
            <a:off x="8222961" y="570749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p=0.88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836108D-5966-978B-A310-33298A0077B8}"/>
              </a:ext>
            </a:extLst>
          </p:cNvPr>
          <p:cNvGrpSpPr/>
          <p:nvPr/>
        </p:nvGrpSpPr>
        <p:grpSpPr>
          <a:xfrm>
            <a:off x="5707462" y="1478212"/>
            <a:ext cx="5380458" cy="3893888"/>
            <a:chOff x="5707462" y="1478212"/>
            <a:chExt cx="5380458" cy="389388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106F7A79-F824-9A4E-F305-1D0FEB6D5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462" y="1478212"/>
              <a:ext cx="5380458" cy="3893888"/>
            </a:xfrm>
            <a:prstGeom prst="rect">
              <a:avLst/>
            </a:prstGeom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C292062F-B42A-B7D3-7EB5-325E41FA627C}"/>
                </a:ext>
              </a:extLst>
            </p:cNvPr>
            <p:cNvCxnSpPr>
              <a:cxnSpLocks/>
            </p:cNvCxnSpPr>
            <p:nvPr/>
          </p:nvCxnSpPr>
          <p:spPr>
            <a:xfrm>
              <a:off x="8651848" y="1768038"/>
              <a:ext cx="0" cy="33403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5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682AA-6D23-6AC3-ED76-2BCD779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7B2B43-64B9-6AD2-0764-4EBFFC19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" t="-340" r="1" b="-5421"/>
          <a:stretch/>
        </p:blipFill>
        <p:spPr>
          <a:xfrm>
            <a:off x="5662281" y="1354855"/>
            <a:ext cx="5339595" cy="46580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6DA5D2-36D4-D4EE-8A43-AAD5182A2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71" y="1354855"/>
            <a:ext cx="5191561" cy="4400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3F1472-14C3-7850-A361-B70C2AC90DB8}"/>
              </a:ext>
            </a:extLst>
          </p:cNvPr>
          <p:cNvSpPr txBox="1"/>
          <p:nvPr/>
        </p:nvSpPr>
        <p:spPr>
          <a:xfrm>
            <a:off x="2759703" y="564354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p=0.25</a:t>
            </a:r>
          </a:p>
        </p:txBody>
      </p:sp>
    </p:spTree>
    <p:extLst>
      <p:ext uri="{BB962C8B-B14F-4D97-AF65-F5344CB8AC3E}">
        <p14:creationId xmlns:p14="http://schemas.microsoft.com/office/powerpoint/2010/main" val="112448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2628F-F542-98EE-66ED-58944EE1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5C1EF2D-D692-BF65-501B-66D60AE2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subgroup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..</a:t>
            </a:r>
          </a:p>
          <a:p>
            <a:pPr marL="0" indent="0">
              <a:buNone/>
            </a:pPr>
            <a:endParaRPr lang="de-CH" dirty="0"/>
          </a:p>
          <a:p>
            <a:pPr lvl="1"/>
            <a:r>
              <a:rPr lang="de-CH" dirty="0"/>
              <a:t>male classic vs. male </a:t>
            </a:r>
            <a:r>
              <a:rPr lang="de-CH" dirty="0" err="1"/>
              <a:t>lateralized</a:t>
            </a:r>
            <a:endParaRPr lang="de-CH" dirty="0"/>
          </a:p>
          <a:p>
            <a:pPr marL="480804" lvl="1" indent="0">
              <a:buNone/>
            </a:pPr>
            <a:endParaRPr lang="de-CH" dirty="0"/>
          </a:p>
          <a:p>
            <a:pPr lvl="1"/>
            <a:r>
              <a:rPr lang="de-CH" dirty="0"/>
              <a:t>BMI&gt;25 classic vs. BMI&gt;25 </a:t>
            </a:r>
            <a:r>
              <a:rPr lang="de-CH" dirty="0" err="1"/>
              <a:t>lateralized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ASA 3 + 4 classic vs. ASA 3 + 4 </a:t>
            </a:r>
            <a:r>
              <a:rPr lang="de-CH" dirty="0" err="1"/>
              <a:t>lateralized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CTA classic vs. CTA </a:t>
            </a:r>
            <a:r>
              <a:rPr lang="de-CH" dirty="0" err="1"/>
              <a:t>lateralized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etc.</a:t>
            </a:r>
          </a:p>
          <a:p>
            <a:pPr lvl="1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32FFA8-8A11-EF82-EEC9-25C1F3559622}"/>
              </a:ext>
            </a:extLst>
          </p:cNvPr>
          <p:cNvSpPr txBox="1"/>
          <p:nvPr/>
        </p:nvSpPr>
        <p:spPr>
          <a:xfrm>
            <a:off x="7362607" y="333663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p&gt;0.05 </a:t>
            </a:r>
            <a:r>
              <a:rPr lang="de-CH" b="1" dirty="0" err="1"/>
              <a:t>for</a:t>
            </a:r>
            <a:r>
              <a:rPr lang="de-CH" b="1" dirty="0"/>
              <a:t> all </a:t>
            </a:r>
            <a:r>
              <a:rPr lang="de-CH" b="1" dirty="0" err="1"/>
              <a:t>subgroup</a:t>
            </a:r>
            <a:r>
              <a:rPr lang="de-CH" b="1" dirty="0"/>
              <a:t> </a:t>
            </a:r>
            <a:r>
              <a:rPr lang="de-CH" b="1" dirty="0" err="1"/>
              <a:t>comparisons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1955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55B4A-BF98-B575-282E-E888A28B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DC2DF-4CE6-0DEF-8780-116F5E85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observed</a:t>
            </a:r>
            <a:r>
              <a:rPr lang="de-CH" dirty="0"/>
              <a:t>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studied</a:t>
            </a:r>
            <a:r>
              <a:rPr lang="de-CH" dirty="0"/>
              <a:t>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b="1" dirty="0"/>
              <a:t>classic</a:t>
            </a:r>
            <a:r>
              <a:rPr lang="de-CH" dirty="0"/>
              <a:t> and </a:t>
            </a:r>
            <a:r>
              <a:rPr lang="de-CH" b="1" dirty="0" err="1"/>
              <a:t>lateralized</a:t>
            </a:r>
            <a:r>
              <a:rPr lang="de-CH" b="1" dirty="0"/>
              <a:t> </a:t>
            </a:r>
            <a:r>
              <a:rPr lang="de-CH" dirty="0"/>
              <a:t>reverse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</a:t>
            </a:r>
            <a:r>
              <a:rPr lang="de-CH" dirty="0" err="1"/>
              <a:t>subgroups</a:t>
            </a:r>
            <a:r>
              <a:rPr lang="de-CH" dirty="0"/>
              <a:t> </a:t>
            </a:r>
            <a:r>
              <a:rPr lang="de-CH" dirty="0" err="1"/>
              <a:t>either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trend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rates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notching</a:t>
            </a:r>
            <a:r>
              <a:rPr lang="de-CH" dirty="0"/>
              <a:t> in </a:t>
            </a:r>
            <a:r>
              <a:rPr lang="de-CH" dirty="0" err="1"/>
              <a:t>lateralized</a:t>
            </a:r>
            <a:r>
              <a:rPr lang="de-CH" dirty="0"/>
              <a:t> </a:t>
            </a:r>
            <a:r>
              <a:rPr lang="de-CH" dirty="0" err="1"/>
              <a:t>glenoids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at </a:t>
            </a:r>
            <a:r>
              <a:rPr lang="de-CH" dirty="0" err="1"/>
              <a:t>hand</a:t>
            </a:r>
            <a:r>
              <a:rPr lang="de-CH" dirty="0"/>
              <a:t>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advantage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incorporating</a:t>
            </a:r>
            <a:r>
              <a:rPr lang="de-CH" dirty="0"/>
              <a:t> </a:t>
            </a:r>
            <a:r>
              <a:rPr lang="de-CH" dirty="0" err="1"/>
              <a:t>lateralization</a:t>
            </a:r>
            <a:r>
              <a:rPr lang="de-CH" dirty="0"/>
              <a:t> in reverse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detected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131D2-070D-92CE-4320-C1B2538A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3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BE91-2E37-DA68-FC21-4A14204C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6CC86-1470-90A9-3C5E-D9AE90B4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Introduction</a:t>
            </a:r>
            <a:r>
              <a:rPr lang="de-CH" dirty="0"/>
              <a:t> </a:t>
            </a:r>
          </a:p>
          <a:p>
            <a:pPr marL="938004" lvl="1" indent="-457200">
              <a:buFont typeface="+mj-lt"/>
              <a:buAutoNum type="arabicPeriod"/>
            </a:pPr>
            <a:endParaRPr lang="de-CH" dirty="0"/>
          </a:p>
          <a:p>
            <a:pPr lvl="1"/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Anatomy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Evolution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Methods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Results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Discussion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52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77926-4FC0-8641-5913-29F73E51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1944543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!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07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3A20E-46A4-72FF-8087-58C928C5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6D8B8-9C72-515E-6BE5-326B676C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938F75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Grammont</a:t>
            </a: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reverse prosthesis: design, rationale, and biomechanics - PubMed (nih.gov)</a:t>
            </a:r>
            <a:endParaRPr lang="de-CH" sz="1800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CH" sz="1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Etude et réalisation d'une nouvelle prothèse d'épaule | </a:t>
            </a:r>
            <a:r>
              <a:rPr lang="fr-CH" sz="1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Semantic</a:t>
            </a:r>
            <a:r>
              <a:rPr lang="fr-CH" sz="1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Scholar</a:t>
            </a:r>
            <a:endParaRPr lang="de-CH" sz="1800" kern="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Lateralization in Reverse Shoulder Arthroplasty - PMC (nih.gov)</a:t>
            </a:r>
            <a:endParaRPr lang="en-US" sz="1800" kern="100" dirty="0">
              <a:solidFill>
                <a:srgbClr val="938F7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938F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Figures:</a:t>
            </a:r>
            <a:endParaRPr lang="en-US" sz="1800" kern="100" dirty="0">
              <a:solidFill>
                <a:srgbClr val="938F7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Glenohumeral (Shoulder) joint: Bones, movements, muscles |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Kenhub</a:t>
            </a:r>
            <a:endParaRPr lang="de-CH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Rotator Cuff Tears Anatomy | Town Center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Orthopaedics</a:t>
            </a:r>
            <a:endParaRPr lang="de-CH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Total Shoulder Arthroplasty vs Hemiarthroplasty for Rheumatoid Arthritis of the Shoulder | Doctor Shoulder</a:t>
            </a:r>
            <a:endParaRPr lang="de-CH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Scapular notching and osteophyte formation after reverse shoulder replacement | Bone &amp; Joint (boneandjoint.org.uk)</a:t>
            </a:r>
            <a:endParaRPr lang="de-CH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42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B91DF-F2A6-6981-8677-F8C89F68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Anatomy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AC95E-7C59-CF65-AC3C-C0EB3659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anatomy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joint</a:t>
            </a:r>
            <a:r>
              <a:rPr lang="de-CH" dirty="0"/>
              <a:t> 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>
                <a:sym typeface="Wingdings" panose="05000000000000000000" pitchFamily="2" charset="2"/>
              </a:rPr>
              <a:t>Allows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huge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range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motion</a:t>
            </a:r>
            <a:r>
              <a:rPr lang="de-CH" dirty="0">
                <a:sym typeface="Wingdings" panose="05000000000000000000" pitchFamily="2" charset="2"/>
              </a:rPr>
              <a:t> in all </a:t>
            </a:r>
            <a:r>
              <a:rPr lang="de-CH" dirty="0" err="1">
                <a:sym typeface="Wingdings" panose="05000000000000000000" pitchFamily="2" charset="2"/>
              </a:rPr>
              <a:t>directions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>
                <a:sym typeface="Wingdings" panose="05000000000000000000" pitchFamily="2" charset="2"/>
              </a:rPr>
              <a:t>S</a:t>
            </a:r>
            <a:r>
              <a:rPr lang="de-CH" dirty="0" err="1"/>
              <a:t>usceptible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injury</a:t>
            </a:r>
            <a:r>
              <a:rPr lang="de-CH" dirty="0"/>
              <a:t> and degenerative </a:t>
            </a:r>
            <a:r>
              <a:rPr lang="de-CH" dirty="0" err="1"/>
              <a:t>disorders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High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living</a:t>
            </a:r>
            <a:endParaRPr lang="de-CH" dirty="0"/>
          </a:p>
          <a:p>
            <a:pPr lvl="1"/>
            <a:endParaRPr lang="de-CH" dirty="0"/>
          </a:p>
          <a:p>
            <a:pPr marL="480804"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Big </a:t>
            </a:r>
            <a:r>
              <a:rPr lang="de-CH" dirty="0" err="1">
                <a:sym typeface="Wingdings" panose="05000000000000000000" pitchFamily="2" charset="2"/>
              </a:rPr>
              <a:t>need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adequate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treatment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959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739D6-F7D7-4438-266A-2823390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Anatomy</a:t>
            </a:r>
            <a:endParaRPr lang="de-CH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C30D3FF-711A-1BC5-7B28-EDC7AFB22CE1}"/>
              </a:ext>
            </a:extLst>
          </p:cNvPr>
          <p:cNvGrpSpPr/>
          <p:nvPr/>
        </p:nvGrpSpPr>
        <p:grpSpPr>
          <a:xfrm>
            <a:off x="395116" y="1027906"/>
            <a:ext cx="10257864" cy="5553963"/>
            <a:chOff x="395116" y="1027906"/>
            <a:chExt cx="10257864" cy="555396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4E7C90D2-1AB5-C989-5581-B2D26B00F5D1}"/>
                </a:ext>
              </a:extLst>
            </p:cNvPr>
            <p:cNvGrpSpPr/>
            <p:nvPr/>
          </p:nvGrpSpPr>
          <p:grpSpPr>
            <a:xfrm>
              <a:off x="3219594" y="1027906"/>
              <a:ext cx="6331812" cy="5553963"/>
              <a:chOff x="3219594" y="1027906"/>
              <a:chExt cx="6331812" cy="5553963"/>
            </a:xfrm>
          </p:grpSpPr>
          <p:pic>
            <p:nvPicPr>
              <p:cNvPr id="5" name="Grafik 4" descr="Ein Bild, das Entwurf, Axt, Werkzeug, Kunst enthält.&#10;&#10;Automatisch generierte Beschreibung">
                <a:extLst>
                  <a:ext uri="{FF2B5EF4-FFF2-40B4-BE49-F238E27FC236}">
                    <a16:creationId xmlns:a16="http://schemas.microsoft.com/office/drawing/2014/main" id="{D642AAC4-079D-C0BF-388B-8A14EE613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8" b="531"/>
              <a:stretch/>
            </p:blipFill>
            <p:spPr bwMode="auto">
              <a:xfrm>
                <a:off x="3219594" y="1027906"/>
                <a:ext cx="5752811" cy="5315097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DA69B69-BDBA-6DCA-FE21-4ED36D142238}"/>
                  </a:ext>
                </a:extLst>
              </p:cNvPr>
              <p:cNvSpPr/>
              <p:nvPr/>
            </p:nvSpPr>
            <p:spPr>
              <a:xfrm>
                <a:off x="7333307" y="5830094"/>
                <a:ext cx="2218099" cy="751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8FF8A2-DCEC-7E5F-71D3-CE005DE0B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624" y="2716040"/>
              <a:ext cx="2562130" cy="108641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670B4E8-C6D4-2C6F-8ABF-039095F7F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1014" y="2580238"/>
              <a:ext cx="4150804" cy="28065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613C622-74C9-0C93-4D20-2C8CC67783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2527" y="3920150"/>
              <a:ext cx="1920677" cy="140328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412E53D-8C4A-33F0-0AA3-BA490EB7F5DB}"/>
                </a:ext>
              </a:extLst>
            </p:cNvPr>
            <p:cNvSpPr txBox="1"/>
            <p:nvPr/>
          </p:nvSpPr>
          <p:spPr>
            <a:xfrm>
              <a:off x="395116" y="383217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Humeral </a:t>
              </a:r>
              <a:r>
                <a:rPr lang="de-CH" dirty="0" err="1"/>
                <a:t>head</a:t>
              </a:r>
              <a:endParaRPr lang="de-CH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7C9B8E1-F365-3F16-F94F-B114B03AE134}"/>
                </a:ext>
              </a:extLst>
            </p:cNvPr>
            <p:cNvSpPr txBox="1"/>
            <p:nvPr/>
          </p:nvSpPr>
          <p:spPr>
            <a:xfrm>
              <a:off x="8929707" y="530836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Scapula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A243B86-0288-519B-582D-A403518F356E}"/>
                </a:ext>
              </a:extLst>
            </p:cNvPr>
            <p:cNvSpPr txBox="1"/>
            <p:nvPr/>
          </p:nvSpPr>
          <p:spPr>
            <a:xfrm>
              <a:off x="9673225" y="271604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/>
                <a:t>Glenoid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38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C5418-98ED-EBE0-BC87-7602C9EE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Anatomy</a:t>
            </a:r>
            <a:endParaRPr lang="de-CH" dirty="0"/>
          </a:p>
        </p:txBody>
      </p:sp>
      <p:pic>
        <p:nvPicPr>
          <p:cNvPr id="5" name="Grafik 4" descr="Ein Bild, das Modeaccessoire, Sandale, Mode enthält.&#10;&#10;Automatisch generierte Beschreibung">
            <a:extLst>
              <a:ext uri="{FF2B5EF4-FFF2-40B4-BE49-F238E27FC236}">
                <a16:creationId xmlns:a16="http://schemas.microsoft.com/office/drawing/2014/main" id="{6B8A58CD-A55A-4013-3989-C54607F6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3043" r="9792" b="13192"/>
          <a:stretch/>
        </p:blipFill>
        <p:spPr bwMode="auto">
          <a:xfrm>
            <a:off x="2480651" y="1100332"/>
            <a:ext cx="7069246" cy="5279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84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C5418-98ED-EBE0-BC87-7602C9EE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Anatomy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8A58CD-A55A-4013-3989-C54607F6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b="2026"/>
          <a:stretch/>
        </p:blipFill>
        <p:spPr bwMode="auto">
          <a:xfrm>
            <a:off x="2480651" y="1100332"/>
            <a:ext cx="7069246" cy="5279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19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66E1B-4B24-6D58-50CB-42F02DF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Evolution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7D1382-E247-B0C5-208C-46B0956E2C8E}"/>
              </a:ext>
            </a:extLst>
          </p:cNvPr>
          <p:cNvGrpSpPr/>
          <p:nvPr/>
        </p:nvGrpSpPr>
        <p:grpSpPr>
          <a:xfrm>
            <a:off x="1628161" y="1422502"/>
            <a:ext cx="7970186" cy="4695577"/>
            <a:chOff x="1628161" y="1422502"/>
            <a:chExt cx="7970186" cy="4695577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8A388EA-A502-2B93-8B34-82F017816787}"/>
                </a:ext>
              </a:extLst>
            </p:cNvPr>
            <p:cNvGrpSpPr/>
            <p:nvPr/>
          </p:nvGrpSpPr>
          <p:grpSpPr>
            <a:xfrm>
              <a:off x="1628161" y="1422502"/>
              <a:ext cx="7970186" cy="4695577"/>
              <a:chOff x="1628161" y="1422502"/>
              <a:chExt cx="7970186" cy="4695577"/>
            </a:xfrm>
          </p:grpSpPr>
          <p:pic>
            <p:nvPicPr>
              <p:cNvPr id="5" name="Grafik 4" descr="Ein Bild, das Schuhwerk, High Heels, Sandale, Mode enthält.&#10;&#10;Automatisch generierte Beschreibung">
                <a:extLst>
                  <a:ext uri="{FF2B5EF4-FFF2-40B4-BE49-F238E27FC236}">
                    <a16:creationId xmlns:a16="http://schemas.microsoft.com/office/drawing/2014/main" id="{F65B81A6-3B58-13A4-64DD-7E8C04E616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2" t="15515" r="-335" b="6262"/>
              <a:stretch/>
            </p:blipFill>
            <p:spPr bwMode="auto">
              <a:xfrm>
                <a:off x="1628161" y="1422502"/>
                <a:ext cx="3622920" cy="401299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Grafik 5" descr="Ein Bild, das Schuhwerk, High Heels, Sandale, Mode enthält.&#10;&#10;Automatisch generierte Beschreibung">
                <a:extLst>
                  <a:ext uri="{FF2B5EF4-FFF2-40B4-BE49-F238E27FC236}">
                    <a16:creationId xmlns:a16="http://schemas.microsoft.com/office/drawing/2014/main" id="{C07AC569-EA84-74FE-CE03-607DA5146D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2" t="14440" r="52092" b="6267"/>
              <a:stretch/>
            </p:blipFill>
            <p:spPr bwMode="auto">
              <a:xfrm>
                <a:off x="6324970" y="1422502"/>
                <a:ext cx="3273377" cy="401299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223DEFF8-F68B-36C2-B756-04105AE04A5B}"/>
                  </a:ext>
                </a:extLst>
              </p:cNvPr>
              <p:cNvGrpSpPr/>
              <p:nvPr/>
            </p:nvGrpSpPr>
            <p:grpSpPr>
              <a:xfrm>
                <a:off x="4253619" y="5748747"/>
                <a:ext cx="3684762" cy="369332"/>
                <a:chOff x="1086415" y="6011298"/>
                <a:chExt cx="3684762" cy="369332"/>
              </a:xfrm>
            </p:grpSpPr>
            <p:sp>
              <p:nvSpPr>
                <p:cNvPr id="12" name="Additionszeichen 11">
                  <a:extLst>
                    <a:ext uri="{FF2B5EF4-FFF2-40B4-BE49-F238E27FC236}">
                      <a16:creationId xmlns:a16="http://schemas.microsoft.com/office/drawing/2014/main" id="{CE11003E-06C5-8F19-CE53-FC9931902A03}"/>
                    </a:ext>
                  </a:extLst>
                </p:cNvPr>
                <p:cNvSpPr/>
                <p:nvPr/>
              </p:nvSpPr>
              <p:spPr>
                <a:xfrm>
                  <a:off x="1086415" y="6074875"/>
                  <a:ext cx="242179" cy="242179"/>
                </a:xfrm>
                <a:prstGeom prst="mathPlus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1DD7FE7E-DBAC-808B-6719-EBB90AA59583}"/>
                    </a:ext>
                  </a:extLst>
                </p:cNvPr>
                <p:cNvSpPr txBox="1"/>
                <p:nvPr/>
              </p:nvSpPr>
              <p:spPr>
                <a:xfrm>
                  <a:off x="1783533" y="6011298"/>
                  <a:ext cx="298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/>
                    <a:t>Center </a:t>
                  </a:r>
                  <a:r>
                    <a:rPr lang="de-CH" dirty="0" err="1"/>
                    <a:t>of</a:t>
                  </a:r>
                  <a:r>
                    <a:rPr lang="de-CH" dirty="0"/>
                    <a:t> Rotation</a:t>
                  </a:r>
                </a:p>
              </p:txBody>
            </p:sp>
          </p:grpSp>
        </p:grpSp>
        <p:sp>
          <p:nvSpPr>
            <p:cNvPr id="9" name="Additionszeichen 8">
              <a:extLst>
                <a:ext uri="{FF2B5EF4-FFF2-40B4-BE49-F238E27FC236}">
                  <a16:creationId xmlns:a16="http://schemas.microsoft.com/office/drawing/2014/main" id="{203BA2E7-5AB0-CE47-F1C5-E71C9A91BA98}"/>
                </a:ext>
              </a:extLst>
            </p:cNvPr>
            <p:cNvSpPr/>
            <p:nvPr/>
          </p:nvSpPr>
          <p:spPr>
            <a:xfrm>
              <a:off x="7088862" y="2833736"/>
              <a:ext cx="242179" cy="242179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Additionszeichen 9">
              <a:extLst>
                <a:ext uri="{FF2B5EF4-FFF2-40B4-BE49-F238E27FC236}">
                  <a16:creationId xmlns:a16="http://schemas.microsoft.com/office/drawing/2014/main" id="{716C0C5E-38DE-EEB0-E532-F86009F59DBA}"/>
                </a:ext>
              </a:extLst>
            </p:cNvPr>
            <p:cNvSpPr/>
            <p:nvPr/>
          </p:nvSpPr>
          <p:spPr>
            <a:xfrm>
              <a:off x="2575547" y="2779410"/>
              <a:ext cx="242179" cy="242179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8150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09C6094-9F81-2C91-F675-708AF96C711B}"/>
              </a:ext>
            </a:extLst>
          </p:cNvPr>
          <p:cNvGrpSpPr/>
          <p:nvPr/>
        </p:nvGrpSpPr>
        <p:grpSpPr>
          <a:xfrm>
            <a:off x="6580424" y="1690688"/>
            <a:ext cx="4259318" cy="4482368"/>
            <a:chOff x="6441879" y="1879260"/>
            <a:chExt cx="4259318" cy="4482368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EE9EE27F-B17A-0FE5-37F0-02B55F30D34E}"/>
                </a:ext>
              </a:extLst>
            </p:cNvPr>
            <p:cNvGrpSpPr/>
            <p:nvPr/>
          </p:nvGrpSpPr>
          <p:grpSpPr>
            <a:xfrm>
              <a:off x="6441879" y="1879260"/>
              <a:ext cx="4259318" cy="4482368"/>
              <a:chOff x="6441879" y="1879260"/>
              <a:chExt cx="4259318" cy="4482368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6370252B-876D-EB1E-882A-7BA3FAE4E2B8}"/>
                  </a:ext>
                </a:extLst>
              </p:cNvPr>
              <p:cNvGrpSpPr/>
              <p:nvPr/>
            </p:nvGrpSpPr>
            <p:grpSpPr>
              <a:xfrm>
                <a:off x="6441879" y="1879260"/>
                <a:ext cx="4259318" cy="4482368"/>
                <a:chOff x="6441879" y="1879260"/>
                <a:chExt cx="4259318" cy="4482368"/>
              </a:xfrm>
            </p:grpSpPr>
            <p:grpSp>
              <p:nvGrpSpPr>
                <p:cNvPr id="12" name="Gruppieren 11">
                  <a:extLst>
                    <a:ext uri="{FF2B5EF4-FFF2-40B4-BE49-F238E27FC236}">
                      <a16:creationId xmlns:a16="http://schemas.microsoft.com/office/drawing/2014/main" id="{4D125C73-5F19-6D86-8251-1281EC5051BE}"/>
                    </a:ext>
                  </a:extLst>
                </p:cNvPr>
                <p:cNvGrpSpPr/>
                <p:nvPr/>
              </p:nvGrpSpPr>
              <p:grpSpPr>
                <a:xfrm>
                  <a:off x="6441879" y="1879260"/>
                  <a:ext cx="4259318" cy="3980062"/>
                  <a:chOff x="6441879" y="1879260"/>
                  <a:chExt cx="4259318" cy="3980062"/>
                </a:xfrm>
              </p:grpSpPr>
              <p:grpSp>
                <p:nvGrpSpPr>
                  <p:cNvPr id="11" name="Gruppieren 10">
                    <a:extLst>
                      <a:ext uri="{FF2B5EF4-FFF2-40B4-BE49-F238E27FC236}">
                        <a16:creationId xmlns:a16="http://schemas.microsoft.com/office/drawing/2014/main" id="{B998F7CC-5027-7E41-75CB-4C873B127498}"/>
                      </a:ext>
                    </a:extLst>
                  </p:cNvPr>
                  <p:cNvGrpSpPr/>
                  <p:nvPr/>
                </p:nvGrpSpPr>
                <p:grpSpPr>
                  <a:xfrm>
                    <a:off x="7016435" y="5489990"/>
                    <a:ext cx="3684762" cy="369332"/>
                    <a:chOff x="7025488" y="4819845"/>
                    <a:chExt cx="3684762" cy="369332"/>
                  </a:xfrm>
                </p:grpSpPr>
                <p:sp>
                  <p:nvSpPr>
                    <p:cNvPr id="7" name="Additionszeichen 6">
                      <a:extLst>
                        <a:ext uri="{FF2B5EF4-FFF2-40B4-BE49-F238E27FC236}">
                          <a16:creationId xmlns:a16="http://schemas.microsoft.com/office/drawing/2014/main" id="{D103425C-8A9B-9C90-F1F1-DE1C3C5E1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5488" y="4883422"/>
                      <a:ext cx="242179" cy="242179"/>
                    </a:xfrm>
                    <a:prstGeom prst="mathPlus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" name="Textfeld 7">
                      <a:extLst>
                        <a:ext uri="{FF2B5EF4-FFF2-40B4-BE49-F238E27FC236}">
                          <a16:creationId xmlns:a16="http://schemas.microsoft.com/office/drawing/2014/main" id="{D9BF5480-C4FC-A828-4BC4-7C8F7E29E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22606" y="4819845"/>
                      <a:ext cx="2987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CH" dirty="0"/>
                        <a:t>Center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Rotation </a:t>
                      </a:r>
                      <a:r>
                        <a:rPr lang="de-CH" b="1" dirty="0" err="1"/>
                        <a:t>rTSA</a:t>
                      </a:r>
                      <a:endParaRPr lang="de-CH" b="1" dirty="0"/>
                    </a:p>
                  </p:txBody>
                </p:sp>
              </p:grpSp>
              <p:grpSp>
                <p:nvGrpSpPr>
                  <p:cNvPr id="10" name="Gruppieren 9">
                    <a:extLst>
                      <a:ext uri="{FF2B5EF4-FFF2-40B4-BE49-F238E27FC236}">
                        <a16:creationId xmlns:a16="http://schemas.microsoft.com/office/drawing/2014/main" id="{B0BA5175-765E-8D69-9872-C8A4283BB96C}"/>
                      </a:ext>
                    </a:extLst>
                  </p:cNvPr>
                  <p:cNvGrpSpPr/>
                  <p:nvPr/>
                </p:nvGrpSpPr>
                <p:grpSpPr>
                  <a:xfrm>
                    <a:off x="6441879" y="1879260"/>
                    <a:ext cx="3973497" cy="3353831"/>
                    <a:chOff x="6441880" y="1326811"/>
                    <a:chExt cx="3436620" cy="2900680"/>
                  </a:xfrm>
                </p:grpSpPr>
                <p:pic>
                  <p:nvPicPr>
                    <p:cNvPr id="6" name="Grafik 5" descr="Ein Bild, das Entwurf, Werkzeug, Design, Hebel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75205155-E0F3-EEEE-A308-8CA98D6939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29853"/>
                    <a:stretch/>
                  </p:blipFill>
                  <p:spPr bwMode="auto">
                    <a:xfrm>
                      <a:off x="6441880" y="1326811"/>
                      <a:ext cx="3436620" cy="29006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sp>
                  <p:nvSpPr>
                    <p:cNvPr id="9" name="Additionszeichen 8">
                      <a:extLst>
                        <a:ext uri="{FF2B5EF4-FFF2-40B4-BE49-F238E27FC236}">
                          <a16:creationId xmlns:a16="http://schemas.microsoft.com/office/drawing/2014/main" id="{0CE18836-4F0E-2DCC-6F50-2A35B927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5745" y="2725963"/>
                      <a:ext cx="242179" cy="242179"/>
                    </a:xfrm>
                    <a:prstGeom prst="mathPlus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</p:grpSp>
            <p:sp>
              <p:nvSpPr>
                <p:cNvPr id="14" name="Additionszeichen 13">
                  <a:extLst>
                    <a:ext uri="{FF2B5EF4-FFF2-40B4-BE49-F238E27FC236}">
                      <a16:creationId xmlns:a16="http://schemas.microsoft.com/office/drawing/2014/main" id="{366D2AD4-854C-212B-0D72-D7BE7A347A21}"/>
                    </a:ext>
                  </a:extLst>
                </p:cNvPr>
                <p:cNvSpPr/>
                <p:nvPr/>
              </p:nvSpPr>
              <p:spPr>
                <a:xfrm>
                  <a:off x="6997963" y="6036956"/>
                  <a:ext cx="280013" cy="280013"/>
                </a:xfrm>
                <a:prstGeom prst="mathPlus">
                  <a:avLst/>
                </a:prstGeom>
                <a:solidFill>
                  <a:schemeClr val="bg1"/>
                </a:solidFill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236A63A9-0B1D-585F-D102-3048E8BC5102}"/>
                    </a:ext>
                  </a:extLst>
                </p:cNvPr>
                <p:cNvSpPr txBox="1"/>
                <p:nvPr/>
              </p:nvSpPr>
              <p:spPr>
                <a:xfrm>
                  <a:off x="7713553" y="5992296"/>
                  <a:ext cx="298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/>
                    <a:t>Center </a:t>
                  </a:r>
                  <a:r>
                    <a:rPr lang="de-CH" dirty="0" err="1"/>
                    <a:t>of</a:t>
                  </a:r>
                  <a:r>
                    <a:rPr lang="de-CH" dirty="0"/>
                    <a:t> Rotation </a:t>
                  </a:r>
                  <a:r>
                    <a:rPr lang="de-CH" b="1" dirty="0"/>
                    <a:t>TSA</a:t>
                  </a:r>
                </a:p>
              </p:txBody>
            </p:sp>
          </p:grpSp>
          <p:sp>
            <p:nvSpPr>
              <p:cNvPr id="19" name="Additionszeichen 18">
                <a:extLst>
                  <a:ext uri="{FF2B5EF4-FFF2-40B4-BE49-F238E27FC236}">
                    <a16:creationId xmlns:a16="http://schemas.microsoft.com/office/drawing/2014/main" id="{F2E7990B-F2A0-2765-0609-FF0E004B8130}"/>
                  </a:ext>
                </a:extLst>
              </p:cNvPr>
              <p:cNvSpPr/>
              <p:nvPr/>
            </p:nvSpPr>
            <p:spPr>
              <a:xfrm>
                <a:off x="7143970" y="3496286"/>
                <a:ext cx="280013" cy="280013"/>
              </a:xfrm>
              <a:prstGeom prst="mathPlus">
                <a:avLst/>
              </a:prstGeom>
              <a:solidFill>
                <a:schemeClr val="bg2"/>
              </a:solidFill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56BB0A2-FD6D-B322-9424-5ECC3D37935F}"/>
                </a:ext>
              </a:extLst>
            </p:cNvPr>
            <p:cNvCxnSpPr>
              <a:cxnSpLocks/>
            </p:cNvCxnSpPr>
            <p:nvPr/>
          </p:nvCxnSpPr>
          <p:spPr>
            <a:xfrm>
              <a:off x="7480533" y="3636293"/>
              <a:ext cx="651218" cy="0"/>
            </a:xfrm>
            <a:prstGeom prst="straightConnector1">
              <a:avLst/>
            </a:prstGeom>
            <a:ln w="53975">
              <a:solidFill>
                <a:srgbClr val="FF0000">
                  <a:alpha val="3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D17DAA5-911D-A8D4-0A44-FA0D5218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Evolution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0A8F3-662D-7FF6-B04E-DAD4B3A7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7224" cy="4351338"/>
          </a:xfrm>
        </p:spPr>
        <p:txBody>
          <a:bodyPr/>
          <a:lstStyle/>
          <a:p>
            <a:r>
              <a:rPr lang="de-CH" dirty="0"/>
              <a:t>Reverse (Total)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Inverted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components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Medialization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Center </a:t>
            </a:r>
            <a:r>
              <a:rPr lang="de-CH" dirty="0" err="1"/>
              <a:t>of</a:t>
            </a:r>
            <a:r>
              <a:rPr lang="de-CH" dirty="0"/>
              <a:t> Rotation</a:t>
            </a:r>
          </a:p>
          <a:p>
            <a:pPr lvl="1"/>
            <a:endParaRPr lang="de-CH" dirty="0"/>
          </a:p>
          <a:p>
            <a:pPr marL="480804" lvl="1" indent="0">
              <a:buNone/>
            </a:pPr>
            <a:r>
              <a:rPr lang="de-CH" b="1" dirty="0">
                <a:solidFill>
                  <a:srgbClr val="00C43C"/>
                </a:solidFill>
              </a:rPr>
              <a:t>+</a:t>
            </a:r>
            <a:r>
              <a:rPr lang="de-CH" dirty="0">
                <a:solidFill>
                  <a:srgbClr val="00C43C"/>
                </a:solidFill>
              </a:rPr>
              <a:t> </a:t>
            </a:r>
            <a:r>
              <a:rPr lang="de-CH" b="1" dirty="0" err="1">
                <a:solidFill>
                  <a:srgbClr val="00C43C"/>
                </a:solidFill>
              </a:rPr>
              <a:t>bigger</a:t>
            </a:r>
            <a:r>
              <a:rPr lang="de-CH" b="1" dirty="0">
                <a:solidFill>
                  <a:srgbClr val="00C43C"/>
                </a:solidFill>
              </a:rPr>
              <a:t> </a:t>
            </a:r>
            <a:r>
              <a:rPr lang="de-CH" b="1" dirty="0" err="1">
                <a:solidFill>
                  <a:srgbClr val="00C43C"/>
                </a:solidFill>
              </a:rPr>
              <a:t>force</a:t>
            </a:r>
            <a:r>
              <a:rPr lang="de-CH" b="1" dirty="0">
                <a:solidFill>
                  <a:srgbClr val="00C43C"/>
                </a:solidFill>
              </a:rPr>
              <a:t> </a:t>
            </a:r>
            <a:r>
              <a:rPr lang="de-CH" b="1" dirty="0" err="1">
                <a:solidFill>
                  <a:srgbClr val="00C43C"/>
                </a:solidFill>
              </a:rPr>
              <a:t>output</a:t>
            </a:r>
            <a:r>
              <a:rPr lang="de-CH" b="1" dirty="0">
                <a:solidFill>
                  <a:srgbClr val="00C43C"/>
                </a:solidFill>
              </a:rPr>
              <a:t> </a:t>
            </a:r>
            <a:r>
              <a:rPr lang="de-CH" b="1" dirty="0" err="1">
                <a:solidFill>
                  <a:srgbClr val="00C43C"/>
                </a:solidFill>
              </a:rPr>
              <a:t>deltoid</a:t>
            </a:r>
            <a:r>
              <a:rPr lang="de-CH" b="1" dirty="0">
                <a:solidFill>
                  <a:srgbClr val="00C43C"/>
                </a:solidFill>
              </a:rPr>
              <a:t> </a:t>
            </a:r>
            <a:r>
              <a:rPr lang="de-CH" b="1" dirty="0" err="1">
                <a:solidFill>
                  <a:srgbClr val="00C43C"/>
                </a:solidFill>
              </a:rPr>
              <a:t>muscle</a:t>
            </a:r>
            <a:endParaRPr lang="de-CH" b="1" dirty="0">
              <a:solidFill>
                <a:srgbClr val="00C43C"/>
              </a:solidFill>
            </a:endParaRPr>
          </a:p>
          <a:p>
            <a:pPr lvl="1"/>
            <a:endParaRPr lang="de-CH" dirty="0"/>
          </a:p>
          <a:p>
            <a:pPr marL="480804" lvl="1" indent="0">
              <a:buNone/>
            </a:pPr>
            <a:r>
              <a:rPr lang="de-CH" b="1" dirty="0">
                <a:solidFill>
                  <a:srgbClr val="FF0000"/>
                </a:solidFill>
              </a:rPr>
              <a:t>-</a:t>
            </a:r>
            <a:r>
              <a:rPr lang="de-CH" dirty="0"/>
              <a:t> </a:t>
            </a:r>
            <a:r>
              <a:rPr lang="de-CH" b="1" dirty="0" err="1">
                <a:solidFill>
                  <a:srgbClr val="FF0000"/>
                </a:solidFill>
              </a:rPr>
              <a:t>scapular</a:t>
            </a:r>
            <a:r>
              <a:rPr lang="de-CH" b="1" dirty="0">
                <a:solidFill>
                  <a:srgbClr val="FF0000"/>
                </a:solidFill>
              </a:rPr>
              <a:t> </a:t>
            </a:r>
            <a:r>
              <a:rPr lang="de-CH" b="1" dirty="0" err="1">
                <a:solidFill>
                  <a:srgbClr val="FF0000"/>
                </a:solidFill>
              </a:rPr>
              <a:t>notching</a:t>
            </a:r>
            <a:endParaRPr lang="de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8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DDFF9-D672-BD77-4F38-6AA1CE41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Evolution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Shoulder</a:t>
            </a:r>
            <a:r>
              <a:rPr lang="de-CH" dirty="0"/>
              <a:t> </a:t>
            </a:r>
            <a:r>
              <a:rPr lang="de-CH" dirty="0" err="1"/>
              <a:t>Arthroplasty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3BC1B-76E3-71F5-81F2-3CEEACDD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/>
          <a:lstStyle/>
          <a:p>
            <a:r>
              <a:rPr lang="de-CH" dirty="0" err="1"/>
              <a:t>Lateralization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 err="1"/>
              <a:t>Reduced</a:t>
            </a:r>
            <a:r>
              <a:rPr lang="de-CH" dirty="0"/>
              <a:t> rate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notching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 err="1"/>
              <a:t>Increased</a:t>
            </a:r>
            <a:r>
              <a:rPr lang="de-CH" dirty="0"/>
              <a:t> </a:t>
            </a:r>
            <a:r>
              <a:rPr lang="de-CH" dirty="0" err="1"/>
              <a:t>deltoid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</a:p>
          <a:p>
            <a:pPr marL="480804" lvl="1" indent="0">
              <a:buNone/>
            </a:pPr>
            <a:r>
              <a:rPr lang="de-CH" dirty="0">
                <a:sym typeface="Wingdings" panose="05000000000000000000" pitchFamily="2" charset="2"/>
              </a:rPr>
              <a:t>    </a:t>
            </a:r>
            <a:r>
              <a:rPr lang="de-CH" dirty="0" err="1">
                <a:sym typeface="Wingdings" panose="05000000000000000000" pitchFamily="2" charset="2"/>
              </a:rPr>
              <a:t>more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deltoid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force</a:t>
            </a:r>
            <a:endParaRPr lang="de-CH" dirty="0"/>
          </a:p>
          <a:p>
            <a:endParaRPr lang="de-CH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862AA2A-5B96-ECA7-4C89-75798E2DAE26}"/>
              </a:ext>
            </a:extLst>
          </p:cNvPr>
          <p:cNvGrpSpPr/>
          <p:nvPr/>
        </p:nvGrpSpPr>
        <p:grpSpPr>
          <a:xfrm>
            <a:off x="5388479" y="1684893"/>
            <a:ext cx="6040499" cy="4324013"/>
            <a:chOff x="5388479" y="1684893"/>
            <a:chExt cx="6040499" cy="4324013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7820B64-74D6-4990-266E-DF6635E80143}"/>
                </a:ext>
              </a:extLst>
            </p:cNvPr>
            <p:cNvGrpSpPr/>
            <p:nvPr/>
          </p:nvGrpSpPr>
          <p:grpSpPr>
            <a:xfrm>
              <a:off x="5388479" y="1684893"/>
              <a:ext cx="5446256" cy="3042178"/>
              <a:chOff x="5388479" y="1684893"/>
              <a:chExt cx="5446256" cy="3042178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F2555E51-F3FC-3095-8C52-D2E32E4B2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6" r="23593" b="12270"/>
              <a:stretch/>
            </p:blipFill>
            <p:spPr bwMode="auto">
              <a:xfrm>
                <a:off x="8175121" y="1684893"/>
                <a:ext cx="2659614" cy="3042177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4C0A658C-D1B2-06A5-41A5-E4A737087D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714" b="12271"/>
              <a:stretch/>
            </p:blipFill>
            <p:spPr bwMode="auto">
              <a:xfrm>
                <a:off x="5388479" y="1690688"/>
                <a:ext cx="2786642" cy="303638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1C92B29-AB2A-C612-88D8-9FCA75B03B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6875" y="2914650"/>
              <a:ext cx="895350" cy="2352675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B07B6AC-939D-5011-FB2F-24F3CCB16A09}"/>
                </a:ext>
              </a:extLst>
            </p:cNvPr>
            <p:cNvSpPr txBox="1"/>
            <p:nvPr/>
          </p:nvSpPr>
          <p:spPr>
            <a:xfrm>
              <a:off x="9504928" y="5362575"/>
              <a:ext cx="19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err="1"/>
                <a:t>Lateralized</a:t>
              </a:r>
              <a:r>
                <a:rPr lang="de-CH" dirty="0"/>
                <a:t>: glenoidal </a:t>
              </a:r>
              <a:r>
                <a:rPr lang="de-CH" dirty="0" err="1"/>
                <a:t>offset</a:t>
              </a:r>
              <a:endParaRPr lang="de-CH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00331C5-A678-513D-FF78-2B74B6B115AD}"/>
                </a:ext>
              </a:extLst>
            </p:cNvPr>
            <p:cNvSpPr txBox="1"/>
            <p:nvPr/>
          </p:nvSpPr>
          <p:spPr>
            <a:xfrm>
              <a:off x="6231707" y="5362575"/>
              <a:ext cx="1100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Classic</a:t>
              </a:r>
              <a:r>
                <a:rPr lang="de-CH" dirty="0"/>
                <a:t>: </a:t>
              </a: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offset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767573604"/>
      </p:ext>
    </p:extLst>
  </p:cSld>
  <p:clrMapOvr>
    <a:masterClrMapping/>
  </p:clrMapOvr>
</p:sld>
</file>

<file path=ppt/theme/theme1.xml><?xml version="1.0" encoding="utf-8"?>
<a:theme xmlns:a="http://schemas.openxmlformats.org/drawingml/2006/main" name="16zu9 Schulthess Klinik">
  <a:themeElements>
    <a:clrScheme name="Schulthess Klinik">
      <a:dk1>
        <a:srgbClr val="605D5A"/>
      </a:dk1>
      <a:lt1>
        <a:srgbClr val="FFFFFF"/>
      </a:lt1>
      <a:dk2>
        <a:srgbClr val="938F75"/>
      </a:dk2>
      <a:lt2>
        <a:srgbClr val="FFFFFF"/>
      </a:lt2>
      <a:accent1>
        <a:srgbClr val="107589"/>
      </a:accent1>
      <a:accent2>
        <a:srgbClr val="938F75"/>
      </a:accent2>
      <a:accent3>
        <a:srgbClr val="605D5A"/>
      </a:accent3>
      <a:accent4>
        <a:srgbClr val="9E9D9B"/>
      </a:accent4>
      <a:accent5>
        <a:srgbClr val="174A79"/>
      </a:accent5>
      <a:accent6>
        <a:srgbClr val="BFBFBF"/>
      </a:accent6>
      <a:hlink>
        <a:srgbClr val="0000FF"/>
      </a:hlink>
      <a:folHlink>
        <a:srgbClr val="800080"/>
      </a:folHlink>
    </a:clrScheme>
    <a:fontScheme name="Schulthess Klinik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ulthess allgemein_Format 16zu9.potx" id="{59E7CFEA-0432-4AFC-8C1E-C3BB4D693373}" vid="{BB5623C8-2DE4-463B-A677-AE21B06DE2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Breitbild</PresentationFormat>
  <Paragraphs>200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16zu9 Schulthess Klinik</vt:lpstr>
      <vt:lpstr>Lateralized vs. classic style reverse shoulder arthroplasty</vt:lpstr>
      <vt:lpstr>Outline</vt:lpstr>
      <vt:lpstr>Introduction – Shoulder Anatomy </vt:lpstr>
      <vt:lpstr>Introduction – Shoulder Anatomy</vt:lpstr>
      <vt:lpstr>Introduction – Shoulder Anatomy</vt:lpstr>
      <vt:lpstr>Introduction – Shoulder Anatomy</vt:lpstr>
      <vt:lpstr>Introduction – Evolution of Shoulder Arthroplasty</vt:lpstr>
      <vt:lpstr>Introduction – Evolution of Shoulder Arthroplasty</vt:lpstr>
      <vt:lpstr>Introduction – Evolution of Shoulder Arthroplasty</vt:lpstr>
      <vt:lpstr>PowerPoint-Präsentation</vt:lpstr>
      <vt:lpstr>Methods  </vt:lpstr>
      <vt:lpstr>Methods</vt:lpstr>
      <vt:lpstr>Methods</vt:lpstr>
      <vt:lpstr>Results</vt:lpstr>
      <vt:lpstr>Results</vt:lpstr>
      <vt:lpstr>Results</vt:lpstr>
      <vt:lpstr>Results</vt:lpstr>
      <vt:lpstr>Results</vt:lpstr>
      <vt:lpstr>Discussion</vt:lpstr>
      <vt:lpstr>Thank you for your attention!  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Lateralized vs. classic style reverse shoulder arthroplasty</dc:title>
  <dc:creator>Tim Schneller</dc:creator>
  <cp:lastModifiedBy>Tim Schneller</cp:lastModifiedBy>
  <cp:revision>1</cp:revision>
  <dcterms:created xsi:type="dcterms:W3CDTF">2023-09-10T10:23:07Z</dcterms:created>
  <dcterms:modified xsi:type="dcterms:W3CDTF">2023-09-13T05:35:25Z</dcterms:modified>
</cp:coreProperties>
</file>