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18" r:id="rId3"/>
    <p:sldId id="306" r:id="rId4"/>
    <p:sldId id="312" r:id="rId5"/>
    <p:sldId id="317" r:id="rId6"/>
    <p:sldId id="319" r:id="rId7"/>
    <p:sldId id="320" r:id="rId8"/>
    <p:sldId id="316" r:id="rId9"/>
    <p:sldId id="29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099D1-6B8E-0441-913C-60066C19B043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6CD0D-56E0-EB4C-8903-D7A20E94E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43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90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1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46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9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76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80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0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01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12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07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7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EF9A-7883-5E47-8D81-20C168962CA6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28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anyifeng.com/blog/2016/04/cor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q.aliyun.com/articles/69313?spm=a2c4e.11153940.0.0.3d251b74mgQXiC" TargetMode="External"/><Relationship Id="rId2" Type="http://schemas.openxmlformats.org/officeDocument/2006/relationships/hyperlink" Target="http://www.ruanyifeng.com/blog/2016/04/cor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4491318" cy="833718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Baoli SC" charset="-122"/>
                <a:ea typeface="Baoli SC" charset="-122"/>
                <a:cs typeface="Baoli SC" charset="-122"/>
              </a:rPr>
              <a:t>程序员能力修炼</a:t>
            </a:r>
            <a:r>
              <a:rPr kumimoji="1" lang="en-US" altLang="zh-CN" sz="3600" dirty="0">
                <a:latin typeface="Baoli SC" charset="-122"/>
                <a:ea typeface="Baoli SC" charset="-122"/>
                <a:cs typeface="Baoli SC" charset="-122"/>
              </a:rPr>
              <a:t>(</a:t>
            </a:r>
            <a:r>
              <a:rPr kumimoji="1" lang="zh-CN" altLang="en-US" sz="3600" dirty="0">
                <a:latin typeface="Baoli SC" charset="-122"/>
                <a:ea typeface="Baoli SC" charset="-122"/>
                <a:cs typeface="Baoli SC" charset="-122"/>
              </a:rPr>
              <a:t>二</a:t>
            </a:r>
            <a:r>
              <a:rPr kumimoji="1" lang="en-US" altLang="zh-CN" sz="3600" dirty="0">
                <a:latin typeface="Baoli SC" charset="-122"/>
                <a:ea typeface="Baoli SC" charset="-122"/>
                <a:cs typeface="Baoli SC" charset="-122"/>
              </a:rPr>
              <a:t>)</a:t>
            </a:r>
            <a:endParaRPr kumimoji="1" lang="zh-CN" altLang="en-US" sz="3600" dirty="0">
              <a:latin typeface="Baoli SC" charset="-122"/>
              <a:ea typeface="Baoli SC" charset="-122"/>
              <a:cs typeface="Baoli SC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0553" y="3602038"/>
            <a:ext cx="9144000" cy="1655762"/>
          </a:xfrm>
        </p:spPr>
        <p:txBody>
          <a:bodyPr/>
          <a:lstStyle/>
          <a:p>
            <a:pPr algn="r"/>
            <a:r>
              <a:rPr kumimoji="1" lang="zh-CN" altLang="en-US" dirty="0"/>
              <a:t>                         刘笑锋   （</a:t>
            </a:r>
            <a:r>
              <a:rPr kumimoji="1" lang="en-US" altLang="zh-CN" dirty="0"/>
              <a:t>QQ:84539606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10553" y="1801019"/>
            <a:ext cx="8561294" cy="833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>
                <a:latin typeface="DengXian" charset="-122"/>
                <a:ea typeface="DengXian" charset="-122"/>
                <a:cs typeface="DengXian" charset="-122"/>
              </a:rPr>
              <a:t>7</a:t>
            </a:r>
            <a:r>
              <a:rPr kumimoji="1" lang="zh-CN" altLang="en-US" sz="3600" dirty="0">
                <a:latin typeface="DengXian" charset="-122"/>
                <a:ea typeface="DengXian" charset="-122"/>
                <a:cs typeface="DengXian" charset="-122"/>
              </a:rPr>
              <a:t>、</a:t>
            </a:r>
            <a:r>
              <a:rPr kumimoji="1" lang="en-US" altLang="zh-CN" sz="3600" dirty="0">
                <a:latin typeface="DengXian" charset="-122"/>
                <a:ea typeface="DengXian" charset="-122"/>
                <a:cs typeface="DengXian" charset="-122"/>
              </a:rPr>
              <a:t>CORS</a:t>
            </a:r>
            <a:r>
              <a:rPr kumimoji="1" lang="zh-CN" altLang="en-US" sz="3600" dirty="0">
                <a:latin typeface="DengXian" charset="-122"/>
                <a:ea typeface="DengXian" charset="-122"/>
                <a:cs typeface="DengXian" charset="-122"/>
              </a:rPr>
              <a:t>（二）：简单请求与</a:t>
            </a:r>
            <a:r>
              <a:rPr kumimoji="1" lang="en-US" altLang="zh-CN" sz="3600" dirty="0">
                <a:latin typeface="DengXian" charset="-122"/>
                <a:ea typeface="DengXian" charset="-122"/>
                <a:cs typeface="DengXian" charset="-122"/>
              </a:rPr>
              <a:t>HTTP</a:t>
            </a:r>
            <a:r>
              <a:rPr kumimoji="1" lang="zh-CN" altLang="en-US" sz="3600" dirty="0">
                <a:latin typeface="DengXian" charset="-122"/>
                <a:ea typeface="DengXian" charset="-122"/>
                <a:cs typeface="DengXian" charset="-122"/>
              </a:rPr>
              <a:t>方法</a:t>
            </a:r>
            <a:endParaRPr kumimoji="1"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56160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DF366-5004-9246-ACF8-81939480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5A44D-D3C0-E842-BABB-D579617EC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回顾与练习</a:t>
            </a:r>
            <a:endParaRPr kumimoji="1" lang="en-US" altLang="zh-CN" dirty="0"/>
          </a:p>
          <a:p>
            <a:r>
              <a:rPr kumimoji="1" lang="en-US" altLang="zh-CN" dirty="0"/>
              <a:t>CORS</a:t>
            </a:r>
            <a:r>
              <a:rPr kumimoji="1" lang="zh-CN" altLang="en-US" dirty="0"/>
              <a:t>请求分类</a:t>
            </a:r>
            <a:endParaRPr kumimoji="1" lang="en-US" altLang="zh-CN" dirty="0"/>
          </a:p>
          <a:p>
            <a:r>
              <a:rPr kumimoji="1" lang="zh-CN" altLang="en-US" dirty="0"/>
              <a:t>简单请求</a:t>
            </a:r>
            <a:endParaRPr kumimoji="1" lang="en-US" altLang="zh-CN" dirty="0"/>
          </a:p>
          <a:p>
            <a:r>
              <a:rPr kumimoji="1" lang="en-US" altLang="zh-CN" dirty="0"/>
              <a:t>POST/GET</a:t>
            </a:r>
          </a:p>
          <a:p>
            <a:r>
              <a:rPr kumimoji="1" lang="zh-CN" altLang="en-US" dirty="0"/>
              <a:t>练习布置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27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D5880E2-CA6D-0C44-957E-7A7607B3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回顾与练习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5A42FD-E79D-494C-94FF-9C206D241AD6}"/>
              </a:ext>
            </a:extLst>
          </p:cNvPr>
          <p:cNvSpPr/>
          <p:nvPr/>
        </p:nvSpPr>
        <p:spPr>
          <a:xfrm>
            <a:off x="1034300" y="1593322"/>
            <a:ext cx="105156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1.AJAX </a:t>
            </a:r>
            <a:r>
              <a:rPr lang="en-US" altLang="zh-CN" sz="2400" b="1" dirty="0">
                <a:solidFill>
                  <a:srgbClr val="FF0000"/>
                </a:solidFill>
              </a:rPr>
              <a:t>= Asynchronous </a:t>
            </a:r>
            <a:r>
              <a:rPr lang="en-US" altLang="zh-CN" sz="2400" b="1" dirty="0"/>
              <a:t>JavaScript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X</a:t>
            </a:r>
            <a:r>
              <a:rPr lang="en-US" altLang="zh-CN" sz="2400" dirty="0"/>
              <a:t>ML</a:t>
            </a:r>
            <a:r>
              <a:rPr lang="zh-CN" altLang="en-US" sz="2400" dirty="0"/>
              <a:t>（</a:t>
            </a:r>
            <a:r>
              <a:rPr lang="zh-CN" altLang="en-US" sz="2400" b="1" dirty="0"/>
              <a:t>异步</a:t>
            </a:r>
            <a:r>
              <a:rPr lang="zh-CN" altLang="en-US" sz="2400" dirty="0"/>
              <a:t>的 </a:t>
            </a:r>
            <a:r>
              <a:rPr lang="en-US" altLang="zh-CN" sz="2400" b="1" dirty="0"/>
              <a:t>JavaScript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XML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特点：浏览器在</a:t>
            </a:r>
            <a:r>
              <a:rPr lang="zh-CN" altLang="en-US" sz="2000" b="1" dirty="0"/>
              <a:t>不重新加载整个页面的情况下去获取数据</a:t>
            </a:r>
            <a:endParaRPr lang="zh-CN" altLang="en-US" sz="20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A268CA-22C0-124F-AC0C-F9F20E77E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4902"/>
            <a:ext cx="6299200" cy="27432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D010621-BB55-FF42-AAE5-A657E5C41A40}"/>
              </a:ext>
            </a:extLst>
          </p:cNvPr>
          <p:cNvSpPr/>
          <p:nvPr/>
        </p:nvSpPr>
        <p:spPr>
          <a:xfrm>
            <a:off x="1034300" y="5464019"/>
            <a:ext cx="7249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11111"/>
                </a:solidFill>
                <a:latin typeface="Georgia" panose="02040502050405020303" pitchFamily="18" charset="0"/>
              </a:rPr>
              <a:t>2.</a:t>
            </a:r>
            <a:r>
              <a:rPr lang="zh-CN" altLang="en-US" sz="2400" dirty="0">
                <a:solidFill>
                  <a:srgbClr val="11111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solidFill>
                  <a:srgbClr val="111111"/>
                </a:solidFill>
                <a:latin typeface="Georgia" panose="02040502050405020303" pitchFamily="18" charset="0"/>
              </a:rPr>
              <a:t>"</a:t>
            </a:r>
            <a:r>
              <a:rPr lang="zh-CN" altLang="en-US" sz="2400" dirty="0">
                <a:solidFill>
                  <a:srgbClr val="111111"/>
                </a:solidFill>
                <a:latin typeface="Georgia" panose="02040502050405020303" pitchFamily="18" charset="0"/>
              </a:rPr>
              <a:t>跨域资源共享</a:t>
            </a:r>
            <a:r>
              <a:rPr lang="en-US" altLang="zh-CN" sz="2400" dirty="0">
                <a:solidFill>
                  <a:srgbClr val="111111"/>
                </a:solidFill>
                <a:latin typeface="Georgia" panose="02040502050405020303" pitchFamily="18" charset="0"/>
              </a:rPr>
              <a:t>"</a:t>
            </a:r>
            <a:r>
              <a:rPr lang="zh-CN" altLang="en-US" sz="2400" dirty="0">
                <a:solidFill>
                  <a:srgbClr val="111111"/>
                </a:solidFill>
                <a:latin typeface="Georgia" panose="02040502050405020303" pitchFamily="18" charset="0"/>
              </a:rPr>
              <a:t>（</a:t>
            </a:r>
            <a:r>
              <a:rPr lang="en-US" altLang="zh-CN" sz="2400" dirty="0">
                <a:solidFill>
                  <a:srgbClr val="111111"/>
                </a:solidFill>
                <a:latin typeface="Georgia" panose="02040502050405020303" pitchFamily="18" charset="0"/>
              </a:rPr>
              <a:t>Cross-origin resource sharing</a:t>
            </a:r>
            <a:r>
              <a:rPr lang="zh-CN" altLang="en-US" sz="2400" dirty="0">
                <a:solidFill>
                  <a:srgbClr val="111111"/>
                </a:solidFill>
                <a:latin typeface="Georgia" panose="02040502050405020303" pitchFamily="18" charset="0"/>
              </a:rPr>
              <a:t>）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95D3B7-0E1E-E543-A239-AE1453C31A4A}"/>
              </a:ext>
            </a:extLst>
          </p:cNvPr>
          <p:cNvSpPr/>
          <p:nvPr/>
        </p:nvSpPr>
        <p:spPr>
          <a:xfrm>
            <a:off x="1034300" y="5937550"/>
            <a:ext cx="1007917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11111"/>
                </a:solidFill>
                <a:latin typeface="Georgia" panose="02040502050405020303" pitchFamily="18" charset="0"/>
              </a:rPr>
              <a:t>浏览器向跨源服务器发出访问请求，实现</a:t>
            </a:r>
            <a:r>
              <a:rPr lang="en-US" altLang="zh-CN" sz="2000" dirty="0">
                <a:solidFill>
                  <a:srgbClr val="111111"/>
                </a:solidFill>
                <a:latin typeface="Georgia" panose="02040502050405020303" pitchFamily="18" charset="0"/>
              </a:rPr>
              <a:t>CORS</a:t>
            </a:r>
            <a:r>
              <a:rPr lang="zh-CN" altLang="en-US" sz="2000" dirty="0">
                <a:solidFill>
                  <a:srgbClr val="111111"/>
                </a:solidFill>
                <a:latin typeface="Georgia" panose="02040502050405020303" pitchFamily="18" charset="0"/>
              </a:rPr>
              <a:t>通信的关键是服务器。只要服务器实现了</a:t>
            </a:r>
            <a:r>
              <a:rPr lang="en-US" altLang="zh-CN" sz="2000" dirty="0">
                <a:solidFill>
                  <a:srgbClr val="111111"/>
                </a:solidFill>
                <a:latin typeface="Georgia" panose="02040502050405020303" pitchFamily="18" charset="0"/>
              </a:rPr>
              <a:t>CORS</a:t>
            </a:r>
            <a:r>
              <a:rPr lang="zh-CN" altLang="en-US" sz="2000" dirty="0">
                <a:solidFill>
                  <a:srgbClr val="111111"/>
                </a:solidFill>
                <a:latin typeface="Georgia" panose="02040502050405020303" pitchFamily="18" charset="0"/>
              </a:rPr>
              <a:t>接口，就可以跨源通信。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7DE669-E042-0741-9B68-3ACADFD49375}"/>
              </a:ext>
            </a:extLst>
          </p:cNvPr>
          <p:cNvSpPr/>
          <p:nvPr/>
        </p:nvSpPr>
        <p:spPr>
          <a:xfrm>
            <a:off x="7736192" y="2918885"/>
            <a:ext cx="34215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练习：快速在本机跑起前后端并打开浏览器访问个人主页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07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4332-876F-4E43-9093-09FA2501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CORS</a:t>
            </a:r>
            <a:r>
              <a:rPr kumimoji="1" lang="zh-CN" altLang="en-US" dirty="0"/>
              <a:t>请求分类</a:t>
            </a:r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E9730D91-531B-3F45-808E-9C70FE0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浏览器将</a:t>
            </a:r>
            <a:r>
              <a:rPr lang="en-US" altLang="zh-CN" dirty="0"/>
              <a:t>CORS</a:t>
            </a:r>
            <a:r>
              <a:rPr lang="zh-CN" altLang="en-US" dirty="0"/>
              <a:t>请求分成两类，以便浏览器自身按照规范做不同的处理：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简单请求（</a:t>
            </a:r>
            <a:r>
              <a:rPr lang="en-US" altLang="zh-CN" dirty="0"/>
              <a:t>simple request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非简单请求（</a:t>
            </a:r>
            <a:r>
              <a:rPr lang="en-US" altLang="zh-CN" dirty="0"/>
              <a:t>not-so-simple request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kumimoji="1" lang="zh-CN" altLang="en-US" sz="2000" dirty="0"/>
              <a:t>阮一峰</a:t>
            </a:r>
            <a:r>
              <a:rPr lang="zh-CN" altLang="en-US" sz="2000" dirty="0"/>
              <a:t>跨域资源共享 </a:t>
            </a:r>
            <a:r>
              <a:rPr lang="en-US" altLang="zh-CN" sz="2000" dirty="0"/>
              <a:t>CORS </a:t>
            </a:r>
            <a:r>
              <a:rPr lang="zh-CN" altLang="en-US" sz="2000" dirty="0"/>
              <a:t>详解</a:t>
            </a:r>
            <a:endParaRPr kumimoji="1" lang="en-US" altLang="zh-CN" sz="2000" dirty="0"/>
          </a:p>
          <a:p>
            <a:pPr lvl="1"/>
            <a:r>
              <a:rPr kumimoji="1" lang="en-US" altLang="zh-CN" sz="2000" dirty="0">
                <a:hlinkClick r:id="rId2"/>
              </a:rPr>
              <a:t>http://www.ruanyifeng.com/blog/2016/04/cors.html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704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1A500-8A5C-6F43-9C3B-A9E36829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简单请求（</a:t>
            </a:r>
            <a:r>
              <a:rPr lang="en-US" altLang="zh-CN" dirty="0"/>
              <a:t>simple request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93DD6-667C-2749-B31E-0E80FDBE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只要同时满足以下两大条件，就属于简单请求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1) </a:t>
            </a:r>
            <a:r>
              <a:rPr lang="zh-CN" altLang="en-US" dirty="0"/>
              <a:t>请求方法是以下三种方法之一：</a:t>
            </a:r>
          </a:p>
          <a:p>
            <a:pPr lvl="1"/>
            <a:r>
              <a:rPr lang="en-US" altLang="zh-CN" dirty="0"/>
              <a:t>HEAD</a:t>
            </a:r>
          </a:p>
          <a:p>
            <a:pPr lvl="1"/>
            <a:r>
              <a:rPr lang="en-US" altLang="zh-CN" dirty="0"/>
              <a:t>GET</a:t>
            </a:r>
          </a:p>
          <a:p>
            <a:pPr lvl="1"/>
            <a:r>
              <a:rPr lang="en-US" altLang="zh-CN" dirty="0"/>
              <a:t>POST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HTTP</a:t>
            </a:r>
            <a:r>
              <a:rPr lang="zh-CN" altLang="en-US" dirty="0"/>
              <a:t>的请求头信息不超出以下几种字段：</a:t>
            </a:r>
          </a:p>
          <a:p>
            <a:pPr lvl="1"/>
            <a:r>
              <a:rPr lang="en-US" altLang="zh-CN" dirty="0"/>
              <a:t>Accept</a:t>
            </a:r>
          </a:p>
          <a:p>
            <a:pPr lvl="1"/>
            <a:r>
              <a:rPr lang="en-US" altLang="zh-CN" dirty="0"/>
              <a:t>Accept-Language</a:t>
            </a:r>
          </a:p>
          <a:p>
            <a:pPr lvl="1"/>
            <a:r>
              <a:rPr lang="en-US" altLang="zh-CN" dirty="0"/>
              <a:t>Content-Language</a:t>
            </a:r>
          </a:p>
          <a:p>
            <a:pPr lvl="1"/>
            <a:r>
              <a:rPr lang="en-US" altLang="zh-CN" dirty="0"/>
              <a:t>Last-Event-ID</a:t>
            </a:r>
          </a:p>
          <a:p>
            <a:pPr lvl="1"/>
            <a:r>
              <a:rPr lang="en-US" altLang="zh-CN" dirty="0"/>
              <a:t>Content-Type</a:t>
            </a:r>
            <a:r>
              <a:rPr lang="zh-CN" altLang="en-US" dirty="0"/>
              <a:t>：只限于三个值</a:t>
            </a: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r>
              <a:rPr lang="zh-CN" altLang="en-US" dirty="0"/>
              <a:t>、</a:t>
            </a:r>
            <a:r>
              <a:rPr lang="en-US" altLang="zh-CN" dirty="0"/>
              <a:t>multipart/form-data</a:t>
            </a:r>
            <a:r>
              <a:rPr lang="zh-CN" altLang="en-US" dirty="0"/>
              <a:t>、</a:t>
            </a:r>
            <a:r>
              <a:rPr lang="en-US" altLang="zh-CN" dirty="0"/>
              <a:t>text/plain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24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603EB-3636-1445-8420-61102FC8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1121B-3A6B-7540-9F0F-AF439CFF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各有什么特点？</a:t>
            </a:r>
            <a:endParaRPr kumimoji="1" lang="en-US" altLang="zh-CN" dirty="0"/>
          </a:p>
          <a:p>
            <a:r>
              <a:rPr kumimoji="1" lang="en-US" altLang="zh-CN" dirty="0"/>
              <a:t>GET</a:t>
            </a:r>
          </a:p>
          <a:p>
            <a:r>
              <a:rPr kumimoji="1" lang="en-US" altLang="zh-CN" dirty="0"/>
              <a:t>POST</a:t>
            </a:r>
          </a:p>
          <a:p>
            <a:pPr lvl="1"/>
            <a:r>
              <a:rPr lang="zh-CN" altLang="en-US" dirty="0"/>
              <a:t>表单提交：</a:t>
            </a: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r>
              <a:rPr lang="zh-CN" altLang="en-US" dirty="0"/>
              <a:t>、</a:t>
            </a:r>
            <a:endParaRPr lang="en-US" altLang="zh-CN" dirty="0"/>
          </a:p>
          <a:p>
            <a:pPr lvl="1"/>
            <a:r>
              <a:rPr lang="en-US" altLang="zh-CN" dirty="0"/>
              <a:t>multipart/form-data</a:t>
            </a:r>
            <a:r>
              <a:rPr lang="zh-CN" altLang="en-US" dirty="0"/>
              <a:t>、</a:t>
            </a:r>
            <a:endParaRPr lang="en-US" altLang="zh-CN" dirty="0"/>
          </a:p>
          <a:p>
            <a:pPr lvl="1"/>
            <a:r>
              <a:rPr lang="en-US" altLang="zh-CN" dirty="0"/>
              <a:t>text/plain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36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102EE-0715-2A45-8038-12E61F43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A1F8B-B2C9-2241-B860-BDD9011C0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添加下一个按钮，分别练习：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通过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表单提交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</a:t>
            </a:r>
            <a:r>
              <a:rPr kumimoji="1" lang="en-US" altLang="zh-CN" dirty="0"/>
              <a:t>ajax</a:t>
            </a:r>
            <a:r>
              <a:rPr kumimoji="1" lang="zh-CN" altLang="en-US" dirty="0"/>
              <a:t>提交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304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07B6D-E66F-474C-8BAD-E3894505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课后阅读并改成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访问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8B7DD2-ECEF-7E42-A0DD-15ED2AE3D9B8}"/>
              </a:ext>
            </a:extLst>
          </p:cNvPr>
          <p:cNvSpPr/>
          <p:nvPr/>
        </p:nvSpPr>
        <p:spPr>
          <a:xfrm>
            <a:off x="1049867" y="1862668"/>
            <a:ext cx="10058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dirty="0"/>
              <a:t>阮一峰</a:t>
            </a:r>
            <a:r>
              <a:rPr lang="zh-CN" altLang="en-US" sz="3200" dirty="0"/>
              <a:t>跨域资源共享 </a:t>
            </a:r>
            <a:r>
              <a:rPr lang="en-US" altLang="zh-CN" sz="3200" dirty="0"/>
              <a:t>CORS </a:t>
            </a:r>
            <a:r>
              <a:rPr lang="zh-CN" altLang="en-US" sz="3200" dirty="0"/>
              <a:t>详解</a:t>
            </a:r>
            <a:endParaRPr kumimoji="1" lang="en-US" altLang="zh-CN" sz="3200" dirty="0"/>
          </a:p>
          <a:p>
            <a:r>
              <a:rPr kumimoji="1" lang="en-US" altLang="zh-CN" sz="3200" dirty="0">
                <a:hlinkClick r:id="rId2"/>
              </a:rPr>
              <a:t>http://www.ruanyifeng.com/blog/2016/04/cors.html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endParaRPr kumimoji="1" lang="en-US" altLang="zh-CN" sz="3200" dirty="0"/>
          </a:p>
          <a:p>
            <a:r>
              <a:rPr kumimoji="1" lang="en-US" altLang="zh-CN" sz="3200" dirty="0"/>
              <a:t>CORS——</a:t>
            </a:r>
            <a:r>
              <a:rPr kumimoji="1" lang="zh-CN" altLang="en-US" sz="3200" dirty="0"/>
              <a:t>跨域请求那些事儿</a:t>
            </a:r>
          </a:p>
          <a:p>
            <a:r>
              <a:rPr kumimoji="1" lang="en-US" altLang="zh-CN" sz="3200" dirty="0">
                <a:hlinkClick r:id="rId3"/>
              </a:rPr>
              <a:t>https://yq.aliyun.com/articles/69313?spm=a2c4e.11153940.0.0.3d251b74mgQXiC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1130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88571-6E10-B440-B509-3EBAE39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7CB8E-366F-C247-953C-FFAB472D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CORS</a:t>
            </a:r>
            <a:r>
              <a:rPr kumimoji="1" lang="zh-CN" altLang="en-US" dirty="0"/>
              <a:t>简单请求</a:t>
            </a:r>
            <a:endParaRPr kumimoji="1" lang="en-US" altLang="zh-CN" dirty="0"/>
          </a:p>
          <a:p>
            <a:r>
              <a:rPr kumimoji="1" lang="en-US" altLang="zh-CN" dirty="0"/>
              <a:t>HTTP</a:t>
            </a:r>
            <a:r>
              <a:rPr kumimoji="1" lang="zh-CN" altLang="en-US" dirty="0"/>
              <a:t>方法之</a:t>
            </a:r>
            <a:r>
              <a:rPr kumimoji="1" lang="en-US" altLang="zh-CN" dirty="0"/>
              <a:t>POST/GET</a:t>
            </a:r>
            <a:r>
              <a:rPr kumimoji="1" lang="zh-CN" altLang="en-US"/>
              <a:t>区别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681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369</Words>
  <Application>Microsoft Macintosh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DengXian</vt:lpstr>
      <vt:lpstr>DengXian Light</vt:lpstr>
      <vt:lpstr>Baoli SC</vt:lpstr>
      <vt:lpstr>Arial</vt:lpstr>
      <vt:lpstr>Georgia</vt:lpstr>
      <vt:lpstr>Office 主题</vt:lpstr>
      <vt:lpstr>程序员能力修炼(二)</vt:lpstr>
      <vt:lpstr>内容</vt:lpstr>
      <vt:lpstr>回顾与练习</vt:lpstr>
      <vt:lpstr>CORS请求分类</vt:lpstr>
      <vt:lpstr>简单请求（simple request）</vt:lpstr>
      <vt:lpstr>HTTP方法</vt:lpstr>
      <vt:lpstr>练习</vt:lpstr>
      <vt:lpstr>课后阅读并改成post访问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混合式移动应用开发之</dc:title>
  <dc:creator>administrator</dc:creator>
  <cp:lastModifiedBy>tim liu</cp:lastModifiedBy>
  <cp:revision>113</cp:revision>
  <dcterms:created xsi:type="dcterms:W3CDTF">2016-02-25T23:28:12Z</dcterms:created>
  <dcterms:modified xsi:type="dcterms:W3CDTF">2019-10-27T23:51:59Z</dcterms:modified>
</cp:coreProperties>
</file>