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5" r:id="rId3"/>
    <p:sldId id="257" r:id="rId4"/>
    <p:sldId id="264" r:id="rId5"/>
    <p:sldId id="258" r:id="rId6"/>
    <p:sldId id="263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8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506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327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652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9269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504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925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1756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8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339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982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223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497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687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094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678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325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AFFBF6-B6B5-4E03-9A01-1DE1415CCD01}" type="datetimeFigureOut">
              <a:rPr lang="en-IL" smtClean="0"/>
              <a:t>02/05/2020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D25FD6-6434-4A7C-BB60-49F5E54C7E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8493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6A7165D-C3A0-4F02-9E37-11C642B1A420}"/>
              </a:ext>
            </a:extLst>
          </p:cNvPr>
          <p:cNvSpPr/>
          <p:nvPr/>
        </p:nvSpPr>
        <p:spPr>
          <a:xfrm>
            <a:off x="1353203" y="1520275"/>
            <a:ext cx="850906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לידור טבת - 312465040</a:t>
            </a:r>
            <a:b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he-IL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טים בוכבינדר - 313419814</a:t>
            </a:r>
          </a:p>
          <a:p>
            <a:pPr algn="ctr" rtl="1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עידו </a:t>
            </a:r>
            <a:r>
              <a:rPr lang="he-IL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חיון - 204062574  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41DC8CC-5CA6-478D-B256-DF090683878D}"/>
              </a:ext>
            </a:extLst>
          </p:cNvPr>
          <p:cNvSpPr/>
          <p:nvPr/>
        </p:nvSpPr>
        <p:spPr>
          <a:xfrm>
            <a:off x="3960080" y="366124"/>
            <a:ext cx="4573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פרויקט קורונה</a:t>
            </a:r>
          </a:p>
        </p:txBody>
      </p:sp>
    </p:spTree>
    <p:extLst>
      <p:ext uri="{BB962C8B-B14F-4D97-AF65-F5344CB8AC3E}">
        <p14:creationId xmlns:p14="http://schemas.microsoft.com/office/powerpoint/2010/main" val="258731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צבעוני, חדר, שעון&#10;&#10;התיאור נוצר באופן אוטומטי">
            <a:extLst>
              <a:ext uri="{FF2B5EF4-FFF2-40B4-BE49-F238E27FC236}">
                <a16:creationId xmlns:a16="http://schemas.microsoft.com/office/drawing/2014/main" id="{17005FE9-7FF0-495A-8130-481687D6C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30" y="1720871"/>
            <a:ext cx="7631870" cy="3189054"/>
          </a:xfrm>
          <a:prstGeom prst="rect">
            <a:avLst/>
          </a:prstGeom>
        </p:spPr>
      </p:pic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48D38C46-9A7D-42F4-B857-DCE2EF1BC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528" y="2181458"/>
            <a:ext cx="5649113" cy="981212"/>
          </a:xfrm>
          <a:prstGeom prst="rect">
            <a:avLst/>
          </a:prstGeom>
        </p:spPr>
      </p:pic>
      <p:pic>
        <p:nvPicPr>
          <p:cNvPr id="6" name="תמונה 5" descr="תמונה שמכילה צילום מסך, אחזקה, אנשים&#10;&#10;התיאור נוצר באופן אוטומטי">
            <a:extLst>
              <a:ext uri="{FF2B5EF4-FFF2-40B4-BE49-F238E27FC236}">
                <a16:creationId xmlns:a16="http://schemas.microsoft.com/office/drawing/2014/main" id="{A6957BD8-B2E8-4974-9852-93988E1BC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528" y="3471473"/>
            <a:ext cx="564911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4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00078 -0.2238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2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-2.91667E-6 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צילום מסך, ציפור&#10;&#10;התיאור נוצר באופן אוטומטי">
            <a:extLst>
              <a:ext uri="{FF2B5EF4-FFF2-40B4-BE49-F238E27FC236}">
                <a16:creationId xmlns:a16="http://schemas.microsoft.com/office/drawing/2014/main" id="{8F1D9166-8426-441B-B926-8417FDF30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18" y="4457684"/>
            <a:ext cx="5382828" cy="907622"/>
          </a:xfrm>
          <a:prstGeom prst="rect">
            <a:avLst/>
          </a:prstGeom>
        </p:spPr>
      </p:pic>
      <p:pic>
        <p:nvPicPr>
          <p:cNvPr id="6" name="תמונה 5" descr="תמונה שמכילה צילום מסך, משאית, איש, אנשים&#10;&#10;התיאור נוצר באופן אוטומטי">
            <a:extLst>
              <a:ext uri="{FF2B5EF4-FFF2-40B4-BE49-F238E27FC236}">
                <a16:creationId xmlns:a16="http://schemas.microsoft.com/office/drawing/2014/main" id="{CD8963FA-E59D-4E4F-8FBB-DC1B58FAA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32" y="376619"/>
            <a:ext cx="3523012" cy="3140799"/>
          </a:xfrm>
          <a:prstGeom prst="rect">
            <a:avLst/>
          </a:prstGeom>
        </p:spPr>
      </p:pic>
      <p:pic>
        <p:nvPicPr>
          <p:cNvPr id="8" name="תמונה 7" descr="תמונה שמכילה ציפור&#10;&#10;התיאור נוצר באופן אוטומטי">
            <a:extLst>
              <a:ext uri="{FF2B5EF4-FFF2-40B4-BE49-F238E27FC236}">
                <a16:creationId xmlns:a16="http://schemas.microsoft.com/office/drawing/2014/main" id="{D4870C73-89CE-4767-9C01-EE4625914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6" y="4472306"/>
            <a:ext cx="5706271" cy="893000"/>
          </a:xfrm>
          <a:prstGeom prst="rect">
            <a:avLst/>
          </a:prstGeom>
        </p:spPr>
      </p:pic>
      <p:pic>
        <p:nvPicPr>
          <p:cNvPr id="10" name="תמונה 9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91422835-A0D6-4F4C-8068-51611AE0A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40" y="376619"/>
            <a:ext cx="6011831" cy="30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0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BCA18E44-E0BB-420C-A14C-B59E29D3C7A8}"/>
              </a:ext>
            </a:extLst>
          </p:cNvPr>
          <p:cNvSpPr/>
          <p:nvPr/>
        </p:nvSpPr>
        <p:spPr>
          <a:xfrm>
            <a:off x="3345335" y="377003"/>
            <a:ext cx="5533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הקורונה בישראל:</a:t>
            </a: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9CB4E87C-1631-4992-9DB3-F5FEE7305256}"/>
              </a:ext>
            </a:extLst>
          </p:cNvPr>
          <p:cNvGrpSpPr/>
          <p:nvPr/>
        </p:nvGrpSpPr>
        <p:grpSpPr>
          <a:xfrm>
            <a:off x="1988598" y="2504547"/>
            <a:ext cx="5410471" cy="3008485"/>
            <a:chOff x="-82862" y="1693838"/>
            <a:chExt cx="4053733" cy="2089192"/>
          </a:xfrm>
        </p:grpSpPr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6EE36748-31C3-4F40-B0BA-DD618DF78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47" y="1744935"/>
              <a:ext cx="3009524" cy="2038095"/>
            </a:xfrm>
            <a:prstGeom prst="rect">
              <a:avLst/>
            </a:prstGeom>
          </p:spPr>
        </p:pic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BDED493E-D814-4877-BF59-9BD06BF34680}"/>
                </a:ext>
              </a:extLst>
            </p:cNvPr>
            <p:cNvSpPr txBox="1"/>
            <p:nvPr/>
          </p:nvSpPr>
          <p:spPr>
            <a:xfrm>
              <a:off x="2333281" y="1693838"/>
              <a:ext cx="1551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200" b="1" dirty="0">
                  <a:solidFill>
                    <a:schemeClr val="bg1"/>
                  </a:solidFill>
                </a:rPr>
                <a:t>מגע עם חולים מאומתים</a:t>
              </a:r>
              <a:endParaRPr lang="en-IL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BE29BD1C-65CA-4118-9CB1-7634A30583DF}"/>
                </a:ext>
              </a:extLst>
            </p:cNvPr>
            <p:cNvSpPr txBox="1"/>
            <p:nvPr/>
          </p:nvSpPr>
          <p:spPr>
            <a:xfrm>
              <a:off x="2419162" y="3411244"/>
              <a:ext cx="1551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200" b="1" dirty="0">
                  <a:solidFill>
                    <a:schemeClr val="bg1"/>
                  </a:solidFill>
                </a:rPr>
                <a:t>חולים מחו"ל</a:t>
              </a:r>
              <a:endParaRPr lang="en-IL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FD495ECC-42D5-41D2-B56D-732AAA3DFC5A}"/>
                </a:ext>
              </a:extLst>
            </p:cNvPr>
            <p:cNvSpPr txBox="1"/>
            <p:nvPr/>
          </p:nvSpPr>
          <p:spPr>
            <a:xfrm>
              <a:off x="-82862" y="2789290"/>
              <a:ext cx="1551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200" b="1" dirty="0">
                  <a:solidFill>
                    <a:schemeClr val="bg1"/>
                  </a:solidFill>
                </a:rPr>
                <a:t>מעבר דרך משטחים</a:t>
              </a:r>
              <a:endParaRPr lang="en-IL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תמונה 17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793A7801-F526-4853-97AF-7CD83B9B7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38" y="2430750"/>
            <a:ext cx="4881133" cy="3166140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C1AB491F-613F-4832-AC9D-8BDC6B959166}"/>
              </a:ext>
            </a:extLst>
          </p:cNvPr>
          <p:cNvSpPr txBox="1"/>
          <p:nvPr/>
        </p:nvSpPr>
        <p:spPr>
          <a:xfrm>
            <a:off x="9025230" y="6596390"/>
            <a:ext cx="316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050" dirty="0"/>
              <a:t>נתונים נכון ל11/4/20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94891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-0.27722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9B0279E2-AF50-44D2-908E-D2BF437C90E8}"/>
              </a:ext>
            </a:extLst>
          </p:cNvPr>
          <p:cNvGrpSpPr/>
          <p:nvPr/>
        </p:nvGrpSpPr>
        <p:grpSpPr>
          <a:xfrm>
            <a:off x="6020783" y="2257572"/>
            <a:ext cx="3722015" cy="2342857"/>
            <a:chOff x="8546107" y="1046201"/>
            <a:chExt cx="3722015" cy="2342857"/>
          </a:xfrm>
        </p:grpSpPr>
        <p:pic>
          <p:nvPicPr>
            <p:cNvPr id="5" name="תמונה 4" descr="תמונה שמכילה מכשיר&#10;&#10;התיאור נוצר באופן אוטומטי">
              <a:extLst>
                <a:ext uri="{FF2B5EF4-FFF2-40B4-BE49-F238E27FC236}">
                  <a16:creationId xmlns:a16="http://schemas.microsoft.com/office/drawing/2014/main" id="{B0671F71-F879-4E33-81A5-7D8D02C0C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1932" y="1046201"/>
              <a:ext cx="3476190" cy="2342857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230BB2B7-9A4B-4D79-9996-1B64BEAF1BBE}"/>
                </a:ext>
              </a:extLst>
            </p:cNvPr>
            <p:cNvSpPr txBox="1"/>
            <p:nvPr/>
          </p:nvSpPr>
          <p:spPr>
            <a:xfrm>
              <a:off x="9321962" y="1142077"/>
              <a:ext cx="1551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200" b="1" dirty="0">
                  <a:solidFill>
                    <a:schemeClr val="bg1"/>
                  </a:solidFill>
                </a:rPr>
                <a:t>נשים</a:t>
              </a:r>
              <a:endParaRPr lang="en-IL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809CDF8F-C86A-46CC-B9BA-F4D3B5FD004F}"/>
                </a:ext>
              </a:extLst>
            </p:cNvPr>
            <p:cNvSpPr txBox="1"/>
            <p:nvPr/>
          </p:nvSpPr>
          <p:spPr>
            <a:xfrm>
              <a:off x="8546107" y="3009893"/>
              <a:ext cx="1551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200" b="1" dirty="0">
                  <a:solidFill>
                    <a:schemeClr val="bg1"/>
                  </a:solidFill>
                </a:rPr>
                <a:t>גברים</a:t>
              </a:r>
              <a:endParaRPr lang="en-IL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תמונה 7">
            <a:extLst>
              <a:ext uri="{FF2B5EF4-FFF2-40B4-BE49-F238E27FC236}">
                <a16:creationId xmlns:a16="http://schemas.microsoft.com/office/drawing/2014/main" id="{6A0EC423-E03C-41BE-A3EC-084C81242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404" y="2353762"/>
            <a:ext cx="3415461" cy="2150475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A8C834DC-3564-4A66-A1A7-A0BF7184022C}"/>
              </a:ext>
            </a:extLst>
          </p:cNvPr>
          <p:cNvSpPr/>
          <p:nvPr/>
        </p:nvSpPr>
        <p:spPr>
          <a:xfrm>
            <a:off x="3253839" y="383466"/>
            <a:ext cx="5533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הקורונה בישראל: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D907088-862E-4269-8A8F-4E27F4397652}"/>
              </a:ext>
            </a:extLst>
          </p:cNvPr>
          <p:cNvSpPr txBox="1"/>
          <p:nvPr/>
        </p:nvSpPr>
        <p:spPr>
          <a:xfrm>
            <a:off x="574654" y="2353448"/>
            <a:ext cx="2041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dirty="0"/>
              <a:t>קוצר נשימה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כאב ראש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כאב גרון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שיעול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חום</a:t>
            </a:r>
          </a:p>
          <a:p>
            <a:pPr algn="r" rtl="1"/>
            <a:endParaRPr lang="en-IL" dirty="0"/>
          </a:p>
        </p:txBody>
      </p:sp>
      <p:pic>
        <p:nvPicPr>
          <p:cNvPr id="13" name="תמונה 12" descr="תמונה שמכילה שולחן, מסך, אחזקה, טלפון&#10;&#10;התיאור נוצר באופן אוטומטי">
            <a:extLst>
              <a:ext uri="{FF2B5EF4-FFF2-40B4-BE49-F238E27FC236}">
                <a16:creationId xmlns:a16="http://schemas.microsoft.com/office/drawing/2014/main" id="{3A97C640-A00C-4080-AC29-8A6014952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95" y="4696305"/>
            <a:ext cx="5124073" cy="966644"/>
          </a:xfrm>
          <a:prstGeom prst="rect">
            <a:avLst/>
          </a:prstGeom>
        </p:spPr>
      </p:pic>
      <p:pic>
        <p:nvPicPr>
          <p:cNvPr id="17" name="תמונה 16" descr="תמונה שמכילה צילום מסך, שולחן&#10;&#10;התיאור נוצר באופן אוטומטי">
            <a:extLst>
              <a:ext uri="{FF2B5EF4-FFF2-40B4-BE49-F238E27FC236}">
                <a16:creationId xmlns:a16="http://schemas.microsoft.com/office/drawing/2014/main" id="{A0616C0A-BF06-4A5E-B1EE-4B740CDF7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38" y="4696305"/>
            <a:ext cx="5226339" cy="9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DF16922-FE6B-4FC5-8468-E20F6058E639}"/>
              </a:ext>
            </a:extLst>
          </p:cNvPr>
          <p:cNvSpPr/>
          <p:nvPr/>
        </p:nvSpPr>
        <p:spPr>
          <a:xfrm>
            <a:off x="2037457" y="132359"/>
            <a:ext cx="7935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הקורונה בישראל ובעולם:</a:t>
            </a:r>
          </a:p>
        </p:txBody>
      </p:sp>
      <p:pic>
        <p:nvPicPr>
          <p:cNvPr id="6" name="תמונה 5" descr="תמונה שמכילה מפה, טקסט&#10;&#10;התיאור נוצר באופן אוטומטי">
            <a:extLst>
              <a:ext uri="{FF2B5EF4-FFF2-40B4-BE49-F238E27FC236}">
                <a16:creationId xmlns:a16="http://schemas.microsoft.com/office/drawing/2014/main" id="{BAFF1D48-ABBB-46B5-9D99-AA4FED782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02" y="1875228"/>
            <a:ext cx="4263224" cy="2282993"/>
          </a:xfrm>
          <a:prstGeom prst="rect">
            <a:avLst/>
          </a:prstGeom>
        </p:spPr>
      </p:pic>
      <p:pic>
        <p:nvPicPr>
          <p:cNvPr id="8" name="תמונה 7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B19D7F71-67DA-4ACC-BB7E-17122FC24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76" y="1875228"/>
            <a:ext cx="4263224" cy="2282993"/>
          </a:xfrm>
          <a:prstGeom prst="rect">
            <a:avLst/>
          </a:prstGeom>
        </p:spPr>
      </p:pic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1B974C7C-2BC2-4FE5-8AD7-179B6FBF44B2}"/>
              </a:ext>
            </a:extLst>
          </p:cNvPr>
          <p:cNvSpPr txBox="1"/>
          <p:nvPr/>
        </p:nvSpPr>
        <p:spPr>
          <a:xfrm>
            <a:off x="8664606" y="6596390"/>
            <a:ext cx="35273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050" dirty="0"/>
              <a:t>מדינות שנבדקו: ארצות הברית, ישראל, ספרד, איטליה, גרמניה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267637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ACE21BB4-A422-4606-B16B-5EAFE7F1A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12" y="3584279"/>
            <a:ext cx="3638346" cy="2301649"/>
          </a:xfrm>
          <a:prstGeom prst="rect">
            <a:avLst/>
          </a:prstGeom>
        </p:spPr>
      </p:pic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0D584487-009C-4CD9-B1A1-132472E1A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46" y="1156940"/>
            <a:ext cx="3380521" cy="1810043"/>
          </a:xfrm>
          <a:prstGeom prst="rect">
            <a:avLst/>
          </a:prstGeom>
        </p:spPr>
      </p:pic>
      <p:pic>
        <p:nvPicPr>
          <p:cNvPr id="6" name="תמונה 5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0824A0E4-1861-49C4-8A78-14822AA18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87" y="3584280"/>
            <a:ext cx="3610920" cy="2301649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7F3870F3-28CD-4E14-8A77-8722F7832853}"/>
              </a:ext>
            </a:extLst>
          </p:cNvPr>
          <p:cNvSpPr/>
          <p:nvPr/>
        </p:nvSpPr>
        <p:spPr>
          <a:xfrm>
            <a:off x="2037457" y="132359"/>
            <a:ext cx="7935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הקורונה בישראל ובעולם:</a:t>
            </a:r>
          </a:p>
        </p:txBody>
      </p:sp>
    </p:spTree>
    <p:extLst>
      <p:ext uri="{BB962C8B-B14F-4D97-AF65-F5344CB8AC3E}">
        <p14:creationId xmlns:p14="http://schemas.microsoft.com/office/powerpoint/2010/main" val="35825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13B0983-8579-4B1E-B062-A07CF68B3CD5}"/>
              </a:ext>
            </a:extLst>
          </p:cNvPr>
          <p:cNvSpPr/>
          <p:nvPr/>
        </p:nvSpPr>
        <p:spPr>
          <a:xfrm>
            <a:off x="904036" y="357247"/>
            <a:ext cx="10241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קורונה בארצות הברית והבורסה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A3D5017-E7CA-4683-A9FB-0B1D023D62B3}"/>
              </a:ext>
            </a:extLst>
          </p:cNvPr>
          <p:cNvSpPr/>
          <p:nvPr/>
        </p:nvSpPr>
        <p:spPr>
          <a:xfrm>
            <a:off x="2488883" y="1979197"/>
            <a:ext cx="75248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השערה: ככל שמספר החולים יעלה, </a:t>
            </a:r>
          </a:p>
          <a:p>
            <a:pPr algn="ctr"/>
            <a:r>
              <a:rPr lang="he-IL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כך הבורסה תיפגע</a:t>
            </a:r>
          </a:p>
        </p:txBody>
      </p:sp>
    </p:spTree>
    <p:extLst>
      <p:ext uri="{BB962C8B-B14F-4D97-AF65-F5344CB8AC3E}">
        <p14:creationId xmlns:p14="http://schemas.microsoft.com/office/powerpoint/2010/main" val="338348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איש, אנשים, שולחן, אישה&#10;&#10;התיאור נוצר באופן אוטומטי">
            <a:extLst>
              <a:ext uri="{FF2B5EF4-FFF2-40B4-BE49-F238E27FC236}">
                <a16:creationId xmlns:a16="http://schemas.microsoft.com/office/drawing/2014/main" id="{3CF0C2E8-F59F-43F6-9033-E8BDD695C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04" y="1262692"/>
            <a:ext cx="3219899" cy="3496163"/>
          </a:xfrm>
          <a:prstGeom prst="rect">
            <a:avLst/>
          </a:prstGeom>
        </p:spPr>
      </p:pic>
      <p:pic>
        <p:nvPicPr>
          <p:cNvPr id="9" name="תמונה 8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2E828609-65FA-41E2-9D73-D2CCB9CF8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35" y="4758855"/>
            <a:ext cx="5763429" cy="1124107"/>
          </a:xfrm>
          <a:prstGeom prst="rect">
            <a:avLst/>
          </a:prstGeom>
        </p:spPr>
      </p:pic>
      <p:pic>
        <p:nvPicPr>
          <p:cNvPr id="15" name="תמונה 14" descr="תמונה שמכילה צילום מסך, ציפור&#10;&#10;התיאור נוצר באופן אוטומטי">
            <a:extLst>
              <a:ext uri="{FF2B5EF4-FFF2-40B4-BE49-F238E27FC236}">
                <a16:creationId xmlns:a16="http://schemas.microsoft.com/office/drawing/2014/main" id="{344C527F-F5C2-4A23-B76B-383478888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8" y="1622828"/>
            <a:ext cx="5534797" cy="952633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7A883039-5A24-45D1-B649-1FD53B3E868B}"/>
              </a:ext>
            </a:extLst>
          </p:cNvPr>
          <p:cNvSpPr/>
          <p:nvPr/>
        </p:nvSpPr>
        <p:spPr>
          <a:xfrm>
            <a:off x="904036" y="357247"/>
            <a:ext cx="10241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קורונה בארצות הברית והבורסה</a:t>
            </a:r>
          </a:p>
        </p:txBody>
      </p:sp>
    </p:spTree>
    <p:extLst>
      <p:ext uri="{BB962C8B-B14F-4D97-AF65-F5344CB8AC3E}">
        <p14:creationId xmlns:p14="http://schemas.microsoft.com/office/powerpoint/2010/main" val="100852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D51FD051-1125-4F8D-AC76-15605A676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4" y="256496"/>
            <a:ext cx="4525006" cy="266737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6AB9B172-8BE3-4D27-B908-9C05A4FCF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4" y="3263553"/>
            <a:ext cx="4525006" cy="2931091"/>
          </a:xfrm>
          <a:prstGeom prst="rect">
            <a:avLst/>
          </a:prstGeom>
        </p:spPr>
      </p:pic>
      <p:pic>
        <p:nvPicPr>
          <p:cNvPr id="17" name="תמונה 16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425203BE-8D09-40CB-B452-DBC565585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14" y="1704606"/>
            <a:ext cx="4525006" cy="2667372"/>
          </a:xfrm>
          <a:prstGeom prst="rect">
            <a:avLst/>
          </a:prstGeom>
        </p:spPr>
      </p:pic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5037A48F-C7C0-48CF-AEB2-7826F7205084}"/>
              </a:ext>
            </a:extLst>
          </p:cNvPr>
          <p:cNvSpPr/>
          <p:nvPr/>
        </p:nvSpPr>
        <p:spPr>
          <a:xfrm>
            <a:off x="5985164" y="298813"/>
            <a:ext cx="110836" cy="5589796"/>
          </a:xfrm>
          <a:prstGeom prst="roundRect">
            <a:avLst/>
          </a:prstGeom>
          <a:solidFill>
            <a:schemeClr val="tx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872190E5-7D86-4614-95CB-593F866FD07C}"/>
              </a:ext>
            </a:extLst>
          </p:cNvPr>
          <p:cNvSpPr/>
          <p:nvPr/>
        </p:nvSpPr>
        <p:spPr>
          <a:xfrm rot="16200000">
            <a:off x="3245684" y="298813"/>
            <a:ext cx="110836" cy="5589796"/>
          </a:xfrm>
          <a:prstGeom prst="roundRect">
            <a:avLst/>
          </a:prstGeom>
          <a:solidFill>
            <a:schemeClr val="tx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675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פרוסה">
  <a:themeElements>
    <a:clrScheme name="פרוסה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ה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</TotalTime>
  <Words>73</Words>
  <Application>Microsoft Office PowerPoint</Application>
  <PresentationFormat>מסך רחב</PresentationFormat>
  <Paragraphs>23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פרוסה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Lidor</dc:creator>
  <cp:lastModifiedBy>Lidor</cp:lastModifiedBy>
  <cp:revision>15</cp:revision>
  <dcterms:created xsi:type="dcterms:W3CDTF">2020-04-29T17:16:27Z</dcterms:created>
  <dcterms:modified xsi:type="dcterms:W3CDTF">2020-05-02T16:52:05Z</dcterms:modified>
</cp:coreProperties>
</file>