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444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22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129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6233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938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7062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167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793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321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762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580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016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1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43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6133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748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11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17B868-905E-4FAF-9949-0AB2FB8F6A46}" type="datetimeFigureOut">
              <a:rPr lang="zh-HK" altLang="en-US" smtClean="0"/>
              <a:t>1/11/2020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C0245A-6345-4BB7-B7BA-274F564A31A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34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136C-2C8E-4F10-B206-D29D5965C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GB" altLang="zh-TW" dirty="0" err="1"/>
              <a:t>apstone</a:t>
            </a:r>
            <a:r>
              <a:rPr lang="en-GB" altLang="zh-TW" dirty="0"/>
              <a:t> Project – Passenger Satisfaction</a:t>
            </a:r>
            <a:endParaRPr lang="zh-HK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E99EC-1746-49A7-A07B-D5199C33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HK" dirty="0"/>
              <a:t>Siu Tim Jun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834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CE00-66F0-4621-81E7-58A62A80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Introduction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EEB9-6E20-47C3-99EF-719D748E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/>
              <a:t>Evaluate the significance of factors to the overall satisfaction of the flight experience</a:t>
            </a:r>
          </a:p>
          <a:p>
            <a:r>
              <a:rPr lang="en-GB" altLang="zh-HK" dirty="0"/>
              <a:t>Provide insight for airlines companies on how to provide better experience to the customers efficiently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5838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D49F-D369-456A-BF7D-10972080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Data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D031-0E3F-46B9-9543-471B5ACE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/>
              <a:t>104,000 rows</a:t>
            </a:r>
          </a:p>
          <a:p>
            <a:r>
              <a:rPr lang="en-GB" altLang="zh-HK" dirty="0"/>
              <a:t>24 columns</a:t>
            </a:r>
          </a:p>
          <a:p>
            <a:pPr lvl="1"/>
            <a:r>
              <a:rPr lang="en-US" altLang="zh-HK" dirty="0"/>
              <a:t>Background information of the passengers</a:t>
            </a:r>
          </a:p>
          <a:p>
            <a:pPr lvl="1"/>
            <a:r>
              <a:rPr lang="en-US" altLang="zh-HK" dirty="0"/>
              <a:t>Satisfaction level on different aspects</a:t>
            </a:r>
          </a:p>
          <a:p>
            <a:pPr lvl="1"/>
            <a:r>
              <a:rPr lang="en-US" altLang="zh-HK" dirty="0"/>
              <a:t>Overall satisfaction level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2202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F6AC-0CB1-4331-B11E-E39CE8CB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Data Preparation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0914-0ABD-4401-85E6-B7B23D02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/>
              <a:t>Drop ID column</a:t>
            </a:r>
          </a:p>
          <a:p>
            <a:r>
              <a:rPr lang="en-US" altLang="zh-HK" dirty="0"/>
              <a:t>Overall satisfaction level will be changed into dummy variable</a:t>
            </a:r>
          </a:p>
          <a:p>
            <a:pPr lvl="1"/>
            <a:r>
              <a:rPr lang="en-US" altLang="zh-HK" dirty="0"/>
              <a:t>"satisfied" </a:t>
            </a:r>
            <a:r>
              <a:rPr lang="en-US" altLang="zh-HK" dirty="0">
                <a:sym typeface="Wingdings" panose="05000000000000000000" pitchFamily="2" charset="2"/>
              </a:rPr>
              <a:t></a:t>
            </a:r>
            <a:r>
              <a:rPr lang="en-US" altLang="zh-HK" dirty="0"/>
              <a:t> True</a:t>
            </a:r>
          </a:p>
          <a:p>
            <a:pPr lvl="1"/>
            <a:r>
              <a:rPr lang="en-US" altLang="zh-HK" dirty="0"/>
              <a:t>"neutral or dissatisfied" </a:t>
            </a:r>
            <a:r>
              <a:rPr lang="en-US" altLang="zh-HK" dirty="0">
                <a:sym typeface="Wingdings" panose="05000000000000000000" pitchFamily="2" charset="2"/>
              </a:rPr>
              <a:t></a:t>
            </a:r>
            <a:r>
              <a:rPr lang="en-US" altLang="zh-HK" dirty="0"/>
              <a:t> False.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514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FFBDDB-C42E-4C22-BB45-DC508B86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altLang="zh-HK" sz="3200" dirty="0"/>
              <a:t>Data Evaluation</a:t>
            </a:r>
            <a:endParaRPr lang="en-US" altLang="zh-HK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75BE-58EF-45F9-950D-5C981DD5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altLang="zh-HK" dirty="0"/>
              <a:t>Quite balanced labeled dataset</a:t>
            </a: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64164C96-22CB-447A-BB30-3C8D163E10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0" r="-3" b="13616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824E-9317-4B30-B7E6-AA3FC381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HK" b="1" dirty="0"/>
              <a:t>Single Factor Analysis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3ECF-8324-4478-9356-FC929C7F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191473" cy="3124201"/>
          </a:xfrm>
        </p:spPr>
        <p:txBody>
          <a:bodyPr>
            <a:normAutofit fontScale="92500"/>
          </a:bodyPr>
          <a:lstStyle/>
          <a:p>
            <a:r>
              <a:rPr lang="en-GB" altLang="zh-HK" dirty="0"/>
              <a:t>Satisfaction levels become percentages</a:t>
            </a:r>
          </a:p>
          <a:p>
            <a:r>
              <a:rPr lang="en-US" altLang="zh-HK" dirty="0"/>
              <a:t>Online booking, inflight entertainment and seat comfort would greatly affect the overall satisfaction level</a:t>
            </a:r>
            <a:endParaRPr lang="en-GB" altLang="zh-HK" dirty="0"/>
          </a:p>
          <a:p>
            <a:r>
              <a:rPr lang="en-US" altLang="zh-HK" dirty="0"/>
              <a:t>Departure / arrival time convenient and gate location does not really affect the overall satisfaction level</a:t>
            </a:r>
            <a:endParaRPr lang="en-GB" altLang="zh-HK" dirty="0"/>
          </a:p>
          <a:p>
            <a:endParaRPr lang="zh-HK" alt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F74B63A-FD21-4D57-A06E-22E6BA80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83" y="0"/>
            <a:ext cx="5516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4142-FBA4-4BCC-9EBD-906C9D35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z="2400" b="1"/>
              <a:t>Multiple Factors Analysis - Logistic Regression</a:t>
            </a:r>
            <a:endParaRPr lang="en-US" altLang="zh-HK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E2F4F-0B0B-45F6-B085-47B9290F41DB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zh-HK" sz="1600" dirty="0"/>
              <a:t>Most significant factors: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+mj-lt"/>
              <a:buAutoNum type="arabicPeriod"/>
            </a:pPr>
            <a:r>
              <a:rPr lang="en-US" altLang="zh-HK" sz="1600" dirty="0"/>
              <a:t>online boarding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+mj-lt"/>
              <a:buAutoNum type="arabicPeriod"/>
            </a:pPr>
            <a:r>
              <a:rPr lang="en-US" altLang="zh-HK" sz="1600" dirty="0"/>
              <a:t>leg room service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+mj-lt"/>
              <a:buAutoNum type="arabicPeriod"/>
            </a:pPr>
            <a:r>
              <a:rPr lang="en-US" altLang="zh-HK" sz="1600" dirty="0"/>
              <a:t>inflight </a:t>
            </a:r>
            <a:r>
              <a:rPr lang="en-US" altLang="zh-HK" sz="1600" dirty="0" err="1"/>
              <a:t>wifi</a:t>
            </a:r>
            <a:r>
              <a:rPr lang="en-US" altLang="zh-HK" sz="1600" dirty="0"/>
              <a:t>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730BD1-2DBC-4270-9F30-3CBDA5F1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033" y="2221567"/>
            <a:ext cx="6240990" cy="198151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007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D52C-4601-445B-93C9-53C621F6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Conclusion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AA0C-ADFF-4583-91EC-60E5AFED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 Airline company should focus on online boarding service, leg room service, inflight </a:t>
            </a:r>
            <a:r>
              <a:rPr lang="en-US" altLang="zh-HK" dirty="0" err="1"/>
              <a:t>wifi</a:t>
            </a:r>
            <a:r>
              <a:rPr lang="en-US" altLang="zh-HK" dirty="0"/>
              <a:t> service, inflight entertainment and seat comfort</a:t>
            </a:r>
          </a:p>
          <a:p>
            <a:pPr lvl="1"/>
            <a:r>
              <a:rPr lang="en-US" altLang="zh-HK" dirty="0"/>
              <a:t>Upgrade the interface of online boarding service to be more user-friendly</a:t>
            </a:r>
          </a:p>
          <a:p>
            <a:pPr lvl="1"/>
            <a:r>
              <a:rPr lang="en-US" altLang="zh-HK" dirty="0"/>
              <a:t>Update the inflight entertainment so that new movies and TV shows can be watched in the plane</a:t>
            </a:r>
          </a:p>
          <a:p>
            <a:pPr lvl="1"/>
            <a:r>
              <a:rPr lang="en-US" altLang="zh-HK" dirty="0"/>
              <a:t>Provide </a:t>
            </a:r>
            <a:r>
              <a:rPr lang="en-US" altLang="zh-HK" dirty="0" err="1"/>
              <a:t>wifi</a:t>
            </a:r>
            <a:r>
              <a:rPr lang="en-US" altLang="zh-HK" dirty="0"/>
              <a:t> service for more passengers to access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73708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C164077D5F28449A8F4E0B7E78A26E" ma:contentTypeVersion="13" ma:contentTypeDescription="Create a new document." ma:contentTypeScope="" ma:versionID="677b927e9184c6851865cdeccc1e6f2c">
  <xsd:schema xmlns:xsd="http://www.w3.org/2001/XMLSchema" xmlns:xs="http://www.w3.org/2001/XMLSchema" xmlns:p="http://schemas.microsoft.com/office/2006/metadata/properties" xmlns:ns3="9cb88511-7a58-42e3-967e-f7d334c833ed" xmlns:ns4="6bd4e7b2-1c34-46b2-828f-2b78ac1c8169" targetNamespace="http://schemas.microsoft.com/office/2006/metadata/properties" ma:root="true" ma:fieldsID="1d55642cee32a50d319e572307dd8b2d" ns3:_="" ns4:_="">
    <xsd:import namespace="9cb88511-7a58-42e3-967e-f7d334c833ed"/>
    <xsd:import namespace="6bd4e7b2-1c34-46b2-828f-2b78ac1c81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88511-7a58-42e3-967e-f7d334c833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e7b2-1c34-46b2-828f-2b78ac1c816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2D153-5563-4077-BA16-20D7982F1E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88511-7a58-42e3-967e-f7d334c833ed"/>
    <ds:schemaRef ds:uri="6bd4e7b2-1c34-46b2-828f-2b78ac1c81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7BE6E-0ED6-48F0-9E73-E9F1DCF4B2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0DF8DB-2297-4CE8-BD7A-64E7BAA5084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Capstone Project – Passenger Satisfaction</vt:lpstr>
      <vt:lpstr>Introduction</vt:lpstr>
      <vt:lpstr>Data</vt:lpstr>
      <vt:lpstr>Data Preparation</vt:lpstr>
      <vt:lpstr>Data Evaluation</vt:lpstr>
      <vt:lpstr>Single Factor Analysis</vt:lpstr>
      <vt:lpstr>Multiple Factors Analysis - Logistic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Passenger Satisfaction</dc:title>
  <dc:creator>tim siu</dc:creator>
  <cp:lastModifiedBy>tim siu</cp:lastModifiedBy>
  <cp:revision>1</cp:revision>
  <dcterms:created xsi:type="dcterms:W3CDTF">2020-11-01T14:29:26Z</dcterms:created>
  <dcterms:modified xsi:type="dcterms:W3CDTF">2020-11-01T14:34:03Z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0x010100ADC164077D5F28449A8F4E0B7E78A26E</vt:lpwstr>
  </property>
</Properties>
</file>