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258"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3" autoAdjust="0"/>
  </p:normalViewPr>
  <p:slideViewPr>
    <p:cSldViewPr snapToGrid="0">
      <p:cViewPr>
        <p:scale>
          <a:sx n="68" d="100"/>
          <a:sy n="68" d="100"/>
        </p:scale>
        <p:origin x="84" y="10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0496649586125345E-2"/>
          <c:y val="2.0496649586125345E-2"/>
          <c:w val="0.9590067008277493"/>
          <c:h val="0.9590067008277493"/>
        </c:manualLayout>
      </c:layout>
      <c:doughnutChart>
        <c:varyColors val="0"/>
        <c:ser>
          <c:idx val="0"/>
          <c:order val="0"/>
          <c:dPt>
            <c:idx val="0"/>
            <c:bubble3D val="0"/>
            <c:spPr>
              <a:solidFill>
                <a:srgbClr val="ABA8B3"/>
              </a:solidFill>
              <a:ln>
                <a:noFill/>
              </a:ln>
            </c:spPr>
          </c:dPt>
          <c:dPt>
            <c:idx val="1"/>
            <c:bubble3D val="0"/>
            <c:spPr>
              <a:solidFill>
                <a:srgbClr val="565656"/>
              </a:solidFill>
              <a:ln>
                <a:noFill/>
              </a:ln>
            </c:spPr>
          </c:dPt>
          <c:dPt>
            <c:idx val="2"/>
            <c:bubble3D val="0"/>
            <c:spPr>
              <a:solidFill>
                <a:srgbClr val="837F7F"/>
              </a:solidFill>
              <a:ln>
                <a:noFill/>
              </a:ln>
            </c:spPr>
          </c:dPt>
          <c:dPt>
            <c:idx val="3"/>
            <c:bubble3D val="0"/>
            <c:spPr>
              <a:solidFill>
                <a:srgbClr val="C8C8C8"/>
              </a:solidFill>
              <a:ln>
                <a:noFill/>
              </a:ln>
            </c:spPr>
          </c:dPt>
          <c:dPt>
            <c:idx val="4"/>
            <c:bubble3D val="0"/>
            <c:spPr>
              <a:solidFill>
                <a:srgbClr val="6E6F73"/>
              </a:solidFill>
              <a:ln>
                <a:noFill/>
              </a:ln>
            </c:spPr>
          </c:dPt>
          <c:val>
            <c:numRef>
              <c:f>Sheet1!$A$1:$A$5</c:f>
              <c:numCache>
                <c:formatCode>General</c:formatCode>
                <c:ptCount val="5"/>
                <c:pt idx="0">
                  <c:v>15.354072419172695</c:v>
                </c:pt>
                <c:pt idx="1">
                  <c:v>56.583736320650893</c:v>
                </c:pt>
                <c:pt idx="2">
                  <c:v>12.921016172665368</c:v>
                </c:pt>
                <c:pt idx="3">
                  <c:v>12.257141737508944</c:v>
                </c:pt>
                <c:pt idx="4">
                  <c:v>2.8840333500021043</c:v>
                </c:pt>
              </c:numCache>
            </c:numRef>
          </c:val>
        </c:ser>
        <c:dLbls>
          <c:showLegendKey val="0"/>
          <c:showVal val="0"/>
          <c:showCatName val="0"/>
          <c:showSerName val="0"/>
          <c:showPercent val="0"/>
          <c:showBubbleSize val="0"/>
          <c:showLeaderLines val="0"/>
        </c:dLbls>
        <c:firstSliceAng val="0"/>
        <c:holeSize val="50"/>
      </c:doughnutChart>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3/22/2019</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3/22/2019</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18326595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3"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5"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2"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37"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199"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4"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17"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7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09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tim_total.pptx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tim_total.pptx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7"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18" Type="http://schemas.openxmlformats.org/officeDocument/2006/relationships/image" Target="../media/image10.emf"/><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oleObject" Target="../embeddings/oleObject19.bin"/><Relationship Id="rId2" Type="http://schemas.openxmlformats.org/officeDocument/2006/relationships/tags" Target="../tags/tag82.xml"/><Relationship Id="rId16" Type="http://schemas.openxmlformats.org/officeDocument/2006/relationships/notesSlide" Target="../notesSlides/notesSlide1.xml"/><Relationship Id="rId1" Type="http://schemas.openxmlformats.org/officeDocument/2006/relationships/vmlDrawing" Target="../drawings/vmlDrawing19.v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slideLayout" Target="../slideLayouts/slideLayout30.xml"/><Relationship Id="rId10" Type="http://schemas.openxmlformats.org/officeDocument/2006/relationships/tags" Target="../tags/tag90.xml"/><Relationship Id="rId19" Type="http://schemas.openxmlformats.org/officeDocument/2006/relationships/chart" Target="../charts/chart1.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ext uri="{D42A27DB-BD31-4B8C-83A1-F6EECF244321}">
                <p14:modId xmlns:p14="http://schemas.microsoft.com/office/powerpoint/2010/main" val="35212195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1" name="think-cell Slide" r:id="rId17" imgW="415" imgH="416" progId="TCLayout.ActiveDocument.1">
                  <p:embed/>
                </p:oleObj>
              </mc:Choice>
              <mc:Fallback>
                <p:oleObj name="think-cell Slide" r:id="rId17" imgW="415" imgH="41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Tim estimated annual carbon footprint</a:t>
            </a:r>
            <a:endParaRPr lang="en-US" dirty="0"/>
          </a:p>
        </p:txBody>
      </p:sp>
      <p:graphicFrame>
        <p:nvGraphicFramePr>
          <p:cNvPr id="37" name="Chart 36"/>
          <p:cNvGraphicFramePr/>
          <p:nvPr>
            <p:custDataLst>
              <p:tags r:id="rId4"/>
            </p:custDataLst>
            <p:extLst>
              <p:ext uri="{D42A27DB-BD31-4B8C-83A1-F6EECF244321}">
                <p14:modId xmlns:p14="http://schemas.microsoft.com/office/powerpoint/2010/main" val="2533211058"/>
              </p:ext>
            </p:extLst>
          </p:nvPr>
        </p:nvGraphicFramePr>
        <p:xfrm>
          <a:off x="4098925" y="1785938"/>
          <a:ext cx="4027488" cy="4027487"/>
        </p:xfrm>
        <a:graphic>
          <a:graphicData uri="http://schemas.openxmlformats.org/drawingml/2006/chart">
            <c:chart xmlns:c="http://schemas.openxmlformats.org/drawingml/2006/chart" xmlns:r="http://schemas.openxmlformats.org/officeDocument/2006/relationships" r:id="rId19"/>
          </a:graphicData>
        </a:graphic>
      </p:graphicFrame>
      <p:sp>
        <p:nvSpPr>
          <p:cNvPr id="6" name="Text Placeholder 3"/>
          <p:cNvSpPr>
            <a:spLocks noGrp="1"/>
          </p:cNvSpPr>
          <p:nvPr>
            <p:custDataLst>
              <p:tags r:id="rId5"/>
            </p:custDataLst>
          </p:nvPr>
        </p:nvSpPr>
        <p:spPr bwMode="gray">
          <a:xfrm>
            <a:off x="6969125" y="1771650"/>
            <a:ext cx="438150" cy="2682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spcBef>
                <a:spcPct val="0"/>
              </a:spcBef>
              <a:spcAft>
                <a:spcPct val="0"/>
              </a:spcAft>
            </a:pPr>
            <a:fld id="{55142243-B0CC-4223-9F01-80417D3524B5}" type="datetime'''''''F''oo''d'''''''''''''''">
              <a:rPr lang="en-US" altLang="en-US" sz="1600" smtClean="0"/>
              <a:pPr>
                <a:spcBef>
                  <a:spcPct val="0"/>
                </a:spcBef>
                <a:spcAft>
                  <a:spcPct val="0"/>
                </a:spcAft>
              </a:pPr>
              <a:t>Food</a:t>
            </a:fld>
            <a:endParaRPr lang="en-US" sz="1600" dirty="0">
              <a:sym typeface="+mn-lt"/>
            </a:endParaRPr>
          </a:p>
        </p:txBody>
      </p:sp>
      <p:sp>
        <p:nvSpPr>
          <p:cNvPr id="9" name="Text Placeholder 3"/>
          <p:cNvSpPr>
            <a:spLocks noGrp="1"/>
          </p:cNvSpPr>
          <p:nvPr>
            <p:custDataLst>
              <p:tags r:id="rId6"/>
            </p:custDataLst>
          </p:nvPr>
        </p:nvSpPr>
        <p:spPr bwMode="gray">
          <a:xfrm>
            <a:off x="3524250" y="3217863"/>
            <a:ext cx="635000" cy="2682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r">
              <a:spcBef>
                <a:spcPct val="0"/>
              </a:spcBef>
              <a:spcAft>
                <a:spcPct val="0"/>
              </a:spcAft>
            </a:pPr>
            <a:fld id="{B7BD6772-471F-46C5-8FC6-95B876C1184B}" type="datetime'''''''''''''''D''''''''''r''''''''''''i''v''''''i''''''ng'''">
              <a:rPr lang="en-US" altLang="en-US" sz="1600" smtClean="0"/>
              <a:pPr algn="r">
                <a:spcBef>
                  <a:spcPct val="0"/>
                </a:spcBef>
                <a:spcAft>
                  <a:spcPct val="0"/>
                </a:spcAft>
              </a:pPr>
              <a:t>Driving</a:t>
            </a:fld>
            <a:endParaRPr lang="en-US" sz="1600" dirty="0">
              <a:sym typeface="+mn-lt"/>
            </a:endParaRPr>
          </a:p>
        </p:txBody>
      </p:sp>
      <p:sp>
        <p:nvSpPr>
          <p:cNvPr id="20" name="Text Placeholder 3"/>
          <p:cNvSpPr>
            <a:spLocks noGrp="1"/>
          </p:cNvSpPr>
          <p:nvPr>
            <p:custDataLst>
              <p:tags r:id="rId7"/>
            </p:custDataLst>
          </p:nvPr>
        </p:nvSpPr>
        <p:spPr bwMode="gray">
          <a:xfrm>
            <a:off x="4233863" y="3295650"/>
            <a:ext cx="338138" cy="2682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1F5721C1-1B1D-444C-BA15-C94EA7DBDBB3}" type="datetime'''''2''''''''''''''''''''''''''.''''6'''''''''''''''''''''''">
              <a:rPr lang="en-US" altLang="en-US" sz="1600" smtClean="0">
                <a:solidFill>
                  <a:schemeClr val="bg1"/>
                </a:solidFill>
              </a:rPr>
              <a:pPr algn="ctr">
                <a:spcBef>
                  <a:spcPct val="0"/>
                </a:spcBef>
                <a:spcAft>
                  <a:spcPct val="0"/>
                </a:spcAft>
              </a:pPr>
              <a:t>2.6</a:t>
            </a:fld>
            <a:endParaRPr lang="en-US" sz="1600" dirty="0">
              <a:solidFill>
                <a:schemeClr val="bg1"/>
              </a:solidFill>
              <a:sym typeface="+mn-lt"/>
            </a:endParaRPr>
          </a:p>
        </p:txBody>
      </p:sp>
      <p:sp>
        <p:nvSpPr>
          <p:cNvPr id="8" name="Text Placeholder 3"/>
          <p:cNvSpPr>
            <a:spLocks noGrp="1"/>
          </p:cNvSpPr>
          <p:nvPr>
            <p:custDataLst>
              <p:tags r:id="rId8"/>
            </p:custDataLst>
          </p:nvPr>
        </p:nvSpPr>
        <p:spPr bwMode="gray">
          <a:xfrm>
            <a:off x="6807200" y="5629275"/>
            <a:ext cx="538163" cy="2682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spcBef>
                <a:spcPct val="0"/>
              </a:spcBef>
              <a:spcAft>
                <a:spcPct val="0"/>
              </a:spcAft>
            </a:pPr>
            <a:fld id="{C1BADD7D-55A1-4B20-9C7A-31703E1DE2ED}" type="datetime'''''''''''''''''''''''F''''l''''y''i''''''''''''n''''''''g'">
              <a:rPr lang="en-US" altLang="en-US" sz="1600" smtClean="0"/>
              <a:pPr>
                <a:spcBef>
                  <a:spcPct val="0"/>
                </a:spcBef>
                <a:spcAft>
                  <a:spcPct val="0"/>
                </a:spcAft>
              </a:pPr>
              <a:t>Flying</a:t>
            </a:fld>
            <a:endParaRPr lang="en-US" sz="1600" dirty="0">
              <a:sym typeface="+mn-lt"/>
            </a:endParaRPr>
          </a:p>
        </p:txBody>
      </p:sp>
      <p:sp>
        <p:nvSpPr>
          <p:cNvPr id="5" name="Text Placeholder 3"/>
          <p:cNvSpPr>
            <a:spLocks noGrp="1"/>
          </p:cNvSpPr>
          <p:nvPr>
            <p:custDataLst>
              <p:tags r:id="rId9"/>
            </p:custDataLst>
          </p:nvPr>
        </p:nvSpPr>
        <p:spPr bwMode="gray">
          <a:xfrm>
            <a:off x="4157663" y="1857375"/>
            <a:ext cx="939800" cy="2682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r">
              <a:spcBef>
                <a:spcPct val="0"/>
              </a:spcBef>
              <a:spcAft>
                <a:spcPct val="0"/>
              </a:spcAft>
            </a:pPr>
            <a:fld id="{593DA8FE-9E22-49EB-A54A-23A9FBDE2631}" type="datetime'''''E''''''''''''''l''e''c''''''t''ric''''''i''ty'''">
              <a:rPr lang="en-US" altLang="en-US" sz="1600" smtClean="0"/>
              <a:pPr algn="r">
                <a:spcBef>
                  <a:spcPct val="0"/>
                </a:spcBef>
                <a:spcAft>
                  <a:spcPct val="0"/>
                </a:spcAft>
              </a:pPr>
              <a:t>Electricity</a:t>
            </a:fld>
            <a:endParaRPr lang="en-US" sz="1600" dirty="0">
              <a:sym typeface="+mn-lt"/>
            </a:endParaRPr>
          </a:p>
        </p:txBody>
      </p:sp>
      <p:sp>
        <p:nvSpPr>
          <p:cNvPr id="7" name="Text Placeholder 3"/>
          <p:cNvSpPr>
            <a:spLocks noGrp="1"/>
          </p:cNvSpPr>
          <p:nvPr>
            <p:custDataLst>
              <p:tags r:id="rId10"/>
            </p:custDataLst>
          </p:nvPr>
        </p:nvSpPr>
        <p:spPr bwMode="gray">
          <a:xfrm>
            <a:off x="5132388" y="1574800"/>
            <a:ext cx="925513" cy="2682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r">
              <a:spcBef>
                <a:spcPct val="0"/>
              </a:spcBef>
              <a:spcAft>
                <a:spcPct val="0"/>
              </a:spcAft>
            </a:pPr>
            <a:fld id="{AAA6C388-0897-4326-9D90-65C54F186650}" type="datetime'''''''''Ho''''''''''''''t'''''' ''''''W''a''''''''t''''er'''''">
              <a:rPr lang="en-US" altLang="en-US" sz="1600" smtClean="0"/>
              <a:pPr algn="r">
                <a:spcBef>
                  <a:spcPct val="0"/>
                </a:spcBef>
                <a:spcAft>
                  <a:spcPct val="0"/>
                </a:spcAft>
              </a:pPr>
              <a:t>Hot Water</a:t>
            </a:fld>
            <a:endParaRPr lang="en-US" sz="1600" dirty="0">
              <a:sym typeface="+mn-lt"/>
            </a:endParaRPr>
          </a:p>
        </p:txBody>
      </p:sp>
      <p:sp>
        <p:nvSpPr>
          <p:cNvPr id="21" name="Text Placeholder 3"/>
          <p:cNvSpPr>
            <a:spLocks noGrp="1"/>
          </p:cNvSpPr>
          <p:nvPr>
            <p:custDataLst>
              <p:tags r:id="rId11"/>
            </p:custDataLst>
          </p:nvPr>
        </p:nvSpPr>
        <p:spPr bwMode="gray">
          <a:xfrm>
            <a:off x="5016500" y="2206625"/>
            <a:ext cx="338138" cy="2682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1ED24DB6-728B-410E-B800-397070831228}" type="datetime'''2''''''''''''''''''''''''''''''.''''''''''''''4'''">
              <a:rPr lang="en-US" altLang="en-US" sz="1600" smtClean="0"/>
              <a:pPr algn="ctr">
                <a:spcBef>
                  <a:spcPct val="0"/>
                </a:spcBef>
                <a:spcAft>
                  <a:spcPct val="0"/>
                </a:spcAft>
              </a:pPr>
              <a:t>2.4</a:t>
            </a:fld>
            <a:endParaRPr lang="en-US" sz="1600" dirty="0">
              <a:sym typeface="+mn-lt"/>
            </a:endParaRPr>
          </a:p>
        </p:txBody>
      </p:sp>
      <p:sp>
        <p:nvSpPr>
          <p:cNvPr id="15" name="Text Placeholder 3"/>
          <p:cNvSpPr>
            <a:spLocks noGrp="1"/>
          </p:cNvSpPr>
          <p:nvPr>
            <p:custDataLst>
              <p:tags r:id="rId12"/>
            </p:custDataLst>
          </p:nvPr>
        </p:nvSpPr>
        <p:spPr bwMode="gray">
          <a:xfrm>
            <a:off x="6556375" y="5245100"/>
            <a:ext cx="444500" cy="2682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30E0D7CD-3C10-41AE-9B16-8EF0233F6E9B}" type="datetime'''''''''''''''''1''''''1.''''3'''''''''''''''''''''''''''''">
              <a:rPr lang="en-US" altLang="en-US" sz="1600" smtClean="0">
                <a:solidFill>
                  <a:schemeClr val="bg1"/>
                </a:solidFill>
              </a:rPr>
              <a:pPr algn="ctr">
                <a:spcBef>
                  <a:spcPct val="0"/>
                </a:spcBef>
                <a:spcAft>
                  <a:spcPct val="0"/>
                </a:spcAft>
              </a:pPr>
              <a:t>11.3</a:t>
            </a:fld>
            <a:endParaRPr lang="en-US" sz="1600" dirty="0">
              <a:solidFill>
                <a:schemeClr val="bg1"/>
              </a:solidFill>
              <a:sym typeface="+mn-lt"/>
            </a:endParaRPr>
          </a:p>
        </p:txBody>
      </p:sp>
      <p:sp>
        <p:nvSpPr>
          <p:cNvPr id="23" name="Text Placeholder 3"/>
          <p:cNvSpPr>
            <a:spLocks noGrp="1"/>
          </p:cNvSpPr>
          <p:nvPr>
            <p:custDataLst>
              <p:tags r:id="rId13"/>
            </p:custDataLst>
          </p:nvPr>
        </p:nvSpPr>
        <p:spPr bwMode="gray">
          <a:xfrm>
            <a:off x="6746875" y="2130425"/>
            <a:ext cx="338138" cy="2682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C79FDD90-FF1D-4CAD-A936-28DAFAD5C7C6}" type="datetime'''''''''''''''''3.1'''''''''''''''''''''''''''''''''''''''">
              <a:rPr lang="en-US" altLang="en-US" sz="1600" smtClean="0">
                <a:solidFill>
                  <a:schemeClr val="bg1"/>
                </a:solidFill>
              </a:rPr>
              <a:pPr algn="ctr">
                <a:spcBef>
                  <a:spcPct val="0"/>
                </a:spcBef>
                <a:spcAft>
                  <a:spcPct val="0"/>
                </a:spcAft>
              </a:pPr>
              <a:t>3.1</a:t>
            </a:fld>
            <a:endParaRPr lang="en-US" sz="1600" dirty="0">
              <a:solidFill>
                <a:schemeClr val="bg1"/>
              </a:solidFill>
              <a:sym typeface="+mn-lt"/>
            </a:endParaRPr>
          </a:p>
        </p:txBody>
      </p:sp>
      <p:sp>
        <p:nvSpPr>
          <p:cNvPr id="26" name="Text Placeholder 3"/>
          <p:cNvSpPr>
            <a:spLocks noGrp="1"/>
          </p:cNvSpPr>
          <p:nvPr>
            <p:custDataLst>
              <p:tags r:id="rId14"/>
            </p:custDataLst>
          </p:nvPr>
        </p:nvSpPr>
        <p:spPr bwMode="gray">
          <a:xfrm>
            <a:off x="5783263" y="1903413"/>
            <a:ext cx="338138" cy="268288"/>
          </a:xfrm>
          <a:prstGeom prst="rect">
            <a:avLst/>
          </a:prstGeom>
          <a:solidFill>
            <a:srgbClr val="6E6F73"/>
          </a:solidFill>
          <a:ln>
            <a:noFill/>
          </a:ln>
        </p:spPr>
        <p:txBody>
          <a:bodyPr vert="horz" wrap="none" lIns="25400" tIns="0" rIns="2540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E0451E14-77AD-4F94-9383-231B6EDF7BBD}" type="datetime'''''''''''''''''''''''''''''''''''''0''''''''''''''.''6'">
              <a:rPr lang="en-US" altLang="en-US" sz="1600" smtClean="0">
                <a:solidFill>
                  <a:schemeClr val="bg1"/>
                </a:solidFill>
              </a:rPr>
              <a:pPr algn="ctr">
                <a:spcBef>
                  <a:spcPct val="0"/>
                </a:spcBef>
                <a:spcAft>
                  <a:spcPct val="0"/>
                </a:spcAft>
              </a:pPr>
              <a:t>0.6</a:t>
            </a:fld>
            <a:endParaRPr lang="en-US" sz="1600" dirty="0">
              <a:solidFill>
                <a:schemeClr val="bg1"/>
              </a:solidFill>
              <a:sym typeface="+mn-lt"/>
            </a:endParaRPr>
          </a:p>
        </p:txBody>
      </p:sp>
      <p:sp>
        <p:nvSpPr>
          <p:cNvPr id="29" name="TextBox 28"/>
          <p:cNvSpPr txBox="1"/>
          <p:nvPr/>
        </p:nvSpPr>
        <p:spPr>
          <a:xfrm>
            <a:off x="8477815" y="3295650"/>
            <a:ext cx="2851608" cy="86477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rgbClr val="575757"/>
                </a:solidFill>
              </a:rPr>
              <a:t>Total: </a:t>
            </a:r>
            <a:r>
              <a:rPr lang="en-US" b="1" dirty="0" smtClean="0">
                <a:solidFill>
                  <a:srgbClr val="E71C57"/>
                </a:solidFill>
              </a:rPr>
              <a:t>20.0 metric tons</a:t>
            </a:r>
            <a:r>
              <a:rPr lang="en-US" dirty="0" smtClean="0">
                <a:solidFill>
                  <a:srgbClr val="575757"/>
                </a:solidFill>
              </a:rPr>
              <a:t> CO</a:t>
            </a:r>
            <a:r>
              <a:rPr lang="en-US" baseline="-25000" dirty="0" smtClean="0">
                <a:solidFill>
                  <a:srgbClr val="575757"/>
                </a:solidFill>
              </a:rPr>
              <a:t>2</a:t>
            </a:r>
            <a:r>
              <a:rPr lang="en-US" baseline="-25000" dirty="0">
                <a:solidFill>
                  <a:srgbClr val="575757"/>
                </a:solidFill>
              </a:rPr>
              <a:t> </a:t>
            </a:r>
            <a:r>
              <a:rPr lang="en-US" dirty="0" smtClean="0">
                <a:solidFill>
                  <a:srgbClr val="575757"/>
                </a:solidFill>
              </a:rPr>
              <a:t>per year</a:t>
            </a:r>
            <a:endParaRPr lang="en-US" baseline="-25000" dirty="0" smtClean="0">
              <a:solidFill>
                <a:srgbClr val="575757"/>
              </a:solidFill>
            </a:endParaRPr>
          </a:p>
        </p:txBody>
      </p:sp>
    </p:spTree>
    <p:extLst>
      <p:ext uri="{BB962C8B-B14F-4D97-AF65-F5344CB8AC3E}">
        <p14:creationId xmlns:p14="http://schemas.microsoft.com/office/powerpoint/2010/main" val="40866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EE4P_MASTERWIZARD_DRAFT" val="0"/>
  <p:tag name="EE4P_LANGUAGE_ID" val="1033"/>
  <p:tag name="EE4P_MASTERWIZARD_MARGINS" val="0"/>
  <p:tag name="THINKCELLPRESENTATIONDONOTDELETE" val="&lt;?xml version=&quot;1.0&quot; encoding=&quot;UTF-16&quot; standalone=&quot;yes&quot;?&gt;&lt;root reqver=&quot;24162&quot;&gt;&lt;version val=&quot;2704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yearfmt&gt;&lt;begin val=&quot;0&quot;/&gt;&lt;end val=&quot;4&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fsMb_aL5R.SmPB0hz7kP6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sJopJeyoT0WMw74zh_pqY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vLbpqrZ6Rv.5cGWseHfDD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6d94rhbETAOZpXN5Tz1J3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nrl6F0SPQ.ygURbjj2Ltx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Sf4NnhrZTs.KKU8gQUE4Q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nUthPRbIReyBFLMCnAOKVQ"/>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d5ic7RihQSOue5qwcg1jn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eNBL4lyfTW._q97pv92uw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V1EgooEnQOeL5WWLqTJY_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1ftEe7nESYiD2V7eI06qm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Mzu.vCcDSly3Nw4oRZ1f3w"/>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666</TotalTime>
  <Words>27</Words>
  <Application>Microsoft Office PowerPoint</Application>
  <PresentationFormat>Widescreen</PresentationFormat>
  <Paragraphs>13</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Tim estimated annual carbon footprint</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Timothy</dc:creator>
  <cp:lastModifiedBy>Liu, Timothy</cp:lastModifiedBy>
  <cp:revision>6</cp:revision>
  <cp:lastPrinted>2016-04-06T18:59:25Z</cp:lastPrinted>
  <dcterms:created xsi:type="dcterms:W3CDTF">2019-03-23T03:14:00Z</dcterms:created>
  <dcterms:modified xsi:type="dcterms:W3CDTF">2019-03-23T14:20:35Z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