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7"/>
    <p:restoredTop sz="94622"/>
  </p:normalViewPr>
  <p:slideViewPr>
    <p:cSldViewPr snapToGrid="0">
      <p:cViewPr>
        <p:scale>
          <a:sx n="90" d="100"/>
          <a:sy n="90" d="100"/>
        </p:scale>
        <p:origin x="-413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5A01410-1378-80DD-0F1E-16B5F3704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8A7029A4-FD2E-F6CC-AE6E-1D1287DFB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12A1FF4-F365-5036-DC7F-9EF4EE81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E09-4459-9A40-A52A-6658F82BC3F8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70AD7CE-1596-BD53-817A-175F49AF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1D8532C-7DA7-FB91-A90B-EC0BE9BC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4D92-137B-D846-BECD-006254177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92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5236CE-6DFA-5C66-13A4-F8C0B01D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0DD67EE7-2F1E-5D85-8843-2DD0646FD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6889267-8D6D-8287-494C-DFE97F62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E09-4459-9A40-A52A-6658F82BC3F8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0D2EF48-0800-1769-1F09-28695267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1BDC62D-9338-77AE-32DC-9E161F9E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4D92-137B-D846-BECD-006254177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32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0325A118-9DD3-1CEA-B850-E690108A5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A1553E60-803F-80A9-A4CA-2E71E3859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196BF09-9C46-4716-B1F6-C41986E5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E09-4459-9A40-A52A-6658F82BC3F8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8004E23-DC33-AF3E-36FB-6459A7B1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9CA77DD-A79D-76C4-BA5C-2982E010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4D92-137B-D846-BECD-006254177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57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ED89FA3-EBD7-A3C2-6F95-DDF3740D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12023DC-6FEF-F921-F9E4-1154E16C7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EE2601D-3C20-8D46-C1DE-0FA224875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E09-4459-9A40-A52A-6658F82BC3F8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EF8069F-8AD1-40D0-6DB7-A3CF7AF3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531F6A7-0909-79CB-AF67-34DE777C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4D92-137B-D846-BECD-006254177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57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1EDBE28-5163-15A3-21F6-B5CAC7DB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A799361-229F-7FEC-CB06-5E4894867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27EC6CE-D172-8705-6B43-2ADA0542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E09-4459-9A40-A52A-6658F82BC3F8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2506E46-FD60-E103-10D3-9BC57ACC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40D1870-8D1E-8A85-75E6-D3EA5BD8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4D92-137B-D846-BECD-006254177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95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B7C8F1F-7E44-8C1C-2BFC-050863E4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95990BC-BBCA-CF18-C638-FCAA88C61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43496803-E00A-A440-DFA1-1CB37D7A7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8592C8A-E0C5-A70F-5D89-32E10D0E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E09-4459-9A40-A52A-6658F82BC3F8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C669EB3-8A51-8D36-CD10-64071A6E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9959783F-E06E-BB8A-62A6-DD89B50C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4D92-137B-D846-BECD-006254177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88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CCC21D7-C833-AFD2-AEF7-F33063DFA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D8320D0-202B-F2D1-C51E-73C0973E1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DED29D6-4D24-19D0-F89F-A6AD70FCA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3FFFF6D9-A638-1E52-EC99-50331532E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43A70FE8-3B43-FCAC-CD25-7E89DD4E8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80463278-8227-2DEB-A6A2-E270C503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E09-4459-9A40-A52A-6658F82BC3F8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22957090-F68A-9818-A808-CF80D258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D796E7BD-2207-F4A6-E177-997987FF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4D92-137B-D846-BECD-006254177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87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730F129-6DFA-2C6D-15FE-588871F6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20F7C1D4-F23F-00F2-669C-E2E73BA9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E09-4459-9A40-A52A-6658F82BC3F8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952E1686-925A-E620-A46C-7F06EED0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1D0FFFB0-7F3A-9FE2-CB10-FF79595B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4D92-137B-D846-BECD-006254177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36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E9C70330-64F2-3EDE-D912-BD2DCE94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E09-4459-9A40-A52A-6658F82BC3F8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BFFF8594-379F-82D7-10C0-E79EB817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92196FA7-5860-969B-FC86-2B969461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4D92-137B-D846-BECD-006254177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42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C7C68EE-B83C-3681-848C-F7282549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26061EE-E613-CC68-FFB3-A4EA040CE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2665918-3242-4DC6-0435-B4A1F2A52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54C7901-9087-AB84-6805-D6117708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E09-4459-9A40-A52A-6658F82BC3F8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D7BE935-FC8E-0CDD-A06C-A9A22BA9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CBACDC6D-6AD1-D7DB-F851-9EF331DA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4D92-137B-D846-BECD-006254177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03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85086B5-0F42-3B23-BFAD-B0EC8793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E3D9F3EB-DD51-79FF-F8AB-4178D18D4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587A013E-5E38-2485-61D1-E7DDF3DAF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96926BE-EE8C-EDE0-DDE8-16AE45F7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E09-4459-9A40-A52A-6658F82BC3F8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7514734B-1F40-F062-8D8A-30DB7207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374B823-9087-33BB-3DF2-9958548B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4D92-137B-D846-BECD-006254177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BD6850F-8842-C4C4-654E-35EB6A8F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C2F2C93-806B-4E49-394F-41F83139C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7CE7163-6CFB-F469-AB90-5516F1886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059E09-4459-9A40-A52A-6658F82BC3F8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6FC4F4B-6A98-A6E7-720F-079CB1DCE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A597145-563E-5A38-BCC7-6B0A6000C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324D92-137B-D846-BECD-006254177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37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xmlns="" id="{943CAA20-3569-4189-9E48-239A229A86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C89D0C-7908-A705-5EE6-69636226A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48029"/>
            <a:ext cx="9838267" cy="3070021"/>
          </a:xfrm>
        </p:spPr>
        <p:txBody>
          <a:bodyPr anchor="b">
            <a:noAutofit/>
          </a:bodyPr>
          <a:lstStyle/>
          <a:p>
            <a:pPr algn="l"/>
            <a:r>
              <a:rPr lang="ru-RU" sz="5600" dirty="0"/>
              <a:t>Разработка приложения симулятора управления транспортным средством на платформе </a:t>
            </a:r>
            <a:r>
              <a:rPr lang="en" sz="5600" dirty="0"/>
              <a:t>Unity</a:t>
            </a:r>
            <a:endParaRPr lang="ru-RU" sz="5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8DB8C13D-4805-F134-2DF9-E3C61E5AA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983276"/>
            <a:ext cx="10512552" cy="1874724"/>
          </a:xfrm>
        </p:spPr>
        <p:txBody>
          <a:bodyPr>
            <a:normAutofit/>
          </a:bodyPr>
          <a:lstStyle/>
          <a:p>
            <a:pPr lvl="1" algn="l"/>
            <a:r>
              <a:rPr lang="ru-RU" sz="2400" dirty="0"/>
              <a:t>проект за 3 семестр</a:t>
            </a:r>
          </a:p>
          <a:p>
            <a:pPr lvl="1" algn="l"/>
            <a:r>
              <a:rPr lang="ru-RU" sz="2400" dirty="0"/>
              <a:t>5 участников</a:t>
            </a:r>
          </a:p>
          <a:p>
            <a:pPr lvl="1" algn="l"/>
            <a:r>
              <a:rPr lang="ru-RU" sz="2400" dirty="0"/>
              <a:t>заказчик: ООО «Очень Интересно»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xmlns="" id="{DA542B6D-E775-4832-91DC-2D20F85781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ECE0FE0-FD62-0F52-D3F4-8BB5D0EE4C64}"/>
              </a:ext>
            </a:extLst>
          </p:cNvPr>
          <p:cNvSpPr txBox="1"/>
          <p:nvPr/>
        </p:nvSpPr>
        <p:spPr>
          <a:xfrm>
            <a:off x="948266" y="4152279"/>
            <a:ext cx="5190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Команда «</a:t>
            </a:r>
            <a:r>
              <a:rPr lang="en" sz="3000" dirty="0"/>
              <a:t>nuggets?</a:t>
            </a:r>
            <a:r>
              <a:rPr lang="ru-RU" sz="3000" dirty="0"/>
              <a:t>»</a:t>
            </a:r>
            <a:r>
              <a:rPr lang="en" sz="3000" dirty="0"/>
              <a:t> </a:t>
            </a:r>
            <a:endParaRPr lang="ru-RU" sz="3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18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6">
            <a:extLst>
              <a:ext uri="{FF2B5EF4-FFF2-40B4-BE49-F238E27FC236}">
                <a16:creationId xmlns:a16="http://schemas.microsoft.com/office/drawing/2014/main" xmlns="" id="{F837543A-6020-4505-A233-C9DB4BF740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4845BA8-E818-1C74-BBC3-B75B58BC8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555848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Участники:</a:t>
            </a:r>
          </a:p>
        </p:txBody>
      </p:sp>
      <p:sp>
        <p:nvSpPr>
          <p:cNvPr id="40" name="Freeform: Shape 28">
            <a:extLst>
              <a:ext uri="{FF2B5EF4-FFF2-40B4-BE49-F238E27FC236}">
                <a16:creationId xmlns:a16="http://schemas.microsoft.com/office/drawing/2014/main" xmlns="" id="{35B16301-FB18-48BA-A6DD-C37CAF6F9A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1F002A83-37A2-AD0C-C606-6A1523F49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412" y="1690688"/>
            <a:ext cx="8403004" cy="226719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Рудаков</a:t>
            </a:r>
            <a:r>
              <a:rPr lang="en-US" sz="2000" dirty="0"/>
              <a:t> </a:t>
            </a:r>
            <a:r>
              <a:rPr lang="en-US" sz="2000" dirty="0" err="1"/>
              <a:t>Павел</a:t>
            </a:r>
            <a:r>
              <a:rPr lang="en-US" sz="2000" dirty="0"/>
              <a:t> </a:t>
            </a:r>
            <a:r>
              <a:rPr lang="en-US" sz="2000" dirty="0" err="1"/>
              <a:t>Дмитриевич</a:t>
            </a:r>
            <a:r>
              <a:rPr lang="en-US" sz="2000" dirty="0"/>
              <a:t>, </a:t>
            </a:r>
            <a:r>
              <a:rPr lang="en-US" sz="2000" dirty="0" err="1"/>
              <a:t>геймдизайнер</a:t>
            </a: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Маврешко</a:t>
            </a:r>
            <a:r>
              <a:rPr lang="en-US" sz="2000" dirty="0"/>
              <a:t> </a:t>
            </a:r>
            <a:r>
              <a:rPr lang="en-US" sz="2000" dirty="0" err="1"/>
              <a:t>Тимофей</a:t>
            </a:r>
            <a:r>
              <a:rPr lang="en-US" sz="2000" dirty="0"/>
              <a:t> </a:t>
            </a:r>
            <a:r>
              <a:rPr lang="en-US" sz="2000" dirty="0" err="1"/>
              <a:t>Кириллович</a:t>
            </a:r>
            <a:r>
              <a:rPr lang="en-US" sz="2000" dirty="0"/>
              <a:t>,</a:t>
            </a:r>
            <a:r>
              <a:rPr lang="ru-RU" sz="2000" dirty="0"/>
              <a:t> </a:t>
            </a:r>
            <a:r>
              <a:rPr lang="en-US" sz="2000" dirty="0" err="1"/>
              <a:t>разработчи</a:t>
            </a:r>
            <a:r>
              <a:rPr lang="ru-RU" sz="2000" dirty="0"/>
              <a:t>к</a:t>
            </a: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Ладейщиков</a:t>
            </a:r>
            <a:r>
              <a:rPr lang="en-US" sz="2000" dirty="0"/>
              <a:t> </a:t>
            </a:r>
            <a:r>
              <a:rPr lang="en-US" sz="2000" dirty="0" err="1"/>
              <a:t>Данил</a:t>
            </a:r>
            <a:r>
              <a:rPr lang="en-US" sz="2000" dirty="0"/>
              <a:t> </a:t>
            </a:r>
            <a:r>
              <a:rPr lang="en-US" sz="2000" dirty="0" err="1"/>
              <a:t>Владимирович</a:t>
            </a:r>
            <a:r>
              <a:rPr lang="en-US" sz="2000" dirty="0"/>
              <a:t>, </a:t>
            </a:r>
            <a:r>
              <a:rPr lang="en-US" sz="2000" dirty="0" err="1"/>
              <a:t>разработчик</a:t>
            </a: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Дронов Данила </a:t>
            </a:r>
            <a:r>
              <a:rPr lang="en-US" sz="2000" dirty="0" err="1"/>
              <a:t>Евгеньевич</a:t>
            </a:r>
            <a:r>
              <a:rPr lang="en-US" sz="2000" dirty="0"/>
              <a:t>, </a:t>
            </a:r>
            <a:r>
              <a:rPr lang="en-US" sz="2000" dirty="0" err="1"/>
              <a:t>дизайнер</a:t>
            </a: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Зверев</a:t>
            </a:r>
            <a:r>
              <a:rPr lang="en-US" sz="2000" dirty="0"/>
              <a:t> </a:t>
            </a:r>
            <a:r>
              <a:rPr lang="en-US" sz="2000" dirty="0" err="1"/>
              <a:t>Иван</a:t>
            </a:r>
            <a:r>
              <a:rPr lang="en-US" sz="2000" dirty="0"/>
              <a:t> </a:t>
            </a:r>
            <a:r>
              <a:rPr lang="en-US" sz="2000" dirty="0" err="1"/>
              <a:t>Эдуардович</a:t>
            </a:r>
            <a:r>
              <a:rPr lang="en-US" sz="2000" dirty="0"/>
              <a:t>, </a:t>
            </a:r>
            <a:r>
              <a:rPr lang="en-US" sz="2000" dirty="0" err="1"/>
              <a:t>аналитик</a:t>
            </a:r>
            <a:endParaRPr lang="en-US" sz="2000" dirty="0"/>
          </a:p>
        </p:txBody>
      </p:sp>
      <p:sp>
        <p:nvSpPr>
          <p:cNvPr id="42" name="Oval 30">
            <a:extLst>
              <a:ext uri="{FF2B5EF4-FFF2-40B4-BE49-F238E27FC236}">
                <a16:creationId xmlns:a16="http://schemas.microsoft.com/office/drawing/2014/main" xmlns="" id="{C3C0D90E-074A-4F52-9B11-B52BEF4BCB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Block Arc 32">
            <a:extLst>
              <a:ext uri="{FF2B5EF4-FFF2-40B4-BE49-F238E27FC236}">
                <a16:creationId xmlns:a16="http://schemas.microsoft.com/office/drawing/2014/main" xmlns="" id="{CABBD4C1-E6F8-46F6-8152-A8A97490BF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83BA5EF5-1FE9-4BF9-83BB-269BCDDF61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4B3BCACB-5880-460B-9606-8C433A9AF9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88853921-7BC9-4BDE-ACAB-133C683C82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xmlns="" id="{09192968-3AE7-4470-A61C-97294BB927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3AB72E55-43E4-4356-BFE8-E2102CB0B5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4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9B7AD9F6-8CE7-4299-8FC6-328F4DCD3F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61AFB02-42C3-131C-8BBD-454BA5971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ru-RU" sz="5400"/>
              <a:t>Выбор темы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29AC1F5-C6FC-B4F2-F67D-D0F364256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ru-RU" sz="2000"/>
              <a:t>Выбор темы симулятора вождения для </a:t>
            </a:r>
            <a:r>
              <a:rPr lang="en" sz="2000"/>
              <a:t>VR-</a:t>
            </a:r>
            <a:r>
              <a:rPr lang="ru-RU" sz="2000"/>
              <a:t>шлема обусловлен стремлением создать полезный и развлекательный продукт, который поможет пользователям развивать навыки вождения и повысить уровень безопасности на дорогах.</a:t>
            </a:r>
          </a:p>
        </p:txBody>
      </p:sp>
      <p:pic>
        <p:nvPicPr>
          <p:cNvPr id="5" name="Picture 4" descr="Стрелки, указывающие вправо, среди которых одна указывает влево">
            <a:extLst>
              <a:ext uri="{FF2B5EF4-FFF2-40B4-BE49-F238E27FC236}">
                <a16:creationId xmlns:a16="http://schemas.microsoft.com/office/drawing/2014/main" xmlns="" id="{67B9B51A-E0E2-9BC3-3559-669F8D00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068" r="1960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xmlns="" id="{F49775AF-8896-43EE-92C6-83497D6DC5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1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05CBC3C-2E5A-4839-8B9B-2E5A6ADF0F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27FF362-FC97-4BF5-949B-D4ADFA26E4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014B17-564D-9CC8-CFD9-7D83EFE09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6" y="673770"/>
            <a:ext cx="3644489" cy="2414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Целевая аудитория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C4ADB755-2413-C129-9BC0-AB8E2D157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6593" y="127000"/>
            <a:ext cx="5940637" cy="6858000"/>
          </a:xfrm>
        </p:spPr>
        <p:txBody>
          <a:bodyPr vert="horz" lIns="91440" tIns="45720" rIns="91440" bIns="45720" rtlCol="0">
            <a:noAutofit/>
          </a:bodyPr>
          <a:lstStyle/>
          <a:p>
            <a:pPr algn="just"/>
            <a:r>
              <a:rPr lang="en-US" sz="1600" dirty="0"/>
              <a:t>1. </a:t>
            </a:r>
            <a:r>
              <a:rPr lang="en-US" sz="1600" dirty="0" err="1"/>
              <a:t>Новички</a:t>
            </a:r>
            <a:r>
              <a:rPr lang="en-US" sz="1600" dirty="0"/>
              <a:t> </a:t>
            </a:r>
            <a:r>
              <a:rPr lang="en-US" sz="1600" dirty="0" err="1"/>
              <a:t>в</a:t>
            </a:r>
            <a:r>
              <a:rPr lang="en-US" sz="1600" dirty="0"/>
              <a:t> </a:t>
            </a:r>
            <a:r>
              <a:rPr lang="en-US" sz="1600" dirty="0" err="1"/>
              <a:t>вождении</a:t>
            </a:r>
            <a:r>
              <a:rPr lang="en-US" sz="1600" dirty="0"/>
              <a:t>:</a:t>
            </a:r>
          </a:p>
          <a:p>
            <a:pPr algn="just"/>
            <a:r>
              <a:rPr lang="en-US" sz="1600" dirty="0"/>
              <a:t>• </a:t>
            </a:r>
            <a:r>
              <a:rPr lang="en-US" sz="1600" dirty="0" err="1"/>
              <a:t>Возраст</a:t>
            </a:r>
            <a:r>
              <a:rPr lang="en-US" sz="1600" dirty="0"/>
              <a:t>: 16-25 </a:t>
            </a:r>
            <a:r>
              <a:rPr lang="en-US" sz="1600" dirty="0" err="1"/>
              <a:t>лет</a:t>
            </a:r>
            <a:r>
              <a:rPr lang="en-US" sz="1600" dirty="0"/>
              <a:t>.</a:t>
            </a:r>
          </a:p>
          <a:p>
            <a:pPr algn="just"/>
            <a:r>
              <a:rPr lang="en-US" sz="1600" dirty="0"/>
              <a:t>• </a:t>
            </a:r>
            <a:r>
              <a:rPr lang="en-US" sz="1600" dirty="0" err="1"/>
              <a:t>Потребности</a:t>
            </a:r>
            <a:r>
              <a:rPr lang="en-US" sz="1600" dirty="0"/>
              <a:t>: </a:t>
            </a:r>
            <a:r>
              <a:rPr lang="en-US" sz="1600" dirty="0" err="1"/>
              <a:t>Безопасная</a:t>
            </a:r>
            <a:r>
              <a:rPr lang="en-US" sz="1600" dirty="0"/>
              <a:t> </a:t>
            </a:r>
            <a:r>
              <a:rPr lang="en-US" sz="1600" dirty="0" err="1"/>
              <a:t>и</a:t>
            </a:r>
            <a:r>
              <a:rPr lang="en-US" sz="1600" dirty="0"/>
              <a:t> </a:t>
            </a:r>
            <a:r>
              <a:rPr lang="en-US" sz="1600" dirty="0" err="1"/>
              <a:t>интерактивная</a:t>
            </a:r>
            <a:r>
              <a:rPr lang="en-US" sz="1600" dirty="0"/>
              <a:t> </a:t>
            </a:r>
            <a:r>
              <a:rPr lang="en-US" sz="1600" dirty="0" err="1"/>
              <a:t>среда</a:t>
            </a:r>
            <a:r>
              <a:rPr lang="en-US" sz="1600" dirty="0"/>
              <a:t> </a:t>
            </a:r>
            <a:r>
              <a:rPr lang="en-US" sz="1600" dirty="0" err="1"/>
              <a:t>для</a:t>
            </a:r>
            <a:r>
              <a:rPr lang="en-US" sz="1600" dirty="0"/>
              <a:t> </a:t>
            </a:r>
            <a:r>
              <a:rPr lang="en-US" sz="1600" dirty="0" err="1"/>
              <a:t>обучения</a:t>
            </a:r>
            <a:r>
              <a:rPr lang="en-US" sz="1600" dirty="0"/>
              <a:t>, </a:t>
            </a:r>
            <a:r>
              <a:rPr lang="en-US" sz="1600" dirty="0" err="1"/>
              <a:t>возможность</a:t>
            </a:r>
            <a:r>
              <a:rPr lang="en-US" sz="1600" dirty="0"/>
              <a:t> </a:t>
            </a:r>
            <a:r>
              <a:rPr lang="en-US" sz="1600" dirty="0" err="1"/>
              <a:t>практиковаться</a:t>
            </a:r>
            <a:r>
              <a:rPr lang="en-US" sz="1600" dirty="0"/>
              <a:t> </a:t>
            </a:r>
            <a:r>
              <a:rPr lang="en-US" sz="1600" dirty="0" err="1"/>
              <a:t>без</a:t>
            </a:r>
            <a:r>
              <a:rPr lang="en-US" sz="1600" dirty="0"/>
              <a:t> </a:t>
            </a:r>
            <a:r>
              <a:rPr lang="en-US" sz="1600" dirty="0" err="1"/>
              <a:t>риска</a:t>
            </a:r>
            <a:r>
              <a:rPr lang="en-US" sz="1600" dirty="0"/>
              <a:t>.</a:t>
            </a:r>
          </a:p>
          <a:p>
            <a:pPr algn="just"/>
            <a:r>
              <a:rPr lang="en-US" sz="1600" dirty="0"/>
              <a:t>2. </a:t>
            </a:r>
            <a:r>
              <a:rPr lang="en-US" sz="1600" dirty="0" err="1"/>
              <a:t>Опытные</a:t>
            </a:r>
            <a:r>
              <a:rPr lang="en-US" sz="1600" dirty="0"/>
              <a:t> </a:t>
            </a:r>
            <a:r>
              <a:rPr lang="en-US" sz="1600" dirty="0" err="1"/>
              <a:t>водители</a:t>
            </a:r>
            <a:r>
              <a:rPr lang="en-US" sz="1600" dirty="0"/>
              <a:t>:</a:t>
            </a:r>
          </a:p>
          <a:p>
            <a:pPr algn="just"/>
            <a:r>
              <a:rPr lang="en-US" sz="1600" dirty="0"/>
              <a:t>• </a:t>
            </a:r>
            <a:r>
              <a:rPr lang="en-US" sz="1600" dirty="0" err="1"/>
              <a:t>Возраст</a:t>
            </a:r>
            <a:r>
              <a:rPr lang="en-US" sz="1600" dirty="0"/>
              <a:t>: 25-50 </a:t>
            </a:r>
            <a:r>
              <a:rPr lang="en-US" sz="1600" dirty="0" err="1"/>
              <a:t>лет</a:t>
            </a:r>
            <a:r>
              <a:rPr lang="en-US" sz="1600" dirty="0"/>
              <a:t>.</a:t>
            </a:r>
          </a:p>
          <a:p>
            <a:pPr algn="just"/>
            <a:r>
              <a:rPr lang="en-US" sz="1600" dirty="0"/>
              <a:t>• </a:t>
            </a:r>
            <a:r>
              <a:rPr lang="en-US" sz="1600" dirty="0" err="1"/>
              <a:t>Потребности</a:t>
            </a:r>
            <a:r>
              <a:rPr lang="en-US" sz="1600" dirty="0"/>
              <a:t>: </a:t>
            </a:r>
            <a:r>
              <a:rPr lang="en-US" sz="1600" dirty="0" err="1"/>
              <a:t>Возможность</a:t>
            </a:r>
            <a:r>
              <a:rPr lang="en-US" sz="1600" dirty="0"/>
              <a:t> </a:t>
            </a:r>
            <a:r>
              <a:rPr lang="en-US" sz="1600" dirty="0" err="1"/>
              <a:t>отработать</a:t>
            </a:r>
            <a:r>
              <a:rPr lang="en-US" sz="1600" dirty="0"/>
              <a:t> </a:t>
            </a:r>
            <a:r>
              <a:rPr lang="en-US" sz="1600" dirty="0" err="1"/>
              <a:t>сложные</a:t>
            </a:r>
            <a:r>
              <a:rPr lang="en-US" sz="1600" dirty="0"/>
              <a:t> </a:t>
            </a:r>
            <a:r>
              <a:rPr lang="en-US" sz="1600" dirty="0" err="1"/>
              <a:t>ситуации</a:t>
            </a:r>
            <a:r>
              <a:rPr lang="en-US" sz="1600" dirty="0"/>
              <a:t> </a:t>
            </a:r>
            <a:r>
              <a:rPr lang="en-US" sz="1600" dirty="0" err="1"/>
              <a:t>без</a:t>
            </a:r>
            <a:r>
              <a:rPr lang="en-US" sz="1600" dirty="0"/>
              <a:t> </a:t>
            </a:r>
            <a:r>
              <a:rPr lang="en-US" sz="1600" dirty="0" err="1"/>
              <a:t>реальных</a:t>
            </a:r>
            <a:r>
              <a:rPr lang="en-US" sz="1600" dirty="0"/>
              <a:t> </a:t>
            </a:r>
            <a:r>
              <a:rPr lang="en-US" sz="1600" dirty="0" err="1"/>
              <a:t>последствий</a:t>
            </a:r>
            <a:r>
              <a:rPr lang="en-US" sz="1600" dirty="0"/>
              <a:t>, </a:t>
            </a:r>
            <a:r>
              <a:rPr lang="en-US" sz="1600" dirty="0" err="1"/>
              <a:t>изучение</a:t>
            </a:r>
            <a:r>
              <a:rPr lang="en-US" sz="1600" dirty="0"/>
              <a:t> </a:t>
            </a:r>
            <a:r>
              <a:rPr lang="en-US" sz="1600" dirty="0" err="1"/>
              <a:t>новых</a:t>
            </a:r>
            <a:r>
              <a:rPr lang="en-US" sz="1600" dirty="0"/>
              <a:t> </a:t>
            </a:r>
            <a:r>
              <a:rPr lang="en-US" sz="1600" dirty="0" err="1"/>
              <a:t>маршрутов</a:t>
            </a:r>
            <a:r>
              <a:rPr lang="en-US" sz="1600" dirty="0"/>
              <a:t>.</a:t>
            </a:r>
          </a:p>
          <a:p>
            <a:pPr algn="just"/>
            <a:r>
              <a:rPr lang="en-US" sz="1600" dirty="0"/>
              <a:t>3. </a:t>
            </a:r>
            <a:r>
              <a:rPr lang="en-US" sz="1600" dirty="0" err="1"/>
              <a:t>Автошколы</a:t>
            </a:r>
            <a:r>
              <a:rPr lang="en-US" sz="1600" dirty="0"/>
              <a:t> </a:t>
            </a:r>
            <a:r>
              <a:rPr lang="en-US" sz="1600" dirty="0" err="1"/>
              <a:t>и</a:t>
            </a:r>
            <a:r>
              <a:rPr lang="en-US" sz="1600" dirty="0"/>
              <a:t> </a:t>
            </a:r>
            <a:r>
              <a:rPr lang="en-US" sz="1600" dirty="0" err="1"/>
              <a:t>инструкторы</a:t>
            </a:r>
            <a:r>
              <a:rPr lang="en-US" sz="1600" dirty="0"/>
              <a:t>: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1600" dirty="0" err="1"/>
              <a:t>Возраст</a:t>
            </a:r>
            <a:r>
              <a:rPr lang="en-US" sz="1600" dirty="0"/>
              <a:t>: 30-60 </a:t>
            </a:r>
            <a:r>
              <a:rPr lang="en-US" sz="1600" dirty="0" err="1"/>
              <a:t>лет</a:t>
            </a:r>
            <a:r>
              <a:rPr lang="en-US" sz="1600" dirty="0"/>
              <a:t>.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1600" dirty="0" err="1"/>
              <a:t>Потребности</a:t>
            </a:r>
            <a:r>
              <a:rPr lang="en-US" sz="1600" dirty="0"/>
              <a:t>: </a:t>
            </a:r>
            <a:r>
              <a:rPr lang="en-US" sz="1600" dirty="0" err="1"/>
              <a:t>Интеграция</a:t>
            </a:r>
            <a:r>
              <a:rPr lang="en-US" sz="1600" dirty="0"/>
              <a:t> VR-</a:t>
            </a:r>
            <a:r>
              <a:rPr lang="en-US" sz="1600" dirty="0" err="1"/>
              <a:t>симулятора</a:t>
            </a:r>
            <a:r>
              <a:rPr lang="en-US" sz="1600" dirty="0"/>
              <a:t> </a:t>
            </a:r>
            <a:r>
              <a:rPr lang="en-US" sz="1600" dirty="0" err="1"/>
              <a:t>в</a:t>
            </a:r>
            <a:r>
              <a:rPr lang="en-US" sz="1600" dirty="0"/>
              <a:t> </a:t>
            </a:r>
            <a:r>
              <a:rPr lang="en-US" sz="1600" dirty="0" err="1"/>
              <a:t>учебный</a:t>
            </a:r>
            <a:r>
              <a:rPr lang="en-US" sz="1600" dirty="0"/>
              <a:t> </a:t>
            </a:r>
            <a:r>
              <a:rPr lang="en-US" sz="1600" dirty="0" err="1"/>
              <a:t>процесс</a:t>
            </a:r>
            <a:r>
              <a:rPr lang="en-US" sz="1600" dirty="0"/>
              <a:t> </a:t>
            </a:r>
            <a:r>
              <a:rPr lang="en-US" sz="1600" dirty="0" err="1"/>
              <a:t>для</a:t>
            </a:r>
            <a:r>
              <a:rPr lang="en-US" sz="1600" dirty="0"/>
              <a:t> </a:t>
            </a:r>
            <a:r>
              <a:rPr lang="en-US" sz="1600" dirty="0" err="1"/>
              <a:t>повышения</a:t>
            </a:r>
            <a:r>
              <a:rPr lang="en-US" sz="1600" dirty="0"/>
              <a:t> </a:t>
            </a:r>
            <a:r>
              <a:rPr lang="en-US" sz="1600" dirty="0" err="1"/>
              <a:t>эффективности</a:t>
            </a:r>
            <a:r>
              <a:rPr lang="en-US" sz="1600" dirty="0"/>
              <a:t> </a:t>
            </a:r>
            <a:r>
              <a:rPr lang="en-US" sz="1600" dirty="0" err="1"/>
              <a:t>обучения</a:t>
            </a:r>
            <a:r>
              <a:rPr lang="en-US" sz="1600" dirty="0"/>
              <a:t>.</a:t>
            </a:r>
          </a:p>
          <a:p>
            <a:pPr algn="just"/>
            <a:r>
              <a:rPr lang="en-US" sz="1600" dirty="0"/>
              <a:t>4. </a:t>
            </a:r>
            <a:r>
              <a:rPr lang="en-US" sz="1600" dirty="0" err="1"/>
              <a:t>Геймеры</a:t>
            </a:r>
            <a:r>
              <a:rPr lang="en-US" sz="1600" dirty="0"/>
              <a:t> </a:t>
            </a:r>
            <a:r>
              <a:rPr lang="en-US" sz="1600" dirty="0" err="1"/>
              <a:t>и</a:t>
            </a:r>
            <a:r>
              <a:rPr lang="en-US" sz="1600" dirty="0"/>
              <a:t> </a:t>
            </a:r>
            <a:r>
              <a:rPr lang="en-US" sz="1600" dirty="0" err="1"/>
              <a:t>любители</a:t>
            </a:r>
            <a:r>
              <a:rPr lang="en-US" sz="1600" dirty="0"/>
              <a:t> VR:</a:t>
            </a:r>
          </a:p>
          <a:p>
            <a:pPr algn="just"/>
            <a:r>
              <a:rPr lang="en-US" sz="1600" dirty="0"/>
              <a:t>• </a:t>
            </a:r>
            <a:r>
              <a:rPr lang="en-US" sz="1600" dirty="0" err="1"/>
              <a:t>Возраст</a:t>
            </a:r>
            <a:r>
              <a:rPr lang="en-US" sz="1600" dirty="0"/>
              <a:t>: 30-60 </a:t>
            </a:r>
            <a:r>
              <a:rPr lang="en-US" sz="1600" dirty="0" err="1"/>
              <a:t>лет</a:t>
            </a:r>
            <a:r>
              <a:rPr lang="en-US" sz="1600" dirty="0"/>
              <a:t>.</a:t>
            </a:r>
          </a:p>
          <a:p>
            <a:pPr algn="just"/>
            <a:r>
              <a:rPr lang="en-US" sz="1600" dirty="0"/>
              <a:t>• </a:t>
            </a:r>
            <a:r>
              <a:rPr lang="en-US" sz="1600" dirty="0" err="1"/>
              <a:t>Потребности</a:t>
            </a:r>
            <a:r>
              <a:rPr lang="en-US" sz="1600" dirty="0"/>
              <a:t>: </a:t>
            </a:r>
            <a:r>
              <a:rPr lang="en-US" sz="1600" dirty="0" err="1"/>
              <a:t>Развлечение</a:t>
            </a:r>
            <a:r>
              <a:rPr lang="en-US" sz="1600" dirty="0"/>
              <a:t>, </a:t>
            </a:r>
            <a:r>
              <a:rPr lang="en-US" sz="1600" dirty="0" err="1"/>
              <a:t>новые</a:t>
            </a:r>
            <a:r>
              <a:rPr lang="en-US" sz="1600" dirty="0"/>
              <a:t> </a:t>
            </a:r>
            <a:r>
              <a:rPr lang="en-US" sz="1600" dirty="0" err="1"/>
              <a:t>впечатления</a:t>
            </a:r>
            <a:r>
              <a:rPr lang="en-US" sz="1600" dirty="0"/>
              <a:t> </a:t>
            </a:r>
            <a:r>
              <a:rPr lang="en-US" sz="1600" dirty="0" err="1"/>
              <a:t>и</a:t>
            </a:r>
            <a:r>
              <a:rPr lang="en-US" sz="1600" dirty="0"/>
              <a:t> </a:t>
            </a:r>
            <a:r>
              <a:rPr lang="en-US" sz="1600" dirty="0" err="1"/>
              <a:t>уникальный</a:t>
            </a:r>
            <a:r>
              <a:rPr lang="en-US" sz="1600" dirty="0"/>
              <a:t> </a:t>
            </a:r>
            <a:r>
              <a:rPr lang="en-US" sz="1600" dirty="0" err="1"/>
              <a:t>игровой</a:t>
            </a:r>
            <a:r>
              <a:rPr lang="en-US" sz="1600" dirty="0"/>
              <a:t> </a:t>
            </a:r>
            <a:r>
              <a:rPr lang="en-US" sz="1600" dirty="0" err="1"/>
              <a:t>опыт</a:t>
            </a:r>
            <a:r>
              <a:rPr lang="en-US" sz="1600" dirty="0"/>
              <a:t>.</a:t>
            </a:r>
          </a:p>
          <a:p>
            <a:pPr algn="just"/>
            <a:r>
              <a:rPr lang="en-US" sz="1600" dirty="0"/>
              <a:t>5. </a:t>
            </a:r>
            <a:r>
              <a:rPr lang="en-US" sz="1600" dirty="0" err="1"/>
              <a:t>Семьи</a:t>
            </a:r>
            <a:r>
              <a:rPr lang="en-US" sz="1600" dirty="0"/>
              <a:t> </a:t>
            </a:r>
            <a:r>
              <a:rPr lang="en-US" sz="1600" dirty="0" err="1"/>
              <a:t>с</a:t>
            </a:r>
            <a:r>
              <a:rPr lang="en-US" sz="1600" dirty="0"/>
              <a:t> </a:t>
            </a:r>
            <a:r>
              <a:rPr lang="en-US" sz="1600" dirty="0" err="1"/>
              <a:t>детьми</a:t>
            </a:r>
            <a:endParaRPr lang="en-US" sz="1600" dirty="0"/>
          </a:p>
          <a:p>
            <a:pPr algn="just"/>
            <a:r>
              <a:rPr lang="en-US" sz="1600" dirty="0"/>
              <a:t>• </a:t>
            </a:r>
            <a:r>
              <a:rPr lang="en-US" sz="1600" dirty="0" err="1"/>
              <a:t>Возраст</a:t>
            </a:r>
            <a:r>
              <a:rPr lang="en-US" sz="1600" dirty="0"/>
              <a:t>: 10-17 </a:t>
            </a:r>
            <a:r>
              <a:rPr lang="en-US" sz="1600" dirty="0" err="1"/>
              <a:t>лет</a:t>
            </a:r>
            <a:r>
              <a:rPr lang="en-US" sz="1600" dirty="0"/>
              <a:t>.
• </a:t>
            </a:r>
            <a:r>
              <a:rPr lang="en-US" sz="1600" dirty="0" err="1"/>
              <a:t>Потребности</a:t>
            </a:r>
            <a:r>
              <a:rPr lang="en-US" sz="1600" dirty="0"/>
              <a:t>: </a:t>
            </a:r>
            <a:r>
              <a:rPr lang="en-US" sz="1600" dirty="0" err="1"/>
              <a:t>Интерактивные</a:t>
            </a:r>
            <a:r>
              <a:rPr lang="en-US" sz="1600" dirty="0"/>
              <a:t> </a:t>
            </a:r>
            <a:r>
              <a:rPr lang="en-US" sz="1600" dirty="0" err="1"/>
              <a:t>способы</a:t>
            </a:r>
            <a:r>
              <a:rPr lang="en-US" sz="1600" dirty="0"/>
              <a:t> </a:t>
            </a:r>
            <a:r>
              <a:rPr lang="en-US" sz="1600" dirty="0" err="1"/>
              <a:t>обучения</a:t>
            </a:r>
            <a:r>
              <a:rPr lang="en-US" sz="1600" dirty="0"/>
              <a:t> </a:t>
            </a:r>
            <a:r>
              <a:rPr lang="en-US" sz="1600" dirty="0" err="1"/>
              <a:t>для</a:t>
            </a:r>
            <a:r>
              <a:rPr lang="en-US" sz="1600" dirty="0"/>
              <a:t> </a:t>
            </a:r>
            <a:r>
              <a:rPr lang="en-US" sz="1600" dirty="0" err="1"/>
              <a:t>детей</a:t>
            </a:r>
            <a:r>
              <a:rPr lang="en-US" sz="1600" dirty="0"/>
              <a:t>, </a:t>
            </a:r>
            <a:r>
              <a:rPr lang="en-US" sz="1600" dirty="0" err="1"/>
              <a:t>которые</a:t>
            </a:r>
            <a:r>
              <a:rPr lang="en-US" sz="1600" dirty="0"/>
              <a:t> </a:t>
            </a:r>
            <a:r>
              <a:rPr lang="en-US" sz="1600" dirty="0" err="1"/>
              <a:t>хотят</a:t>
            </a:r>
            <a:r>
              <a:rPr lang="en-US" sz="1600" dirty="0"/>
              <a:t> </a:t>
            </a:r>
            <a:r>
              <a:rPr lang="en-US" sz="1600" dirty="0" err="1"/>
              <a:t>узнать</a:t>
            </a:r>
            <a:r>
              <a:rPr lang="en-US" sz="1600" dirty="0"/>
              <a:t> </a:t>
            </a:r>
            <a:r>
              <a:rPr lang="en-US" sz="1600" dirty="0" err="1"/>
              <a:t>о</a:t>
            </a:r>
            <a:r>
              <a:rPr lang="en-US" sz="1600" dirty="0"/>
              <a:t> </a:t>
            </a:r>
            <a:r>
              <a:rPr lang="en-US" sz="1600" dirty="0" err="1"/>
              <a:t>правилах</a:t>
            </a:r>
            <a:r>
              <a:rPr lang="en-US" sz="1600" dirty="0"/>
              <a:t> </a:t>
            </a:r>
            <a:r>
              <a:rPr lang="en-US" sz="1600" dirty="0" err="1"/>
              <a:t>дорожного</a:t>
            </a:r>
            <a:r>
              <a:rPr lang="en-US" sz="1600" dirty="0"/>
              <a:t> </a:t>
            </a:r>
            <a:r>
              <a:rPr lang="en-US" sz="1600" dirty="0" err="1"/>
              <a:t>движения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21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xmlns="" id="{123AAD01-2B5E-4220-8D08-A2B6A27493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" y="4143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A6FC486F-EE17-4AB5-AFD2-50FD675AEF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3" cy="3424850"/>
          </a:xfrm>
          <a:prstGeom prst="rect">
            <a:avLst/>
          </a:prstGeom>
          <a:ln>
            <a:noFill/>
          </a:ln>
          <a:effectLst>
            <a:outerShdw blurRad="431800" dist="3302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876251D-CA51-FB5B-FEE3-2BF6C2EE9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613" y="585291"/>
            <a:ext cx="5330387" cy="681907"/>
          </a:xfrm>
        </p:spPr>
        <p:txBody>
          <a:bodyPr anchor="t">
            <a:normAutofit fontScale="90000"/>
          </a:bodyPr>
          <a:lstStyle/>
          <a:p>
            <a:pPr algn="l"/>
            <a:r>
              <a:rPr lang="ru-RU" sz="4800" dirty="0"/>
              <a:t>Обзор аналогов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9C39F56-2A49-C23F-B732-EAE97F96A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1224" y="1707465"/>
            <a:ext cx="5212758" cy="3908119"/>
          </a:xfrm>
        </p:spPr>
        <p:txBody>
          <a:bodyPr anchor="b">
            <a:noAutofit/>
          </a:bodyPr>
          <a:lstStyle/>
          <a:p>
            <a:pPr algn="l"/>
            <a:r>
              <a:rPr lang="en" sz="2800" dirty="0"/>
              <a:t>- </a:t>
            </a:r>
            <a:r>
              <a:rPr lang="en" sz="2800" dirty="0" err="1"/>
              <a:t>RaceRoom</a:t>
            </a:r>
            <a:r>
              <a:rPr lang="en" sz="2800" dirty="0"/>
              <a:t> Racing Experience: VR-</a:t>
            </a:r>
            <a:r>
              <a:rPr lang="ru-RU" sz="2800" dirty="0"/>
              <a:t>симулятор гонок, который можно настроить для </a:t>
            </a:r>
            <a:r>
              <a:rPr lang="ru-RU" sz="2800" dirty="0" err="1"/>
              <a:t>высокореалистичного</a:t>
            </a:r>
            <a:r>
              <a:rPr lang="ru-RU" sz="2800" dirty="0"/>
              <a:t> опыта.
</a:t>
            </a:r>
          </a:p>
          <a:p>
            <a:pPr algn="l"/>
            <a:r>
              <a:rPr lang="ru-RU" sz="2800" dirty="0"/>
              <a:t>- </a:t>
            </a:r>
            <a:r>
              <a:rPr lang="en" sz="2800" dirty="0"/>
              <a:t>Dirt Rally 2.0 VR: VR-</a:t>
            </a:r>
            <a:r>
              <a:rPr lang="ru-RU" sz="2800" dirty="0"/>
              <a:t>симулятор ралли с высокой сложностью и реалистичной физикой.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B01C7AF7-D583-D563-828B-FE09476A00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71" r="11476" b="2"/>
          <a:stretch/>
        </p:blipFill>
        <p:spPr>
          <a:xfrm>
            <a:off x="7195205" y="-9920"/>
            <a:ext cx="4118957" cy="34347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F883C6E-D569-BBAF-C80C-3FD7DE718C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969" r="-4" b="10678"/>
          <a:stretch/>
        </p:blipFill>
        <p:spPr>
          <a:xfrm>
            <a:off x="7195205" y="3433143"/>
            <a:ext cx="4118957" cy="3433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1225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05CBC3C-2E5A-4839-8B9B-2E5A6ADF0F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27FF362-FC97-4BF5-949B-D4ADFA26E4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E9C161-B9E0-7D87-8A7B-E27E170FE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6" y="673770"/>
            <a:ext cx="3644489" cy="2414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Решение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1EBF732-E09D-85D1-EA90-0427A3045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40934"/>
            <a:ext cx="5254754" cy="6417066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Проанализировав </a:t>
            </a:r>
            <a:r>
              <a:rPr lang="en-US" sz="2000" dirty="0" err="1"/>
              <a:t>проблемы</a:t>
            </a:r>
            <a:r>
              <a:rPr lang="en-US" sz="2000" dirty="0"/>
              <a:t> </a:t>
            </a:r>
            <a:r>
              <a:rPr lang="en-US" sz="2000" dirty="0" err="1"/>
              <a:t>и</a:t>
            </a:r>
            <a:r>
              <a:rPr lang="en-US" sz="2000" dirty="0"/>
              <a:t> </a:t>
            </a:r>
            <a:r>
              <a:rPr lang="en-US" sz="2000" dirty="0" err="1"/>
              <a:t>идеи</a:t>
            </a:r>
            <a:r>
              <a:rPr lang="en-US" sz="2000" dirty="0"/>
              <a:t>, </a:t>
            </a:r>
            <a:r>
              <a:rPr lang="en-US" sz="2000" dirty="0" err="1"/>
              <a:t>целевую</a:t>
            </a:r>
            <a:r>
              <a:rPr lang="en-US" sz="2000" dirty="0"/>
              <a:t> </a:t>
            </a:r>
            <a:r>
              <a:rPr lang="en-US" sz="2000" dirty="0" err="1"/>
              <a:t>аудиторию</a:t>
            </a:r>
            <a:r>
              <a:rPr lang="en-US" sz="2000" dirty="0"/>
              <a:t> </a:t>
            </a:r>
            <a:r>
              <a:rPr lang="en-US" sz="2000" dirty="0" err="1"/>
              <a:t>и</a:t>
            </a:r>
            <a:r>
              <a:rPr lang="en-US" sz="2000" dirty="0"/>
              <a:t> </a:t>
            </a:r>
            <a:r>
              <a:rPr lang="en-US" sz="2000" dirty="0" err="1"/>
              <a:t>ее</a:t>
            </a:r>
            <a:r>
              <a:rPr lang="en-US" sz="2000" dirty="0"/>
              <a:t> </a:t>
            </a:r>
            <a:r>
              <a:rPr lang="en-US" sz="2000" dirty="0" err="1"/>
              <a:t>потребности</a:t>
            </a:r>
            <a:r>
              <a:rPr lang="en-US" sz="2000" dirty="0"/>
              <a:t>, </a:t>
            </a:r>
            <a:r>
              <a:rPr lang="en-US" sz="2000" dirty="0" err="1"/>
              <a:t>существующие</a:t>
            </a:r>
            <a:r>
              <a:rPr lang="en-US" sz="2000" dirty="0"/>
              <a:t> </a:t>
            </a:r>
            <a:r>
              <a:rPr lang="en-US" sz="2000" dirty="0" err="1"/>
              <a:t>аналоги</a:t>
            </a:r>
            <a:r>
              <a:rPr lang="en-US" sz="2000" dirty="0"/>
              <a:t>, </a:t>
            </a:r>
            <a:r>
              <a:rPr lang="en-US" sz="2000" dirty="0" err="1"/>
              <a:t>мы</a:t>
            </a:r>
            <a:r>
              <a:rPr lang="en-US" sz="2000" dirty="0"/>
              <a:t> </a:t>
            </a:r>
            <a:r>
              <a:rPr lang="en-US" sz="2000" dirty="0" err="1"/>
              <a:t>можем</a:t>
            </a:r>
            <a:r>
              <a:rPr lang="en-US" sz="2000" dirty="0"/>
              <a:t> </a:t>
            </a:r>
            <a:r>
              <a:rPr lang="en-US" sz="2000" dirty="0" err="1"/>
              <a:t>скоординировать</a:t>
            </a:r>
            <a:r>
              <a:rPr lang="en-US" sz="2000" dirty="0"/>
              <a:t> </a:t>
            </a:r>
            <a:r>
              <a:rPr lang="en-US" sz="2000" dirty="0" err="1"/>
              <a:t>свои</a:t>
            </a:r>
            <a:r>
              <a:rPr lang="en-US" sz="2000" dirty="0"/>
              <a:t> </a:t>
            </a:r>
            <a:r>
              <a:rPr lang="en-US" sz="2000" dirty="0" err="1"/>
              <a:t>действия</a:t>
            </a:r>
            <a:r>
              <a:rPr lang="en-US" sz="2000" dirty="0"/>
              <a:t> </a:t>
            </a:r>
            <a:r>
              <a:rPr lang="en-US" sz="2000" dirty="0" err="1"/>
              <a:t>и</a:t>
            </a:r>
            <a:r>
              <a:rPr lang="en-US" sz="2000" dirty="0"/>
              <a:t> </a:t>
            </a:r>
            <a:r>
              <a:rPr lang="en-US" sz="2000" dirty="0" err="1"/>
              <a:t>приступить</a:t>
            </a:r>
            <a:r>
              <a:rPr lang="en-US" sz="2000" dirty="0"/>
              <a:t> </a:t>
            </a:r>
            <a:r>
              <a:rPr lang="en-US" sz="2000" dirty="0" err="1"/>
              <a:t>к</a:t>
            </a:r>
            <a:r>
              <a:rPr lang="en-US" sz="2000" dirty="0"/>
              <a:t> </a:t>
            </a:r>
            <a:r>
              <a:rPr lang="en-US" sz="2000" dirty="0" err="1"/>
              <a:t>решению</a:t>
            </a:r>
            <a:r>
              <a:rPr lang="en-US" sz="2000" dirty="0"/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Наш</a:t>
            </a:r>
            <a:r>
              <a:rPr lang="en-US" sz="2000" dirty="0"/>
              <a:t> </a:t>
            </a:r>
            <a:r>
              <a:rPr lang="en-US" sz="2000" dirty="0" err="1"/>
              <a:t>финальный</a:t>
            </a:r>
            <a:r>
              <a:rPr lang="en-US" sz="2000" dirty="0"/>
              <a:t> </a:t>
            </a:r>
            <a:r>
              <a:rPr lang="en-US" sz="2000" dirty="0" err="1"/>
              <a:t>продукт</a:t>
            </a:r>
            <a:r>
              <a:rPr lang="en-US" sz="2000" dirty="0"/>
              <a:t>: симулятор </a:t>
            </a:r>
            <a:r>
              <a:rPr lang="en-US" sz="2000" dirty="0" err="1"/>
              <a:t>управление</a:t>
            </a:r>
            <a:r>
              <a:rPr lang="en-US" sz="2000" dirty="0"/>
              <a:t> </a:t>
            </a:r>
            <a:r>
              <a:rPr lang="en-US" sz="2000" dirty="0" err="1"/>
              <a:t>транспортным</a:t>
            </a:r>
            <a:r>
              <a:rPr lang="en-US" sz="2000" dirty="0"/>
              <a:t> </a:t>
            </a:r>
            <a:r>
              <a:rPr lang="en-US" sz="2000" dirty="0" err="1"/>
              <a:t>средством</a:t>
            </a:r>
            <a:r>
              <a:rPr lang="en-US" sz="2000" dirty="0"/>
              <a:t> 'Urban Road', </a:t>
            </a:r>
            <a:r>
              <a:rPr lang="en-US" sz="2000" dirty="0" err="1"/>
              <a:t>основные</a:t>
            </a:r>
            <a:r>
              <a:rPr lang="en-US" sz="2000" dirty="0"/>
              <a:t> </a:t>
            </a:r>
            <a:r>
              <a:rPr lang="en-US" sz="2000" dirty="0" err="1"/>
              <a:t>функции</a:t>
            </a:r>
            <a:r>
              <a:rPr lang="en-US" sz="2000" dirty="0"/>
              <a:t> </a:t>
            </a:r>
            <a:r>
              <a:rPr lang="en-US" sz="2000" dirty="0" err="1"/>
              <a:t>которого</a:t>
            </a:r>
            <a:r>
              <a:rPr lang="en-US" sz="2000" dirty="0"/>
              <a:t>:</a:t>
            </a:r>
          </a:p>
          <a:p>
            <a:pPr algn="l"/>
            <a:r>
              <a:rPr lang="en-US" sz="2000" dirty="0"/>
              <a:t>- </a:t>
            </a:r>
            <a:r>
              <a:rPr lang="en-US" sz="2000" dirty="0" err="1"/>
              <a:t>Изучение</a:t>
            </a:r>
            <a:r>
              <a:rPr lang="en-US" sz="2000" dirty="0"/>
              <a:t> </a:t>
            </a:r>
            <a:r>
              <a:rPr lang="en-US" sz="2000" dirty="0" err="1"/>
              <a:t>базовых</a:t>
            </a:r>
            <a:r>
              <a:rPr lang="en-US" sz="2000" dirty="0"/>
              <a:t> </a:t>
            </a:r>
            <a:r>
              <a:rPr lang="en-US" sz="2000" dirty="0" err="1"/>
              <a:t>навыков</a:t>
            </a:r>
            <a:r>
              <a:rPr lang="en-US" sz="2000" dirty="0"/>
              <a:t> </a:t>
            </a:r>
            <a:r>
              <a:rPr lang="en-US" sz="2000" dirty="0" err="1"/>
              <a:t>вождения</a:t>
            </a:r>
            <a:endParaRPr lang="en-US" sz="2000" dirty="0"/>
          </a:p>
          <a:p>
            <a:pPr algn="l"/>
            <a:r>
              <a:rPr lang="en-US" sz="2000" dirty="0"/>
              <a:t>- Интересные </a:t>
            </a:r>
            <a:r>
              <a:rPr lang="en-US" sz="2000" dirty="0" err="1"/>
              <a:t>сценарии</a:t>
            </a:r>
            <a:r>
              <a:rPr lang="en-US" sz="2000" dirty="0"/>
              <a:t>, </a:t>
            </a:r>
            <a:r>
              <a:rPr lang="en-US" sz="2000" dirty="0" err="1"/>
              <a:t>основанные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реальном</a:t>
            </a:r>
            <a:r>
              <a:rPr lang="en-US" sz="2000" dirty="0"/>
              <a:t> </a:t>
            </a:r>
            <a:r>
              <a:rPr lang="en-US" sz="2000" dirty="0" err="1"/>
              <a:t>опыте</a:t>
            </a:r>
            <a:endParaRPr lang="en-US" sz="2000" dirty="0"/>
          </a:p>
          <a:p>
            <a:pPr algn="l"/>
            <a:r>
              <a:rPr lang="en-US" sz="2000" dirty="0"/>
              <a:t>- Открытая </a:t>
            </a:r>
            <a:r>
              <a:rPr lang="en-US" sz="2000" dirty="0" err="1"/>
              <a:t>местность</a:t>
            </a:r>
            <a:r>
              <a:rPr lang="en-US" sz="2000" dirty="0"/>
              <a:t>, </a:t>
            </a:r>
            <a:r>
              <a:rPr lang="en-US" sz="2000" dirty="0" err="1"/>
              <a:t>исследование</a:t>
            </a:r>
            <a:r>
              <a:rPr lang="en-US" sz="2000" dirty="0"/>
              <a:t> </a:t>
            </a:r>
            <a:r>
              <a:rPr lang="en-US" sz="2000" dirty="0" err="1"/>
              <a:t>реалистичной</a:t>
            </a:r>
            <a:r>
              <a:rPr lang="en-US" sz="2000" dirty="0"/>
              <a:t> </a:t>
            </a:r>
            <a:r>
              <a:rPr lang="en-US" sz="2000" dirty="0" err="1"/>
              <a:t>карты</a:t>
            </a:r>
            <a:endParaRPr lang="en-US" sz="2000" dirty="0"/>
          </a:p>
          <a:p>
            <a:pPr algn="l"/>
            <a:r>
              <a:rPr lang="en-US" sz="2000" dirty="0"/>
              <a:t>- </a:t>
            </a:r>
            <a:r>
              <a:rPr lang="ru-RU" sz="2000" dirty="0"/>
              <a:t>Р</a:t>
            </a:r>
            <a:r>
              <a:rPr lang="en-US" sz="2000" dirty="0" err="1"/>
              <a:t>азличные</a:t>
            </a:r>
            <a:r>
              <a:rPr lang="en-US" sz="2000" dirty="0"/>
              <a:t> </a:t>
            </a:r>
            <a:r>
              <a:rPr lang="en-US" sz="2000" dirty="0" err="1"/>
              <a:t>уровни</a:t>
            </a:r>
            <a:r>
              <a:rPr lang="en-US" sz="2000" dirty="0"/>
              <a:t> </a:t>
            </a:r>
            <a:r>
              <a:rPr lang="en-US" sz="2000" dirty="0" err="1"/>
              <a:t>сложности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515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158378-DBC3-D3A4-9050-584CE3393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5805"/>
            <a:ext cx="9144000" cy="655908"/>
          </a:xfrm>
        </p:spPr>
        <p:txBody>
          <a:bodyPr>
            <a:normAutofit/>
          </a:bodyPr>
          <a:lstStyle/>
          <a:p>
            <a:r>
              <a:rPr lang="ru-RU" sz="3200" dirty="0" err="1"/>
              <a:t>Бэклог</a:t>
            </a:r>
            <a:r>
              <a:rPr lang="ru-RU" sz="3200" dirty="0"/>
              <a:t> (задачи) проекта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29F1AC60-E38C-8EFF-0577-55D23C69C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8771"/>
            <a:ext cx="9144000" cy="1655762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xmlns="" id="{52C38717-3E45-0100-472D-92929F64B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769967"/>
              </p:ext>
            </p:extLst>
          </p:nvPr>
        </p:nvGraphicFramePr>
        <p:xfrm>
          <a:off x="0" y="580721"/>
          <a:ext cx="12192000" cy="48474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565058">
                  <a:extLst>
                    <a:ext uri="{9D8B030D-6E8A-4147-A177-3AD203B41FA5}">
                      <a16:colId xmlns:a16="http://schemas.microsoft.com/office/drawing/2014/main" xmlns="" val="2533376986"/>
                    </a:ext>
                  </a:extLst>
                </a:gridCol>
                <a:gridCol w="6626942">
                  <a:extLst>
                    <a:ext uri="{9D8B030D-6E8A-4147-A177-3AD203B41FA5}">
                      <a16:colId xmlns:a16="http://schemas.microsoft.com/office/drawing/2014/main" xmlns="" val="3498430328"/>
                    </a:ext>
                  </a:extLst>
                </a:gridCol>
              </a:tblGrid>
              <a:tr h="757084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+mj-lt"/>
                        </a:rPr>
                        <a:t>Описание проекта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Приложение – симулятор управления </a:t>
                      </a:r>
                      <a:br>
                        <a:rPr lang="ru-RU" sz="14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4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транспортным средством на платформе </a:t>
                      </a:r>
                      <a:r>
                        <a:rPr lang="en" sz="14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Unity </a:t>
                      </a:r>
                      <a:r>
                        <a:rPr lang="ru-RU" sz="14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 </a:t>
                      </a:r>
                      <a:r>
                        <a:rPr lang="en" sz="14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VR-</a:t>
                      </a:r>
                      <a:r>
                        <a:rPr lang="ru-RU" sz="14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шлема «</a:t>
                      </a:r>
                      <a:r>
                        <a:rPr lang="en" sz="14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Urban Road»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1152006"/>
                  </a:ext>
                </a:extLst>
              </a:tr>
              <a:tr h="822961"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Блок Исследование и планирование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1.1 </a:t>
                      </a:r>
                      <a:r>
                        <a:rPr lang="ru-RU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Провести исследование рынка </a:t>
                      </a:r>
                      <a:r>
                        <a:rPr lang="e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VR-</a:t>
                      </a:r>
                      <a:r>
                        <a:rPr lang="ru-RU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симуляторов</a:t>
                      </a:r>
                    </a:p>
                    <a:p>
                      <a:r>
                        <a:rPr lang="ru-RU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 Определить целевую аудиторию и их потребности</a:t>
                      </a:r>
                    </a:p>
                    <a:p>
                      <a:r>
                        <a:rPr lang="ru-RU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 Составить список конкурентных продуктов и их особенностей</a:t>
                      </a:r>
                      <a:endParaRPr lang="ru-RU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5856253"/>
                  </a:ext>
                </a:extLst>
              </a:tr>
              <a:tr h="1001096"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Дизайн и прототипирование</a:t>
                      </a:r>
                      <a:endParaRPr lang="ru-RU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2.1 </a:t>
                      </a:r>
                      <a:r>
                        <a:rPr lang="ru-RU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Создать концептуальные дизайны интерфейса пользователя (</a:t>
                      </a:r>
                      <a:r>
                        <a:rPr lang="e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UI)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400" dirty="0"/>
                        <a:t>2.2 </a:t>
                      </a:r>
                      <a:r>
                        <a:rPr lang="ru-RU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Разработать прототип пользовательского опыта (</a:t>
                      </a:r>
                      <a:r>
                        <a:rPr lang="e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UX)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400" dirty="0"/>
                        <a:t>2</a:t>
                      </a:r>
                      <a:r>
                        <a:rPr lang="en-US" sz="1400" dirty="0"/>
                        <a:t>.3 </a:t>
                      </a:r>
                      <a:r>
                        <a:rPr lang="ru-RU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Определить основные сценарии использования симулятора</a:t>
                      </a:r>
                      <a:endParaRPr lang="en-US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 </a:t>
                      </a:r>
                      <a:r>
                        <a:rPr lang="ru-RU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Создать 3</a:t>
                      </a:r>
                      <a:r>
                        <a:rPr lang="e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D-</a:t>
                      </a:r>
                      <a:r>
                        <a:rPr lang="ru-RU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модели автомобилей и окружения</a:t>
                      </a:r>
                      <a:endParaRPr lang="ru-RU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5138527"/>
                  </a:ext>
                </a:extLst>
              </a:tr>
              <a:tr h="1577904"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Разработка</a:t>
                      </a:r>
                      <a:endParaRPr lang="ru-RU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</a:t>
                      </a:r>
                      <a:r>
                        <a:rPr lang="ru-RU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Настроить среду разработки (выбор движка, библиотек)</a:t>
                      </a:r>
                      <a:endParaRPr lang="en-US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 </a:t>
                      </a:r>
                      <a:r>
                        <a:rPr lang="ru-RU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Реализовать базовую механику вождения (управление автомобилем)</a:t>
                      </a:r>
                      <a:endParaRPr lang="en-US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 </a:t>
                      </a:r>
                      <a:r>
                        <a:rPr lang="ru-RU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Добавить физику движения и взаимодействия с окружением</a:t>
                      </a:r>
                      <a:endParaRPr lang="en-US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 </a:t>
                      </a:r>
                      <a:r>
                        <a:rPr lang="ru-RU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Реализовать различные режимы обучения (новичок, опытный водитель)</a:t>
                      </a:r>
                      <a:endParaRPr lang="en-US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  <a:r>
                        <a:rPr lang="ru-RU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Интегрировать систему обучения (уроки, подсказки)</a:t>
                      </a:r>
                      <a:endParaRPr lang="en-US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 </a:t>
                      </a:r>
                      <a:r>
                        <a:rPr lang="ru-RU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Добавить различные погодные условия и время суток</a:t>
                      </a:r>
                    </a:p>
                    <a:p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 </a:t>
                      </a:r>
                      <a:r>
                        <a:rPr lang="ru-RU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Реализовать </a:t>
                      </a:r>
                      <a:r>
                        <a:rPr lang="ru-RU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сценарии экстренных ситуаций (торможение, маневры)</a:t>
                      </a:r>
                      <a:endParaRPr lang="ru-RU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7948436"/>
                  </a:ext>
                </a:extLst>
              </a:tr>
              <a:tr h="681394"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Тестирование</a:t>
                      </a:r>
                      <a:endParaRPr lang="ru-RU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4.1 </a:t>
                      </a:r>
                      <a:r>
                        <a:rPr lang="ru-RU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Провести внутреннее тестирование функциональности</a:t>
                      </a:r>
                    </a:p>
                    <a:p>
                      <a:r>
                        <a:rPr lang="ru-RU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 Собрать обратную связь от </a:t>
                      </a:r>
                      <a:r>
                        <a:rPr lang="ru-RU" sz="1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тестировщикови</a:t>
                      </a:r>
                      <a:r>
                        <a:rPr lang="ru-RU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внести изменения</a:t>
                      </a:r>
                      <a:endParaRPr lang="ru-RU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4581407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xmlns="" id="{826140ED-C43A-6308-51FC-B7232FC8E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382459"/>
              </p:ext>
            </p:extLst>
          </p:nvPr>
        </p:nvGraphicFramePr>
        <p:xfrm>
          <a:off x="0" y="5428216"/>
          <a:ext cx="12192000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565058">
                  <a:extLst>
                    <a:ext uri="{9D8B030D-6E8A-4147-A177-3AD203B41FA5}">
                      <a16:colId xmlns:a16="http://schemas.microsoft.com/office/drawing/2014/main" xmlns="" val="3204353160"/>
                    </a:ext>
                  </a:extLst>
                </a:gridCol>
                <a:gridCol w="6626942">
                  <a:extLst>
                    <a:ext uri="{9D8B030D-6E8A-4147-A177-3AD203B41FA5}">
                      <a16:colId xmlns:a16="http://schemas.microsoft.com/office/drawing/2014/main" xmlns="" val="843723835"/>
                    </a:ext>
                  </a:extLst>
                </a:gridCol>
              </a:tblGrid>
              <a:tr h="681394"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Запуск и поддержка</a:t>
                      </a:r>
                      <a:endParaRPr lang="ru-RU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 Подготовить финальную версию симулятора для запуска</a:t>
                      </a:r>
                    </a:p>
                    <a:p>
                      <a:r>
                        <a:rPr lang="ru-R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 Запустить продукт на выбранных платформах</a:t>
                      </a:r>
                    </a:p>
                    <a:p>
                      <a:r>
                        <a:rPr lang="ru-R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 Собрать отзывы пользователей после запуска и внести улучшения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2565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49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0A7C39B-51D7-95A2-C252-AF134897D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950" y="1151544"/>
            <a:ext cx="3996630" cy="834569"/>
          </a:xfrm>
        </p:spPr>
        <p:txBody>
          <a:bodyPr anchor="t">
            <a:normAutofit fontScale="90000"/>
          </a:bodyPr>
          <a:lstStyle/>
          <a:p>
            <a:pPr algn="l"/>
            <a:r>
              <a:rPr lang="ru-RU" sz="3200" b="0" i="0" u="none" strike="noStrike" dirty="0">
                <a:effectLst/>
                <a:latin typeface="-webkit-standard"/>
              </a:rPr>
              <a:t>Выполненные задачи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71AD200-7CEF-FC07-CD3C-754D6B7C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950" y="1785994"/>
            <a:ext cx="3687108" cy="2193572"/>
          </a:xfrm>
        </p:spPr>
        <p:txBody>
          <a:bodyPr anchor="b">
            <a:normAutofit fontScale="92500" lnSpcReduction="10000"/>
          </a:bodyPr>
          <a:lstStyle/>
          <a:p>
            <a:pPr algn="l"/>
            <a:r>
              <a:rPr lang="ru-RU" sz="2000" dirty="0"/>
              <a:t>За несколько недель работы нам удалось связаться с кураторами, наладить связь внутри команды, приступить к выполнению макетов: машина, главное меню, сделать аналитику и написать требуемый функционал игры.</a:t>
            </a:r>
            <a:r>
              <a:rPr lang="ru-RU" sz="1100" dirty="0"/>
              <a:t>
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88AE9F5-413D-EA83-F602-62B0633E83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6261" y="0"/>
            <a:ext cx="7605866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4F7EAA4E-9563-A97D-3EC6-D6617B332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104" y="220304"/>
            <a:ext cx="3999214" cy="375926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A9EB308F-7BCF-52A4-D6D8-8F3EB6723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86293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35F6F25C-5DA0-762A-7290-59BC3C26D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273" y="4199870"/>
            <a:ext cx="4044876" cy="198198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3D51D3D2-EBF8-9C26-241B-A2403F445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20" y="0"/>
            <a:ext cx="29543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5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05CBC3C-2E5A-4839-8B9B-2E5A6ADF0F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27FF362-FC97-4BF5-949B-D4ADFA26E4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92A50C4-61B1-51F7-AA14-AF7BC1B63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6" y="673770"/>
            <a:ext cx="3644489" cy="2414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Задачи на следующий спринт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F5879EAA-7CE0-B4BB-E1D9-3F794963D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7027" y="442452"/>
            <a:ext cx="5122606" cy="6233651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/>
              <a:t>Связаться</a:t>
            </a:r>
            <a:r>
              <a:rPr lang="en-US" dirty="0"/>
              <a:t> </a:t>
            </a:r>
            <a:r>
              <a:rPr lang="en-US" dirty="0" err="1"/>
              <a:t>с</a:t>
            </a:r>
            <a:r>
              <a:rPr lang="en-US" dirty="0"/>
              <a:t> VR-</a:t>
            </a:r>
            <a:r>
              <a:rPr lang="en-US" dirty="0" err="1"/>
              <a:t>лабораторией</a:t>
            </a:r>
            <a:r>
              <a:rPr lang="en-US" dirty="0"/>
              <a:t> </a:t>
            </a:r>
            <a:r>
              <a:rPr lang="en-US" dirty="0" err="1"/>
              <a:t>в</a:t>
            </a:r>
            <a:r>
              <a:rPr lang="en-US" dirty="0"/>
              <a:t> </a:t>
            </a:r>
            <a:r>
              <a:rPr lang="en-US" dirty="0" err="1"/>
              <a:t>ИРИТе</a:t>
            </a:r>
            <a:r>
              <a:rPr lang="en-US" dirty="0"/>
              <a:t>, </a:t>
            </a:r>
            <a:r>
              <a:rPr lang="en-US" dirty="0" err="1"/>
              <a:t>прийти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выполнения</a:t>
            </a:r>
            <a:r>
              <a:rPr lang="en-US" dirty="0"/>
              <a:t> </a:t>
            </a:r>
            <a:r>
              <a:rPr lang="en-US" dirty="0" err="1"/>
              <a:t>некоторых</a:t>
            </a:r>
            <a:r>
              <a:rPr lang="en-US" dirty="0"/>
              <a:t> </a:t>
            </a:r>
            <a:r>
              <a:rPr lang="en-US" dirty="0" err="1"/>
              <a:t>задач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/>
              <a:t>Создать</a:t>
            </a:r>
            <a:r>
              <a:rPr lang="en-US" dirty="0"/>
              <a:t> </a:t>
            </a:r>
            <a:r>
              <a:rPr lang="en-US" dirty="0" err="1"/>
              <a:t>первые</a:t>
            </a:r>
            <a:r>
              <a:rPr lang="en-US" dirty="0"/>
              <a:t> </a:t>
            </a:r>
            <a:r>
              <a:rPr lang="en-US" dirty="0" err="1"/>
              <a:t>улицы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карт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/>
              <a:t>Написать</a:t>
            </a:r>
            <a:r>
              <a:rPr lang="en-US" dirty="0"/>
              <a:t> </a:t>
            </a:r>
            <a:r>
              <a:rPr lang="en-US" dirty="0" err="1"/>
              <a:t>полную</a:t>
            </a:r>
            <a:r>
              <a:rPr lang="en-US" dirty="0"/>
              <a:t> </a:t>
            </a:r>
            <a:r>
              <a:rPr lang="en-US" dirty="0" err="1"/>
              <a:t>аналитику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техническое</a:t>
            </a:r>
            <a:r>
              <a:rPr lang="en-US" dirty="0"/>
              <a:t> </a:t>
            </a:r>
            <a:r>
              <a:rPr lang="en-US" dirty="0" err="1"/>
              <a:t>задание</a:t>
            </a:r>
            <a:endParaRPr lang="en-US" dirty="0"/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все</a:t>
            </a:r>
            <a:r>
              <a:rPr lang="en-US" dirty="0"/>
              <a:t> </a:t>
            </a:r>
            <a:r>
              <a:rPr lang="en-US" dirty="0" err="1"/>
              <a:t>задачи</a:t>
            </a:r>
            <a:r>
              <a:rPr lang="en-US" dirty="0"/>
              <a:t>, </a:t>
            </a:r>
            <a:r>
              <a:rPr lang="en-US" dirty="0" err="1"/>
              <a:t>но</a:t>
            </a:r>
            <a:r>
              <a:rPr lang="en-US" dirty="0"/>
              <a:t> </a:t>
            </a:r>
            <a:r>
              <a:rPr lang="en-US" dirty="0" err="1"/>
              <a:t>основные</a:t>
            </a:r>
            <a:r>
              <a:rPr lang="en-US" dirty="0"/>
              <a:t>, </a:t>
            </a:r>
            <a:r>
              <a:rPr lang="en-US" dirty="0" err="1"/>
              <a:t>с</a:t>
            </a:r>
            <a:r>
              <a:rPr lang="en-US" dirty="0"/>
              <a:t> </a:t>
            </a:r>
            <a:r>
              <a:rPr lang="en-US" dirty="0" err="1"/>
              <a:t>которыми</a:t>
            </a:r>
            <a:r>
              <a:rPr lang="en-US" dirty="0"/>
              <a:t> </a:t>
            </a:r>
            <a:r>
              <a:rPr lang="en-US" dirty="0" err="1"/>
              <a:t>нам</a:t>
            </a:r>
            <a:r>
              <a:rPr lang="en-US" dirty="0"/>
              <a:t> </a:t>
            </a:r>
            <a:r>
              <a:rPr lang="en-US" dirty="0" err="1"/>
              <a:t>предстоит</a:t>
            </a:r>
            <a:r>
              <a:rPr lang="en-US" dirty="0"/>
              <a:t> </a:t>
            </a:r>
            <a:r>
              <a:rPr lang="en-US" dirty="0" err="1"/>
              <a:t>столкнуться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527</Words>
  <Application>Microsoft Office PowerPoint</Application>
  <PresentationFormat>Произвольный</PresentationFormat>
  <Paragraphs>75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Разработка приложения симулятора управления транспортным средством на платформе Unity</vt:lpstr>
      <vt:lpstr>Участники:</vt:lpstr>
      <vt:lpstr>Выбор темы</vt:lpstr>
      <vt:lpstr>Целевая аудитория</vt:lpstr>
      <vt:lpstr>Обзор аналогов</vt:lpstr>
      <vt:lpstr>Решение</vt:lpstr>
      <vt:lpstr>Бэклог (задачи) проекта</vt:lpstr>
      <vt:lpstr>Выполненные задачи</vt:lpstr>
      <vt:lpstr>Задачи на следующий спринт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симулятора управления транспортным средством на платформе Unity</dc:title>
  <dc:creator>Дронов Данила Евгеньевич</dc:creator>
  <cp:lastModifiedBy>admin</cp:lastModifiedBy>
  <cp:revision>3</cp:revision>
  <dcterms:created xsi:type="dcterms:W3CDTF">2024-10-18T15:06:33Z</dcterms:created>
  <dcterms:modified xsi:type="dcterms:W3CDTF">2024-10-18T17:40:51Z</dcterms:modified>
</cp:coreProperties>
</file>