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5486464-8F71-44FD-A68E-C833D57B9457}">
          <p14:sldIdLst>
            <p14:sldId id="256"/>
            <p14:sldId id="257"/>
          </p14:sldIdLst>
        </p14:section>
        <p14:section name="Teil a" id="{19022F7B-8548-4021-AE3C-5B86DEC5093F}">
          <p14:sldIdLst>
            <p14:sldId id="258"/>
            <p14:sldId id="259"/>
            <p14:sldId id="263"/>
            <p14:sldId id="260"/>
          </p14:sldIdLst>
        </p14:section>
        <p14:section name="Teil b)" id="{CD250EFA-90FA-4C57-97A4-BFD7E68D9492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A4C1A-9CEF-7F88-378F-87B256884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8ACB2-36EF-1B8A-C3DB-F9E0046A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2AD0A5-60F5-A103-D2CA-B0592551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EF331-40EA-0760-9590-E106F819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4F5FC-59D8-825E-1016-2F5CDF41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B59E0-32F0-4BA5-EEFE-3E39C5C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9647C-6E25-AA91-BD81-D235F879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97C3C-D868-5291-ED0D-8F4C386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0E601D-35C0-E59C-186E-D7AF58C5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37408-BD90-398A-4CAC-2022415F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8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BA9C54-18A9-EC22-FF8F-EE202103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C9254B-C305-637E-B548-7A04C96D5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0901D5-2344-F2FB-937F-F0C7565C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A48A29-B234-0422-B9FF-1A23F3D6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AB24C-ABEC-1BAA-4520-700A4982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94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256C8-1717-CD46-CF0F-4656A50F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E4222-C175-BF64-A4A2-C1FDF50D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61B9A5-CC36-E7A3-67BF-C97B43B5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E57C9-71ED-22C3-9184-7D05657A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A6F97-E541-F661-CFED-FEA33134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56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9B40E-9E61-4418-72C4-0C2CBB31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5EB348-5B51-10F0-5BC4-355414F5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A568B-7D7E-D20D-0A56-9BD284DF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3D50E-3935-EED8-368E-7345BD2A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F2BA7B-65CF-37DE-D4CF-B80227E4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64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88F83-1E5F-47FE-1295-0BE63D22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AFF60-BF8C-3701-51ED-37DB7EDDC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5D807B-4F94-0B75-1597-E37DB6FEF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0222C-3DDA-44E5-F204-AA8B21EB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12CA6A-B687-5079-149F-1182781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B12ED-1BD1-7F47-7A0C-0E0D92E6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2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02C52-EBF4-7DEA-2F73-AC45FAB0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B6A57-7F0F-666D-7B6C-42D1F4C7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66EEB1-C1E1-6D6D-6CC5-FE881196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FF310E-441C-C386-96A6-BCA64537D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7B1D2D-2861-2722-5208-9856A1209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95A548-DCDA-9798-08E1-5CACF6C2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6C51D-FEA8-D152-CFB6-6643C901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C697A2-6E2B-9107-2EB6-CDC4215C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01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91B37-EFD6-6692-E911-42A158C9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F1FF5-8B18-2013-82E0-6CA2BB67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8B9BCC-435D-49EB-E410-FB1E4E9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46CED7-77DF-4FDE-845D-93000894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28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916ED9-F6C4-D2D9-D92A-03D35ACD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45FEFE-10FA-EA3C-5B3D-8C9CD7C4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E2EBB0-7511-3484-2377-D02871F8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66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230F9-9466-BADA-AAEE-EE51BDA9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785C9-F0DC-6712-6DD7-2FA28CDE8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026CE1-5790-5CA5-BC53-8610D7822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7ED460-C8A0-22A9-2B3D-1DEAEC5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84FD18-90A0-FC2B-2B3E-69C44F19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B1B33B-E0EE-1DE6-8B2F-F4515632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45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9F284-2A24-5607-DB75-AA3D272B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9A7D04-004D-7F0E-4F21-8A05E6BA5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E29D22-1701-7D44-1C9F-D49FBB994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BF34A5-E7DD-909D-4324-6647B633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36C132-AEF9-26BB-DE0F-D56D0950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BE89EF-80F5-AEF1-F1D2-8685A223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9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FBF590-5301-F438-1292-CEB18780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A422C-73CA-B0C9-AAEB-6C79E06CD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09FCD-C358-B5B3-EBB3-C0B546078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E430-AE15-4FF2-8D8B-FFE6B7377A16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7FF7C9-1E1B-DCAF-B0DC-F357EBB74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7F2F3-FD2A-6F3F-19C3-CE1845966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61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D5001-6D29-3F1E-42AA-07181BC9D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Ausgewählte Kapitel Power Electronics – </a:t>
            </a:r>
            <a:b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Prof. Dr.-Ing. Rainer Uhler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C3A14-4C69-584C-E9CE-90B377E52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Abgabe der Simulationsergebnisse 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Tim Spilak 203864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Wintersemester 2023/24</a:t>
            </a:r>
          </a:p>
        </p:txBody>
      </p:sp>
    </p:spTree>
    <p:extLst>
      <p:ext uri="{BB962C8B-B14F-4D97-AF65-F5344CB8AC3E}">
        <p14:creationId xmlns:p14="http://schemas.microsoft.com/office/powerpoint/2010/main" val="392259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3F8F-B214-4525-0D6B-EC71B96D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4BD5A-8A8E-4BA2-7F39-222CE4BB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latin typeface="Helvetica" panose="020B0604020202020204" pitchFamily="34" charset="0"/>
                <a:cs typeface="Helvetica" panose="020B0604020202020204" pitchFamily="34" charset="0"/>
              </a:rPr>
              <a:t>Teil a)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Theorie der PWM-Generierung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opposition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(POD)</a:t>
            </a:r>
          </a:p>
          <a:p>
            <a:r>
              <a:rPr lang="de-DE" sz="2400" dirty="0">
                <a:latin typeface="Helvetica" panose="020B0604020202020204" pitchFamily="34" charset="0"/>
                <a:cs typeface="Helvetica" panose="020B0604020202020204" pitchFamily="34" charset="0"/>
              </a:rPr>
              <a:t>Teil b)</a:t>
            </a:r>
          </a:p>
          <a:p>
            <a:pPr lvl="1"/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PD</a:t>
            </a:r>
          </a:p>
          <a:p>
            <a:pPr lvl="1"/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POD</a:t>
            </a:r>
          </a:p>
          <a:p>
            <a:pPr lvl="1"/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6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3F8F-B214-4525-0D6B-EC71B96D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Theorie der PWM-Generierung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A04BD5A-8A8E-4BA2-7F39-222CE4BB7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46818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Es werden n-1 Carrier-Signale benötigt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Über der Abszisse Bezeichnung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𝑢𝑛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</m:oMath>
                </a14:m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upper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triangular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 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2000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𝑙𝑛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</m:t>
                    </m:r>
                  </m:oMath>
                </a14:m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lower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triangular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„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Das Sollsignal muss vor dem Vergleich auf</a:t>
                </a:r>
                <a:endParaRPr lang="de-DE" sz="2000" b="0" i="1" dirty="0">
                  <a:latin typeface="Cambria Math" panose="02040503050406030204" pitchFamily="18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𝑠𝑜𝑙𝑙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𝑚𝑚𝑎𝑥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𝑚𝑚𝑖𝑛</m:t>
                          </m:r>
                        </m:e>
                      </m:d>
                    </m:oMath>
                  </m:oMathPara>
                </a14:m>
                <a:endParaRPr lang="de-DE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de-D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normiert werden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Je Strang der Brückenschaltung werden die Schalter wie folgt betätigt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S1,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𝑤𝑛𝑜𝑟𝑚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sub>
                    </m:sSub>
                  </m:oMath>
                </a14:m>
                <a:endParaRPr lang="de-DE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S2, wenn nicht S4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S3, wenn nicht S1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S4,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𝑤𝑛𝑜𝑟𝑚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endParaRPr lang="de-DE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A04BD5A-8A8E-4BA2-7F39-222CE4BB7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46818" cy="4351338"/>
              </a:xfrm>
              <a:blipFill>
                <a:blip r:embed="rId2"/>
                <a:stretch>
                  <a:fillRect t="-1261" r="-3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1E845E26-5777-1AE6-5286-A4A3BA7BB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26" t="28515" r="31755"/>
          <a:stretch/>
        </p:blipFill>
        <p:spPr>
          <a:xfrm>
            <a:off x="8754226" y="1609766"/>
            <a:ext cx="2903910" cy="22565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07D28D0-1830-7579-E8ED-CF28EADE9C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93" t="31998" r="31147"/>
          <a:stretch/>
        </p:blipFill>
        <p:spPr>
          <a:xfrm>
            <a:off x="8642854" y="3920373"/>
            <a:ext cx="3126654" cy="2256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3333275-6C6F-888B-FBA6-B16E5E27342E}"/>
              </a:ext>
            </a:extLst>
          </p:cNvPr>
          <p:cNvSpPr txBox="1"/>
          <p:nvPr/>
        </p:nvSpPr>
        <p:spPr>
          <a:xfrm>
            <a:off x="1259291" y="6231430"/>
            <a:ext cx="9673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Bildquelle: </a:t>
            </a:r>
            <a:r>
              <a:rPr lang="de-DE" sz="1400" i="1" dirty="0" err="1"/>
              <a:t>chrome</a:t>
            </a:r>
            <a:r>
              <a:rPr lang="de-DE" sz="1400" i="1" dirty="0"/>
              <a:t>-extension://</a:t>
            </a:r>
            <a:r>
              <a:rPr lang="de-DE" sz="1400" i="1" dirty="0" err="1"/>
              <a:t>efaidnbmnnnibpcajpcglclefindmkaj</a:t>
            </a:r>
            <a:r>
              <a:rPr lang="de-DE" sz="1400" i="1" dirty="0"/>
              <a:t>/http://www.ijareeie.com/upload/2015/july/52_PD-PWM-1.pdf</a:t>
            </a:r>
          </a:p>
        </p:txBody>
      </p:sp>
    </p:spTree>
    <p:extLst>
      <p:ext uri="{BB962C8B-B14F-4D97-AF65-F5344CB8AC3E}">
        <p14:creationId xmlns:p14="http://schemas.microsoft.com/office/powerpoint/2010/main" val="236899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  <a:endParaRPr lang="de-DE" dirty="0"/>
          </a:p>
        </p:txBody>
      </p:sp>
      <p:pic>
        <p:nvPicPr>
          <p:cNvPr id="4" name="Inhaltsplatzhalter 16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B597B6B0-041F-5631-AD9D-E9B8E558B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49" y="1690688"/>
            <a:ext cx="10329901" cy="5167312"/>
          </a:xfrm>
        </p:spPr>
      </p:pic>
    </p:spTree>
    <p:extLst>
      <p:ext uri="{BB962C8B-B14F-4D97-AF65-F5344CB8AC3E}">
        <p14:creationId xmlns:p14="http://schemas.microsoft.com/office/powerpoint/2010/main" val="120668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974F2BF-EA5C-01C9-E3A2-DC8F8F1F3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41" y="1689626"/>
            <a:ext cx="4995158" cy="435133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156FCE-9DC6-2420-E06A-279341FDC8CF}"/>
              </a:ext>
            </a:extLst>
          </p:cNvPr>
          <p:cNvSpPr txBox="1"/>
          <p:nvPr/>
        </p:nvSpPr>
        <p:spPr>
          <a:xfrm>
            <a:off x="1514104" y="6185589"/>
            <a:ext cx="916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Bildquelle: </a:t>
            </a:r>
            <a:r>
              <a:rPr lang="de-DE" sz="1400" i="1" dirty="0"/>
              <a:t>Schröder Dierk, Leistungselektronische Schaltungen, Springer Verlag, ISBN 978-3-642-30104-9 (eBook) (Seite 725)</a:t>
            </a:r>
          </a:p>
        </p:txBody>
      </p:sp>
      <p:pic>
        <p:nvPicPr>
          <p:cNvPr id="14" name="Grafik 13" descr="Ein Bild, das Reihe, Diagramm, Origami enthält.&#10;&#10;Automatisch generierte Beschreibung">
            <a:extLst>
              <a:ext uri="{FF2B5EF4-FFF2-40B4-BE49-F238E27FC236}">
                <a16:creationId xmlns:a16="http://schemas.microsoft.com/office/drawing/2014/main" id="{990A6D21-7E89-FF5A-862A-954870FAA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89626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opposition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(POD)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AB9D4-73DF-F7B8-3ED2-E2ED9687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ASD</a:t>
            </a:r>
          </a:p>
        </p:txBody>
      </p:sp>
    </p:spTree>
    <p:extLst>
      <p:ext uri="{BB962C8B-B14F-4D97-AF65-F5344CB8AC3E}">
        <p14:creationId xmlns:p14="http://schemas.microsoft.com/office/powerpoint/2010/main" val="23545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AB9D4-73DF-F7B8-3ED2-E2ED9687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65290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POD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CEACD679-5E71-8FE2-9812-1CEC7FF1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1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Helvetica</vt:lpstr>
      <vt:lpstr>Office</vt:lpstr>
      <vt:lpstr>Ausgewählte Kapitel Power Electronics –  Prof. Dr.-Ing. Rainer Uhler</vt:lpstr>
      <vt:lpstr>Inhalt</vt:lpstr>
      <vt:lpstr>Theorie der PWM-Generierung</vt:lpstr>
      <vt:lpstr>Simulationsergebnisse Phase disposition (PD)</vt:lpstr>
      <vt:lpstr>Simulationsergebnisse Phase disposition (PD)</vt:lpstr>
      <vt:lpstr>Simulationsergebnisse Phase opposition disposition (POD)</vt:lpstr>
      <vt:lpstr>Simulationsergebnisse Netzfreundliche Einspeisung PD</vt:lpstr>
      <vt:lpstr>Simulationsergebnisse Netzfreundliche Einspeisung POD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Spilak</dc:creator>
  <cp:lastModifiedBy>Tim Spilak</cp:lastModifiedBy>
  <cp:revision>4</cp:revision>
  <dcterms:created xsi:type="dcterms:W3CDTF">2024-01-02T16:54:06Z</dcterms:created>
  <dcterms:modified xsi:type="dcterms:W3CDTF">2024-01-02T19:00:44Z</dcterms:modified>
</cp:coreProperties>
</file>