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AF88-D601-B68A-7F91-28123B881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E280-7BD9-9693-B30D-AD0205956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8AC30-3F48-AFD8-B2BC-33DE0F05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63A1-E1BE-4BA2-8434-3F3F61D8DE1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0C8B7-6E0C-FB29-0B1F-D73DF416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7098D-C62E-7F9C-497A-A9846FFA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FBC1-FDF6-4105-9C71-70199263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71B0-50EF-198F-B928-E3CF7DA5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D220F-9C70-4EBE-5D7F-2683A1579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79EC4-027B-9E2A-ADE1-75948BC2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63A1-E1BE-4BA2-8434-3F3F61D8DE1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2E439-16DA-D931-FD4E-1C134D27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70B68-6C6E-C638-A087-CBE1B996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FBC1-FDF6-4105-9C71-70199263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4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E8272-79E4-2879-9552-0E57C1974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8794D-0C22-C2ED-6A37-9FD55524B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540E3-3818-6AB4-F0E0-E110F7FC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63A1-E1BE-4BA2-8434-3F3F61D8DE1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018D2-9CD1-632B-28C7-363441E1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D16F0-E141-7F49-289F-57F6BE8F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FBC1-FDF6-4105-9C71-70199263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6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BBB6-8283-A4AC-A59B-16585EEC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269D9-E7BC-EF41-9A20-CAB67F14C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EE1D6-8AB9-DB30-F8B5-467DAD02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63A1-E1BE-4BA2-8434-3F3F61D8DE1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A4E5A-41D4-82DC-042D-875E7891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EE735-3385-7F6A-2BAD-330ED9E6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FBC1-FDF6-4105-9C71-70199263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7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2993-C681-1DA8-888E-F3ED0CDA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B75E3-9764-1847-5354-FE479D273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7F14A-EEDB-3FAB-BECC-2A33BD17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63A1-E1BE-4BA2-8434-3F3F61D8DE1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6280C-628E-1A7B-4DA8-56BB00B0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E998D-8297-254F-9C60-D1FCF6A2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FBC1-FDF6-4105-9C71-70199263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2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B26C-15E4-42DC-9A86-2B73285A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C1262-D377-E8B8-C33E-E21C863AC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12767-0A66-BD8F-A1EE-10A1A6E50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578F6-F182-A08F-7180-D5EBE59A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63A1-E1BE-4BA2-8434-3F3F61D8DE1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E9A9F-CBE8-93AB-EF1B-C74197C3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497AB-4DDE-3E6A-4A9E-A34CBD99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FBC1-FDF6-4105-9C71-70199263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7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5760-3F41-5FB7-623F-2EBD8196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89226-961C-76D3-D111-3C21B5FE9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03208-3CA8-9BE4-18BE-070602F51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79306-4A91-FDDB-2C2D-F5087C4C8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A86AE-8DE6-8EFF-FB24-F564ABB12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8BBE0-CC5D-6A0F-73CD-039374C2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63A1-E1BE-4BA2-8434-3F3F61D8DE1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8FED07-BF50-822C-3C48-569B5826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0F6F7-3FDE-CCD6-DD36-DA647A10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FBC1-FDF6-4105-9C71-70199263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6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7A69-0894-7E37-26CA-EFCAA457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05F81-08FB-5153-2008-C09E9CFD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63A1-E1BE-4BA2-8434-3F3F61D8DE1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69459-AA7D-2642-E76A-0AA5AA1C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9E9F0-2699-3DBA-BD5D-4E56B3E6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FBC1-FDF6-4105-9C71-70199263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1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8B7D2-3467-0E71-36F9-4A19428F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63A1-E1BE-4BA2-8434-3F3F61D8DE1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9B01C-264D-1B6E-E7FF-5ACC1504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7A633-158D-18EB-1AD4-B4FC85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FBC1-FDF6-4105-9C71-70199263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2D27-977B-3920-5779-B20DD4AB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7B87D-59ED-5508-BE31-524EDB98E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F6238-579D-E6D7-46EB-CEAE90A01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9D1F4-152E-6A17-23E6-6292E182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63A1-E1BE-4BA2-8434-3F3F61D8DE1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CDFFA-96E9-F488-0B07-24E2B76A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B0F25-A0E8-E944-4020-4A313FFB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FBC1-FDF6-4105-9C71-70199263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0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3DC2-63D6-A479-A4E3-83844ED1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83473-24CB-8E7A-DA10-3FB499B63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8AB19-9B51-DD6A-2D9E-7CF70F72C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3023D-0446-1B3E-15DE-E07941CD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63A1-E1BE-4BA2-8434-3F3F61D8DE1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AF21B-6EFB-8EBD-5863-F35FDD1E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ED67C-E75F-43BD-1C76-200D1465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FBC1-FDF6-4105-9C71-70199263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3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89EBB-D3DC-AEB5-9444-44215129D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F44EB-30CD-F324-8414-043EBC6E9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A4720-1E5F-C5D2-24D5-130C4B587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163A1-E1BE-4BA2-8434-3F3F61D8DE1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59D47-097D-2778-51CB-3763A28A2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2C967-38E9-F10A-1DFB-4AF532DB3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4FBC1-FDF6-4105-9C71-70199263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1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922315-C027-84B5-0724-AA19DE619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14" y="1020726"/>
            <a:ext cx="11628571" cy="449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8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Stanley, Tim A. - US</dc:creator>
  <cp:lastModifiedBy>Stanley, Tim A. - US</cp:lastModifiedBy>
  <cp:revision>1</cp:revision>
  <dcterms:created xsi:type="dcterms:W3CDTF">2023-09-28T13:53:21Z</dcterms:created>
  <dcterms:modified xsi:type="dcterms:W3CDTF">2023-09-28T13:54:19Z</dcterms:modified>
</cp:coreProperties>
</file>