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7" r:id="rId7"/>
    <p:sldId id="261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1E03E-FDE2-4012-B281-ADF6E1EB7E5B}" v="33" dt="2018-08-31T11:19:23.504"/>
    <p1510:client id="{778EEC92-0FF2-46BF-9D22-3F821F28149C}" v="144" dt="2018-08-31T11:17:33.234"/>
    <p1510:client id="{81AB7DBB-5A48-E35A-658E-C4F0804D8E21}" v="112" dt="2018-08-31T11:14:36.184"/>
    <p1510:client id="{4356F59A-89FA-4F29-B957-A97C6B813144}" v="98" dt="2018-08-31T11:15:28.839"/>
    <p1510:client id="{028B449E-23DB-49BA-9DF1-E507311FAC52}" v="108" dt="2018-08-31T11:13:3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wenberg, N.E.M. (15108384)" userId="S::15108384@student.hhs.nl::c9ae5456-5a50-4cc8-b00d-a76c59862861" providerId="AD" clId="Web-{4356F59A-89FA-4F29-B957-A97C6B813144}"/>
    <pc:docChg chg="modSld sldOrd">
      <pc:chgData name="Kouwenberg, N.E.M. (15108384)" userId="S::15108384@student.hhs.nl::c9ae5456-5a50-4cc8-b00d-a76c59862861" providerId="AD" clId="Web-{4356F59A-89FA-4F29-B957-A97C6B813144}" dt="2018-08-31T11:15:28.839" v="198" actId="20577"/>
      <pc:docMkLst>
        <pc:docMk/>
      </pc:docMkLst>
      <pc:sldChg chg="ord">
        <pc:chgData name="Kouwenberg, N.E.M. (15108384)" userId="S::15108384@student.hhs.nl::c9ae5456-5a50-4cc8-b00d-a76c59862861" providerId="AD" clId="Web-{4356F59A-89FA-4F29-B957-A97C6B813144}" dt="2018-08-31T11:07:46.450" v="170"/>
        <pc:sldMkLst>
          <pc:docMk/>
          <pc:sldMk cId="3482358733" sldId="257"/>
        </pc:sldMkLst>
      </pc:sldChg>
      <pc:sldChg chg="modSp">
        <pc:chgData name="Kouwenberg, N.E.M. (15108384)" userId="S::15108384@student.hhs.nl::c9ae5456-5a50-4cc8-b00d-a76c59862861" providerId="AD" clId="Web-{4356F59A-89FA-4F29-B957-A97C6B813144}" dt="2018-08-31T11:15:28.839" v="197" actId="20577"/>
        <pc:sldMkLst>
          <pc:docMk/>
          <pc:sldMk cId="606042527" sldId="258"/>
        </pc:sldMkLst>
        <pc:spChg chg="mod">
          <ac:chgData name="Kouwenberg, N.E.M. (15108384)" userId="S::15108384@student.hhs.nl::c9ae5456-5a50-4cc8-b00d-a76c59862861" providerId="AD" clId="Web-{4356F59A-89FA-4F29-B957-A97C6B813144}" dt="2018-08-31T11:15:28.839" v="197" actId="20577"/>
          <ac:spMkLst>
            <pc:docMk/>
            <pc:sldMk cId="606042527" sldId="258"/>
            <ac:spMk id="3" creationId="{CFD27B8D-CE23-490E-81ED-A10E1EFAEA53}"/>
          </ac:spMkLst>
        </pc:spChg>
      </pc:sldChg>
      <pc:sldChg chg="modSp">
        <pc:chgData name="Kouwenberg, N.E.M. (15108384)" userId="S::15108384@student.hhs.nl::c9ae5456-5a50-4cc8-b00d-a76c59862861" providerId="AD" clId="Web-{4356F59A-89FA-4F29-B957-A97C6B813144}" dt="2018-08-31T11:15:17.635" v="191" actId="20577"/>
        <pc:sldMkLst>
          <pc:docMk/>
          <pc:sldMk cId="1255542632" sldId="261"/>
        </pc:sldMkLst>
        <pc:spChg chg="mod">
          <ac:chgData name="Kouwenberg, N.E.M. (15108384)" userId="S::15108384@student.hhs.nl::c9ae5456-5a50-4cc8-b00d-a76c59862861" providerId="AD" clId="Web-{4356F59A-89FA-4F29-B957-A97C6B813144}" dt="2018-08-31T11:15:17.635" v="191" actId="20577"/>
          <ac:spMkLst>
            <pc:docMk/>
            <pc:sldMk cId="1255542632" sldId="261"/>
            <ac:spMk id="3" creationId="{A65B32A7-71DA-4EC7-A602-4476E1BA1B63}"/>
          </ac:spMkLst>
        </pc:spChg>
      </pc:sldChg>
      <pc:sldChg chg="modSp">
        <pc:chgData name="Kouwenberg, N.E.M. (15108384)" userId="S::15108384@student.hhs.nl::c9ae5456-5a50-4cc8-b00d-a76c59862861" providerId="AD" clId="Web-{4356F59A-89FA-4F29-B957-A97C6B813144}" dt="2018-08-31T11:07:24.700" v="167" actId="20577"/>
        <pc:sldMkLst>
          <pc:docMk/>
          <pc:sldMk cId="3675970692" sldId="262"/>
        </pc:sldMkLst>
        <pc:spChg chg="mod">
          <ac:chgData name="Kouwenberg, N.E.M. (15108384)" userId="S::15108384@student.hhs.nl::c9ae5456-5a50-4cc8-b00d-a76c59862861" providerId="AD" clId="Web-{4356F59A-89FA-4F29-B957-A97C6B813144}" dt="2018-08-31T11:07:24.700" v="167" actId="20577"/>
          <ac:spMkLst>
            <pc:docMk/>
            <pc:sldMk cId="3675970692" sldId="262"/>
            <ac:spMk id="3" creationId="{319E86DE-A6AC-4F45-9153-9FC2616EB83D}"/>
          </ac:spMkLst>
        </pc:spChg>
      </pc:sldChg>
    </pc:docChg>
  </pc:docChgLst>
  <pc:docChgLst>
    <pc:chgData name="Frionnet, T. (15072924)" userId="S::15072924@student.hhs.nl::6dfa7817-e48f-46ef-8384-52ed36abf355" providerId="AD" clId="Web-{6CA077F6-1813-1484-55EB-F9EA72DE75DE}"/>
    <pc:docChg chg="modSld">
      <pc:chgData name="Frionnet, T. (15072924)" userId="S::15072924@student.hhs.nl::6dfa7817-e48f-46ef-8384-52ed36abf355" providerId="AD" clId="Web-{6CA077F6-1813-1484-55EB-F9EA72DE75DE}" dt="2018-08-31T11:52:13.869" v="69" actId="20577"/>
      <pc:docMkLst>
        <pc:docMk/>
      </pc:docMkLst>
      <pc:sldChg chg="addSp modSp">
        <pc:chgData name="Frionnet, T. (15072924)" userId="S::15072924@student.hhs.nl::6dfa7817-e48f-46ef-8384-52ed36abf355" providerId="AD" clId="Web-{6CA077F6-1813-1484-55EB-F9EA72DE75DE}" dt="2018-08-31T11:51:44.385" v="61" actId="1076"/>
        <pc:sldMkLst>
          <pc:docMk/>
          <pc:sldMk cId="3351439039" sldId="256"/>
        </pc:sldMkLst>
        <pc:spChg chg="add mod">
          <ac:chgData name="Frionnet, T. (15072924)" userId="S::15072924@student.hhs.nl::6dfa7817-e48f-46ef-8384-52ed36abf355" providerId="AD" clId="Web-{6CA077F6-1813-1484-55EB-F9EA72DE75DE}" dt="2018-08-31T11:51:44.385" v="61" actId="1076"/>
          <ac:spMkLst>
            <pc:docMk/>
            <pc:sldMk cId="3351439039" sldId="256"/>
            <ac:spMk id="3" creationId="{6D3A1BB1-E772-47D2-B15F-AE30B9E05A91}"/>
          </ac:spMkLst>
        </pc:spChg>
      </pc:sldChg>
      <pc:sldChg chg="modSp">
        <pc:chgData name="Frionnet, T. (15072924)" userId="S::15072924@student.hhs.nl::6dfa7817-e48f-46ef-8384-52ed36abf355" providerId="AD" clId="Web-{6CA077F6-1813-1484-55EB-F9EA72DE75DE}" dt="2018-08-31T11:52:13.869" v="68" actId="20577"/>
        <pc:sldMkLst>
          <pc:docMk/>
          <pc:sldMk cId="606042527" sldId="258"/>
        </pc:sldMkLst>
        <pc:spChg chg="mod">
          <ac:chgData name="Frionnet, T. (15072924)" userId="S::15072924@student.hhs.nl::6dfa7817-e48f-46ef-8384-52ed36abf355" providerId="AD" clId="Web-{6CA077F6-1813-1484-55EB-F9EA72DE75DE}" dt="2018-08-31T11:52:13.869" v="68" actId="20577"/>
          <ac:spMkLst>
            <pc:docMk/>
            <pc:sldMk cId="606042527" sldId="258"/>
            <ac:spMk id="2" creationId="{47999FAD-D5D6-4665-BFA4-F7CA26E8CF9F}"/>
          </ac:spMkLst>
        </pc:spChg>
      </pc:sldChg>
    </pc:docChg>
  </pc:docChgLst>
  <pc:docChgLst>
    <pc:chgData name="Sarikaya, A.E. (14121409)" userId="S::14121409@student.hhs.nl::a9aadd00-aad4-4b9d-b9d8-2ec2987e93fa" providerId="AD" clId="Web-{81AB7DBB-5A48-E35A-658E-C4F0804D8E21}"/>
    <pc:docChg chg="addSld delSld modSld sldOrd">
      <pc:chgData name="Sarikaya, A.E. (14121409)" userId="S::14121409@student.hhs.nl::a9aadd00-aad4-4b9d-b9d8-2ec2987e93fa" providerId="AD" clId="Web-{81AB7DBB-5A48-E35A-658E-C4F0804D8E21}" dt="2018-08-31T11:14:45.981" v="232" actId="20577"/>
      <pc:docMkLst>
        <pc:docMk/>
      </pc:docMkLst>
      <pc:sldChg chg="modSp">
        <pc:chgData name="Sarikaya, A.E. (14121409)" userId="S::14121409@student.hhs.nl::a9aadd00-aad4-4b9d-b9d8-2ec2987e93fa" providerId="AD" clId="Web-{81AB7DBB-5A48-E35A-658E-C4F0804D8E21}" dt="2018-08-31T10:56:26.360" v="32" actId="20577"/>
        <pc:sldMkLst>
          <pc:docMk/>
          <pc:sldMk cId="3482358733" sldId="257"/>
        </pc:sldMkLst>
        <pc:spChg chg="mod">
          <ac:chgData name="Sarikaya, A.E. (14121409)" userId="S::14121409@student.hhs.nl::a9aadd00-aad4-4b9d-b9d8-2ec2987e93fa" providerId="AD" clId="Web-{81AB7DBB-5A48-E35A-658E-C4F0804D8E21}" dt="2018-08-31T10:55:36.469" v="15" actId="20577"/>
          <ac:spMkLst>
            <pc:docMk/>
            <pc:sldMk cId="3482358733" sldId="257"/>
            <ac:spMk id="2" creationId="{B2D9A1AD-6F5E-48FE-ABED-0B684FA71EA5}"/>
          </ac:spMkLst>
        </pc:spChg>
        <pc:spChg chg="mod">
          <ac:chgData name="Sarikaya, A.E. (14121409)" userId="S::14121409@student.hhs.nl::a9aadd00-aad4-4b9d-b9d8-2ec2987e93fa" providerId="AD" clId="Web-{81AB7DBB-5A48-E35A-658E-C4F0804D8E21}" dt="2018-08-31T10:56:26.360" v="32" actId="20577"/>
          <ac:spMkLst>
            <pc:docMk/>
            <pc:sldMk cId="3482358733" sldId="257"/>
            <ac:spMk id="3" creationId="{884D88F0-8CC5-4C6E-A963-EC498D2C8BE9}"/>
          </ac:spMkLst>
        </pc:spChg>
      </pc:sldChg>
      <pc:sldChg chg="modSp">
        <pc:chgData name="Sarikaya, A.E. (14121409)" userId="S::14121409@student.hhs.nl::a9aadd00-aad4-4b9d-b9d8-2ec2987e93fa" providerId="AD" clId="Web-{81AB7DBB-5A48-E35A-658E-C4F0804D8E21}" dt="2018-08-31T11:12:33.480" v="190" actId="20577"/>
        <pc:sldMkLst>
          <pc:docMk/>
          <pc:sldMk cId="3582301150" sldId="259"/>
        </pc:sldMkLst>
        <pc:spChg chg="mod">
          <ac:chgData name="Sarikaya, A.E. (14121409)" userId="S::14121409@student.hhs.nl::a9aadd00-aad4-4b9d-b9d8-2ec2987e93fa" providerId="AD" clId="Web-{81AB7DBB-5A48-E35A-658E-C4F0804D8E21}" dt="2018-08-31T11:12:33.480" v="190" actId="20577"/>
          <ac:spMkLst>
            <pc:docMk/>
            <pc:sldMk cId="3582301150" sldId="259"/>
            <ac:spMk id="3" creationId="{00E42EA4-3DC8-4B8A-9BEF-56C90FBCFC6C}"/>
          </ac:spMkLst>
        </pc:spChg>
      </pc:sldChg>
      <pc:sldChg chg="modSp">
        <pc:chgData name="Sarikaya, A.E. (14121409)" userId="S::14121409@student.hhs.nl::a9aadd00-aad4-4b9d-b9d8-2ec2987e93fa" providerId="AD" clId="Web-{81AB7DBB-5A48-E35A-658E-C4F0804D8E21}" dt="2018-08-31T11:08:54.544" v="63" actId="20577"/>
        <pc:sldMkLst>
          <pc:docMk/>
          <pc:sldMk cId="1255542632" sldId="261"/>
        </pc:sldMkLst>
        <pc:spChg chg="mod">
          <ac:chgData name="Sarikaya, A.E. (14121409)" userId="S::14121409@student.hhs.nl::a9aadd00-aad4-4b9d-b9d8-2ec2987e93fa" providerId="AD" clId="Web-{81AB7DBB-5A48-E35A-658E-C4F0804D8E21}" dt="2018-08-31T11:08:54.544" v="63" actId="20577"/>
          <ac:spMkLst>
            <pc:docMk/>
            <pc:sldMk cId="1255542632" sldId="261"/>
            <ac:spMk id="3" creationId="{A65B32A7-71DA-4EC7-A602-4476E1BA1B63}"/>
          </ac:spMkLst>
        </pc:spChg>
      </pc:sldChg>
      <pc:sldChg chg="modSp">
        <pc:chgData name="Sarikaya, A.E. (14121409)" userId="S::14121409@student.hhs.nl::a9aadd00-aad4-4b9d-b9d8-2ec2987e93fa" providerId="AD" clId="Web-{81AB7DBB-5A48-E35A-658E-C4F0804D8E21}" dt="2018-08-31T11:14:36.184" v="230" actId="20577"/>
        <pc:sldMkLst>
          <pc:docMk/>
          <pc:sldMk cId="3598023472" sldId="262"/>
        </pc:sldMkLst>
        <pc:spChg chg="mod">
          <ac:chgData name="Sarikaya, A.E. (14121409)" userId="S::14121409@student.hhs.nl::a9aadd00-aad4-4b9d-b9d8-2ec2987e93fa" providerId="AD" clId="Web-{81AB7DBB-5A48-E35A-658E-C4F0804D8E21}" dt="2018-08-31T11:14:36.184" v="230" actId="20577"/>
          <ac:spMkLst>
            <pc:docMk/>
            <pc:sldMk cId="3598023472" sldId="262"/>
            <ac:spMk id="3" creationId="{34787626-74E1-4468-B4A0-69E5B0A63748}"/>
          </ac:spMkLst>
        </pc:spChg>
      </pc:sldChg>
      <pc:sldChg chg="modSp new del ord">
        <pc:chgData name="Sarikaya, A.E. (14121409)" userId="S::14121409@student.hhs.nl::a9aadd00-aad4-4b9d-b9d8-2ec2987e93fa" providerId="AD" clId="Web-{81AB7DBB-5A48-E35A-658E-C4F0804D8E21}" dt="2018-08-31T11:07:48.357" v="56"/>
        <pc:sldMkLst>
          <pc:docMk/>
          <pc:sldMk cId="3675970692" sldId="262"/>
        </pc:sldMkLst>
        <pc:spChg chg="mod">
          <ac:chgData name="Sarikaya, A.E. (14121409)" userId="S::14121409@student.hhs.nl::a9aadd00-aad4-4b9d-b9d8-2ec2987e93fa" providerId="AD" clId="Web-{81AB7DBB-5A48-E35A-658E-C4F0804D8E21}" dt="2018-08-31T11:07:00.357" v="40" actId="20577"/>
          <ac:spMkLst>
            <pc:docMk/>
            <pc:sldMk cId="3675970692" sldId="262"/>
            <ac:spMk id="2" creationId="{19BD9D39-C3D3-4B7A-BA2D-405B4484216E}"/>
          </ac:spMkLst>
        </pc:spChg>
        <pc:spChg chg="mod">
          <ac:chgData name="Sarikaya, A.E. (14121409)" userId="S::14121409@student.hhs.nl::a9aadd00-aad4-4b9d-b9d8-2ec2987e93fa" providerId="AD" clId="Web-{81AB7DBB-5A48-E35A-658E-C4F0804D8E21}" dt="2018-08-31T11:07:14.763" v="53" actId="20577"/>
          <ac:spMkLst>
            <pc:docMk/>
            <pc:sldMk cId="3675970692" sldId="262"/>
            <ac:spMk id="3" creationId="{319E86DE-A6AC-4F45-9153-9FC2616EB83D}"/>
          </ac:spMkLst>
        </pc:spChg>
      </pc:sldChg>
    </pc:docChg>
  </pc:docChgLst>
  <pc:docChgLst>
    <pc:chgData name="Sarikaya, A.E. (14121409)" userId="S::14121409@student.hhs.nl::a9aadd00-aad4-4b9d-b9d8-2ec2987e93fa" providerId="AD" clId="Web-{AA04806C-2C33-4160-97DD-9507932963D0}"/>
    <pc:docChg chg="addSld">
      <pc:chgData name="Sarikaya, A.E. (14121409)" userId="S::14121409@student.hhs.nl::a9aadd00-aad4-4b9d-b9d8-2ec2987e93fa" providerId="AD" clId="Web-{AA04806C-2C33-4160-97DD-9507932963D0}" dt="2018-08-31T10:54:26.453" v="0"/>
      <pc:docMkLst>
        <pc:docMk/>
      </pc:docMkLst>
      <pc:sldChg chg="new">
        <pc:chgData name="Sarikaya, A.E. (14121409)" userId="S::14121409@student.hhs.nl::a9aadd00-aad4-4b9d-b9d8-2ec2987e93fa" providerId="AD" clId="Web-{AA04806C-2C33-4160-97DD-9507932963D0}" dt="2018-08-31T10:54:26.453" v="0"/>
        <pc:sldMkLst>
          <pc:docMk/>
          <pc:sldMk cId="3482358733" sldId="257"/>
        </pc:sldMkLst>
      </pc:sldChg>
    </pc:docChg>
  </pc:docChgLst>
  <pc:docChgLst>
    <pc:chgData name="Frionnet, T. (15072924)" userId="S::15072924@student.hhs.nl::6dfa7817-e48f-46ef-8384-52ed36abf355" providerId="AD" clId="Web-{778EEC92-0FF2-46BF-9D22-3F821F28149C}"/>
    <pc:docChg chg="addSld delSld modSld sldOrd">
      <pc:chgData name="Frionnet, T. (15072924)" userId="S::15072924@student.hhs.nl::6dfa7817-e48f-46ef-8384-52ed36abf355" providerId="AD" clId="Web-{778EEC92-0FF2-46BF-9D22-3F821F28149C}" dt="2018-08-31T11:17:33.234" v="311" actId="20577"/>
      <pc:docMkLst>
        <pc:docMk/>
      </pc:docMkLst>
      <pc:sldChg chg="modSp">
        <pc:chgData name="Frionnet, T. (15072924)" userId="S::15072924@student.hhs.nl::6dfa7817-e48f-46ef-8384-52ed36abf355" providerId="AD" clId="Web-{778EEC92-0FF2-46BF-9D22-3F821F28149C}" dt="2018-08-31T10:54:17.685" v="8" actId="20577"/>
        <pc:sldMkLst>
          <pc:docMk/>
          <pc:sldMk cId="3351439039" sldId="256"/>
        </pc:sldMkLst>
        <pc:spChg chg="mod">
          <ac:chgData name="Frionnet, T. (15072924)" userId="S::15072924@student.hhs.nl::6dfa7817-e48f-46ef-8384-52ed36abf355" providerId="AD" clId="Web-{778EEC92-0FF2-46BF-9D22-3F821F28149C}" dt="2018-08-31T10:54:17.685" v="8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Frionnet, T. (15072924)" userId="S::15072924@student.hhs.nl::6dfa7817-e48f-46ef-8384-52ed36abf355" providerId="AD" clId="Web-{778EEC92-0FF2-46BF-9D22-3F821F28149C}" dt="2018-08-31T11:08:09.671" v="131" actId="20577"/>
        <pc:sldMkLst>
          <pc:docMk/>
          <pc:sldMk cId="3482358733" sldId="257"/>
        </pc:sldMkLst>
        <pc:spChg chg="mod">
          <ac:chgData name="Frionnet, T. (15072924)" userId="S::15072924@student.hhs.nl::6dfa7817-e48f-46ef-8384-52ed36abf355" providerId="AD" clId="Web-{778EEC92-0FF2-46BF-9D22-3F821F28149C}" dt="2018-08-31T10:55:03.060" v="25" actId="20577"/>
          <ac:spMkLst>
            <pc:docMk/>
            <pc:sldMk cId="3482358733" sldId="257"/>
            <ac:spMk id="2" creationId="{B2D9A1AD-6F5E-48FE-ABED-0B684FA71EA5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08:09.671" v="131" actId="20577"/>
          <ac:spMkLst>
            <pc:docMk/>
            <pc:sldMk cId="3482358733" sldId="257"/>
            <ac:spMk id="3" creationId="{884D88F0-8CC5-4C6E-A963-EC498D2C8BE9}"/>
          </ac:spMkLst>
        </pc:spChg>
      </pc:sldChg>
      <pc:sldChg chg="modSp new">
        <pc:chgData name="Frionnet, T. (15072924)" userId="S::15072924@student.hhs.nl::6dfa7817-e48f-46ef-8384-52ed36abf355" providerId="AD" clId="Web-{778EEC92-0FF2-46BF-9D22-3F821F28149C}" dt="2018-08-31T11:09:02.296" v="150" actId="20577"/>
        <pc:sldMkLst>
          <pc:docMk/>
          <pc:sldMk cId="606042527" sldId="258"/>
        </pc:sldMkLst>
        <pc:spChg chg="mod">
          <ac:chgData name="Frionnet, T. (15072924)" userId="S::15072924@student.hhs.nl::6dfa7817-e48f-46ef-8384-52ed36abf355" providerId="AD" clId="Web-{778EEC92-0FF2-46BF-9D22-3F821F28149C}" dt="2018-08-31T10:56:50.764" v="31" actId="20577"/>
          <ac:spMkLst>
            <pc:docMk/>
            <pc:sldMk cId="606042527" sldId="258"/>
            <ac:spMk id="2" creationId="{47999FAD-D5D6-4665-BFA4-F7CA26E8CF9F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09:02.296" v="150" actId="20577"/>
          <ac:spMkLst>
            <pc:docMk/>
            <pc:sldMk cId="606042527" sldId="258"/>
            <ac:spMk id="3" creationId="{CFD27B8D-CE23-490E-81ED-A10E1EFAEA53}"/>
          </ac:spMkLst>
        </pc:spChg>
      </pc:sldChg>
      <pc:sldChg chg="modSp new">
        <pc:chgData name="Frionnet, T. (15072924)" userId="S::15072924@student.hhs.nl::6dfa7817-e48f-46ef-8384-52ed36abf355" providerId="AD" clId="Web-{778EEC92-0FF2-46BF-9D22-3F821F28149C}" dt="2018-08-31T11:11:38.750" v="203" actId="20577"/>
        <pc:sldMkLst>
          <pc:docMk/>
          <pc:sldMk cId="3582301150" sldId="259"/>
        </pc:sldMkLst>
        <pc:spChg chg="mod">
          <ac:chgData name="Frionnet, T. (15072924)" userId="S::15072924@student.hhs.nl::6dfa7817-e48f-46ef-8384-52ed36abf355" providerId="AD" clId="Web-{778EEC92-0FF2-46BF-9D22-3F821F28149C}" dt="2018-08-31T10:57:02.873" v="45" actId="20577"/>
          <ac:spMkLst>
            <pc:docMk/>
            <pc:sldMk cId="3582301150" sldId="259"/>
            <ac:spMk id="2" creationId="{39F2FC31-4976-4D9C-82B2-A01778F05168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11:38.750" v="203" actId="20577"/>
          <ac:spMkLst>
            <pc:docMk/>
            <pc:sldMk cId="3582301150" sldId="259"/>
            <ac:spMk id="3" creationId="{00E42EA4-3DC8-4B8A-9BEF-56C90FBCFC6C}"/>
          </ac:spMkLst>
        </pc:spChg>
      </pc:sldChg>
      <pc:sldChg chg="new del">
        <pc:chgData name="Frionnet, T. (15072924)" userId="S::15072924@student.hhs.nl::6dfa7817-e48f-46ef-8384-52ed36abf355" providerId="AD" clId="Web-{778EEC92-0FF2-46BF-9D22-3F821F28149C}" dt="2018-08-31T10:56:56.045" v="35"/>
        <pc:sldMkLst>
          <pc:docMk/>
          <pc:sldMk cId="4268394179" sldId="259"/>
        </pc:sldMkLst>
      </pc:sldChg>
      <pc:sldChg chg="modSp new">
        <pc:chgData name="Frionnet, T. (15072924)" userId="S::15072924@student.hhs.nl::6dfa7817-e48f-46ef-8384-52ed36abf355" providerId="AD" clId="Web-{778EEC92-0FF2-46BF-9D22-3F821F28149C}" dt="2018-08-31T11:13:57.703" v="239" actId="20577"/>
        <pc:sldMkLst>
          <pc:docMk/>
          <pc:sldMk cId="1385842796" sldId="260"/>
        </pc:sldMkLst>
        <pc:spChg chg="mod">
          <ac:chgData name="Frionnet, T. (15072924)" userId="S::15072924@student.hhs.nl::6dfa7817-e48f-46ef-8384-52ed36abf355" providerId="AD" clId="Web-{778EEC92-0FF2-46BF-9D22-3F821F28149C}" dt="2018-08-31T10:57:10.061" v="49" actId="20577"/>
          <ac:spMkLst>
            <pc:docMk/>
            <pc:sldMk cId="1385842796" sldId="260"/>
            <ac:spMk id="2" creationId="{BE1DBF0E-645A-4C4A-B56E-44A8B400324A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13:57.703" v="239" actId="20577"/>
          <ac:spMkLst>
            <pc:docMk/>
            <pc:sldMk cId="1385842796" sldId="260"/>
            <ac:spMk id="3" creationId="{BD3F3989-2F41-44B8-AFE3-B8A5DECBA866}"/>
          </ac:spMkLst>
        </pc:spChg>
      </pc:sldChg>
      <pc:sldChg chg="modSp new ord">
        <pc:chgData name="Frionnet, T. (15072924)" userId="S::15072924@student.hhs.nl::6dfa7817-e48f-46ef-8384-52ed36abf355" providerId="AD" clId="Web-{778EEC92-0FF2-46BF-9D22-3F821F28149C}" dt="2018-08-31T11:08:03.874" v="124" actId="20577"/>
        <pc:sldMkLst>
          <pc:docMk/>
          <pc:sldMk cId="1255542632" sldId="261"/>
        </pc:sldMkLst>
        <pc:spChg chg="mod">
          <ac:chgData name="Frionnet, T. (15072924)" userId="S::15072924@student.hhs.nl::6dfa7817-e48f-46ef-8384-52ed36abf355" providerId="AD" clId="Web-{778EEC92-0FF2-46BF-9D22-3F821F28149C}" dt="2018-08-31T11:08:03.874" v="124" actId="20577"/>
          <ac:spMkLst>
            <pc:docMk/>
            <pc:sldMk cId="1255542632" sldId="261"/>
            <ac:spMk id="2" creationId="{70683083-411B-49FC-A221-E2B77FAA33DF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07:23.030" v="108" actId="20577"/>
          <ac:spMkLst>
            <pc:docMk/>
            <pc:sldMk cId="1255542632" sldId="261"/>
            <ac:spMk id="3" creationId="{A65B32A7-71DA-4EC7-A602-4476E1BA1B63}"/>
          </ac:spMkLst>
        </pc:spChg>
      </pc:sldChg>
      <pc:sldChg chg="modSp new">
        <pc:chgData name="Frionnet, T. (15072924)" userId="S::15072924@student.hhs.nl::6dfa7817-e48f-46ef-8384-52ed36abf355" providerId="AD" clId="Web-{778EEC92-0FF2-46BF-9D22-3F821F28149C}" dt="2018-08-31T11:17:33.234" v="310" actId="20577"/>
        <pc:sldMkLst>
          <pc:docMk/>
          <pc:sldMk cId="3598023472" sldId="262"/>
        </pc:sldMkLst>
        <pc:spChg chg="mod">
          <ac:chgData name="Frionnet, T. (15072924)" userId="S::15072924@student.hhs.nl::6dfa7817-e48f-46ef-8384-52ed36abf355" providerId="AD" clId="Web-{778EEC92-0FF2-46BF-9D22-3F821F28149C}" dt="2018-08-31T11:13:11.140" v="210" actId="20577"/>
          <ac:spMkLst>
            <pc:docMk/>
            <pc:sldMk cId="3598023472" sldId="262"/>
            <ac:spMk id="2" creationId="{7B816503-D847-4718-B64A-10AC297D0AA3}"/>
          </ac:spMkLst>
        </pc:spChg>
        <pc:spChg chg="mod">
          <ac:chgData name="Frionnet, T. (15072924)" userId="S::15072924@student.hhs.nl::6dfa7817-e48f-46ef-8384-52ed36abf355" providerId="AD" clId="Web-{778EEC92-0FF2-46BF-9D22-3F821F28149C}" dt="2018-08-31T11:17:33.234" v="310" actId="20577"/>
          <ac:spMkLst>
            <pc:docMk/>
            <pc:sldMk cId="3598023472" sldId="262"/>
            <ac:spMk id="3" creationId="{34787626-74E1-4468-B4A0-69E5B0A63748}"/>
          </ac:spMkLst>
        </pc:spChg>
      </pc:sldChg>
      <pc:sldChg chg="del">
        <pc:chgData name="Frionnet, T. (15072924)" userId="S::15072924@student.hhs.nl::6dfa7817-e48f-46ef-8384-52ed36abf355" providerId="AD" clId="Web-{778EEC92-0FF2-46BF-9D22-3F821F28149C}" dt="2018-08-31T11:08:16.186" v="134"/>
        <pc:sldMkLst>
          <pc:docMk/>
          <pc:sldMk cId="3675970692" sldId="262"/>
        </pc:sldMkLst>
      </pc:sldChg>
    </pc:docChg>
  </pc:docChgLst>
  <pc:docChgLst>
    <pc:chgData name="Sarikaya, A.E. (14121409)" userId="S::14121409@student.hhs.nl::a9aadd00-aad4-4b9d-b9d8-2ec2987e93fa" providerId="AD" clId="Web-{77ECF02A-6CE1-0425-8D44-695CE5B11524}"/>
    <pc:docChg chg="modSld">
      <pc:chgData name="Sarikaya, A.E. (14121409)" userId="S::14121409@student.hhs.nl::a9aadd00-aad4-4b9d-b9d8-2ec2987e93fa" providerId="AD" clId="Web-{77ECF02A-6CE1-0425-8D44-695CE5B11524}" dt="2018-09-20T10:26:50.206" v="0" actId="1076"/>
      <pc:docMkLst>
        <pc:docMk/>
      </pc:docMkLst>
      <pc:sldChg chg="modSp">
        <pc:chgData name="Sarikaya, A.E. (14121409)" userId="S::14121409@student.hhs.nl::a9aadd00-aad4-4b9d-b9d8-2ec2987e93fa" providerId="AD" clId="Web-{77ECF02A-6CE1-0425-8D44-695CE5B11524}" dt="2018-09-20T10:26:50.206" v="0" actId="1076"/>
        <pc:sldMkLst>
          <pc:docMk/>
          <pc:sldMk cId="606042527" sldId="258"/>
        </pc:sldMkLst>
        <pc:graphicFrameChg chg="mod">
          <ac:chgData name="Sarikaya, A.E. (14121409)" userId="S::14121409@student.hhs.nl::a9aadd00-aad4-4b9d-b9d8-2ec2987e93fa" providerId="AD" clId="Web-{77ECF02A-6CE1-0425-8D44-695CE5B11524}" dt="2018-09-20T10:26:50.206" v="0" actId="1076"/>
          <ac:graphicFrameMkLst>
            <pc:docMk/>
            <pc:sldMk cId="606042527" sldId="258"/>
            <ac:graphicFrameMk id="5" creationId="{66602FA0-D1B6-4429-8A30-D8F6AB95697A}"/>
          </ac:graphicFrameMkLst>
        </pc:graphicFrameChg>
      </pc:sldChg>
    </pc:docChg>
  </pc:docChgLst>
  <pc:docChgLst>
    <pc:chgData name="Irilmazbilek, Ş.S. (14036762)" userId="8414effa-015d-4df5-bdea-be03cf9bb386" providerId="ADAL" clId="{F221E03E-FDE2-4012-B281-ADF6E1EB7E5B}"/>
    <pc:docChg chg="undo custSel mod modSld">
      <pc:chgData name="Irilmazbilek, Ş.S. (14036762)" userId="8414effa-015d-4df5-bdea-be03cf9bb386" providerId="ADAL" clId="{F221E03E-FDE2-4012-B281-ADF6E1EB7E5B}" dt="2018-08-31T11:19:23.504" v="30" actId="26606"/>
      <pc:docMkLst>
        <pc:docMk/>
      </pc:docMkLst>
      <pc:sldChg chg="addSp delSp modSp mod setBg">
        <pc:chgData name="Irilmazbilek, Ş.S. (14036762)" userId="8414effa-015d-4df5-bdea-be03cf9bb386" providerId="ADAL" clId="{F221E03E-FDE2-4012-B281-ADF6E1EB7E5B}" dt="2018-08-31T11:16:46.254" v="18" actId="26606"/>
        <pc:sldMkLst>
          <pc:docMk/>
          <pc:sldMk cId="3351439039" sldId="256"/>
        </pc:sldMkLst>
        <pc:spChg chg="mod ord">
          <ac:chgData name="Irilmazbilek, Ş.S. (14036762)" userId="8414effa-015d-4df5-bdea-be03cf9bb386" providerId="ADAL" clId="{F221E03E-FDE2-4012-B281-ADF6E1EB7E5B}" dt="2018-08-31T11:16:46.254" v="18" actId="26606"/>
          <ac:spMkLst>
            <pc:docMk/>
            <pc:sldMk cId="3351439039" sldId="256"/>
            <ac:spMk id="2" creationId="{00000000-0000-0000-0000-000000000000}"/>
          </ac:spMkLst>
        </pc:spChg>
        <pc:spChg chg="add del">
          <ac:chgData name="Irilmazbilek, Ş.S. (14036762)" userId="8414effa-015d-4df5-bdea-be03cf9bb386" providerId="ADAL" clId="{F221E03E-FDE2-4012-B281-ADF6E1EB7E5B}" dt="2018-08-31T11:16:37.576" v="9" actId="26606"/>
          <ac:spMkLst>
            <pc:docMk/>
            <pc:sldMk cId="3351439039" sldId="256"/>
            <ac:spMk id="9" creationId="{E7818327-9D44-4214-BEC7-F7463A8BDE7B}"/>
          </ac:spMkLst>
        </pc:spChg>
        <pc:spChg chg="add del">
          <ac:chgData name="Irilmazbilek, Ş.S. (14036762)" userId="8414effa-015d-4df5-bdea-be03cf9bb386" providerId="ADAL" clId="{F221E03E-FDE2-4012-B281-ADF6E1EB7E5B}" dt="2018-08-31T11:16:38.774" v="11" actId="26606"/>
          <ac:spMkLst>
            <pc:docMk/>
            <pc:sldMk cId="3351439039" sldId="256"/>
            <ac:spMk id="13" creationId="{24FB4153-1E3E-4AE9-8306-E8C292894B04}"/>
          </ac:spMkLst>
        </pc:spChg>
        <pc:spChg chg="add del">
          <ac:chgData name="Irilmazbilek, Ş.S. (14036762)" userId="8414effa-015d-4df5-bdea-be03cf9bb386" providerId="ADAL" clId="{F221E03E-FDE2-4012-B281-ADF6E1EB7E5B}" dt="2018-08-31T11:16:38.774" v="11" actId="26606"/>
          <ac:spMkLst>
            <pc:docMk/>
            <pc:sldMk cId="3351439039" sldId="256"/>
            <ac:spMk id="14" creationId="{F7726A94-1EF0-4D91-B7BF-C033E3D6E51B}"/>
          </ac:spMkLst>
        </pc:spChg>
        <pc:spChg chg="add del">
          <ac:chgData name="Irilmazbilek, Ş.S. (14036762)" userId="8414effa-015d-4df5-bdea-be03cf9bb386" providerId="ADAL" clId="{F221E03E-FDE2-4012-B281-ADF6E1EB7E5B}" dt="2018-08-31T11:16:40.088" v="13" actId="26606"/>
          <ac:spMkLst>
            <pc:docMk/>
            <pc:sldMk cId="3351439039" sldId="256"/>
            <ac:spMk id="18" creationId="{8A2FDFB1-2B6D-49EB-B6C0-FA923806E0AF}"/>
          </ac:spMkLst>
        </pc:spChg>
        <pc:spChg chg="add del">
          <ac:chgData name="Irilmazbilek, Ş.S. (14036762)" userId="8414effa-015d-4df5-bdea-be03cf9bb386" providerId="ADAL" clId="{F221E03E-FDE2-4012-B281-ADF6E1EB7E5B}" dt="2018-08-31T11:16:44.175" v="15" actId="26606"/>
          <ac:spMkLst>
            <pc:docMk/>
            <pc:sldMk cId="3351439039" sldId="256"/>
            <ac:spMk id="20" creationId="{2ED84DD6-8A68-4994-8094-8DDBE89BF353}"/>
          </ac:spMkLst>
        </pc:spChg>
        <pc:spChg chg="add del">
          <ac:chgData name="Irilmazbilek, Ş.S. (14036762)" userId="8414effa-015d-4df5-bdea-be03cf9bb386" providerId="ADAL" clId="{F221E03E-FDE2-4012-B281-ADF6E1EB7E5B}" dt="2018-08-31T11:16:44.175" v="15" actId="26606"/>
          <ac:spMkLst>
            <pc:docMk/>
            <pc:sldMk cId="3351439039" sldId="256"/>
            <ac:spMk id="21" creationId="{176049D7-366E-4AC9-B689-460CC28F8E70}"/>
          </ac:spMkLst>
        </pc:spChg>
        <pc:spChg chg="add del">
          <ac:chgData name="Irilmazbilek, Ş.S. (14036762)" userId="8414effa-015d-4df5-bdea-be03cf9bb386" providerId="ADAL" clId="{F221E03E-FDE2-4012-B281-ADF6E1EB7E5B}" dt="2018-08-31T11:16:44.175" v="15" actId="26606"/>
          <ac:spMkLst>
            <pc:docMk/>
            <pc:sldMk cId="3351439039" sldId="256"/>
            <ac:spMk id="23" creationId="{4AD45A04-4150-4943-BB06-EEEDDD73BFCE}"/>
          </ac:spMkLst>
        </pc:spChg>
        <pc:spChg chg="add del">
          <ac:chgData name="Irilmazbilek, Ş.S. (14036762)" userId="8414effa-015d-4df5-bdea-be03cf9bb386" providerId="ADAL" clId="{F221E03E-FDE2-4012-B281-ADF6E1EB7E5B}" dt="2018-08-31T11:16:46.226" v="17" actId="26606"/>
          <ac:spMkLst>
            <pc:docMk/>
            <pc:sldMk cId="3351439039" sldId="256"/>
            <ac:spMk id="25" creationId="{63FE6F10-B3AD-4403-94CA-F5115528699D}"/>
          </ac:spMkLst>
        </pc:spChg>
        <pc:spChg chg="add del">
          <ac:chgData name="Irilmazbilek, Ş.S. (14036762)" userId="8414effa-015d-4df5-bdea-be03cf9bb386" providerId="ADAL" clId="{F221E03E-FDE2-4012-B281-ADF6E1EB7E5B}" dt="2018-08-31T11:16:46.226" v="17" actId="26606"/>
          <ac:spMkLst>
            <pc:docMk/>
            <pc:sldMk cId="3351439039" sldId="256"/>
            <ac:spMk id="26" creationId="{364D6A39-A4F7-4B00-9F42-3BC67177DB1F}"/>
          </ac:spMkLst>
        </pc:spChg>
        <pc:spChg chg="add del">
          <ac:chgData name="Irilmazbilek, Ş.S. (14036762)" userId="8414effa-015d-4df5-bdea-be03cf9bb386" providerId="ADAL" clId="{F221E03E-FDE2-4012-B281-ADF6E1EB7E5B}" dt="2018-08-31T11:16:46.226" v="17" actId="26606"/>
          <ac:spMkLst>
            <pc:docMk/>
            <pc:sldMk cId="3351439039" sldId="256"/>
            <ac:spMk id="28" creationId="{B5D0D97D-7911-4A25-88E2-4D81FD4AB294}"/>
          </ac:spMkLst>
        </pc:spChg>
        <pc:spChg chg="add">
          <ac:chgData name="Irilmazbilek, Ş.S. (14036762)" userId="8414effa-015d-4df5-bdea-be03cf9bb386" providerId="ADAL" clId="{F221E03E-FDE2-4012-B281-ADF6E1EB7E5B}" dt="2018-08-31T11:16:46.254" v="18" actId="26606"/>
          <ac:spMkLst>
            <pc:docMk/>
            <pc:sldMk cId="3351439039" sldId="256"/>
            <ac:spMk id="30" creationId="{E7818327-9D44-4214-BEC7-F7463A8BDE7B}"/>
          </ac:spMkLst>
        </pc:spChg>
        <pc:picChg chg="mod">
          <ac:chgData name="Irilmazbilek, Ş.S. (14036762)" userId="8414effa-015d-4df5-bdea-be03cf9bb386" providerId="ADAL" clId="{F221E03E-FDE2-4012-B281-ADF6E1EB7E5B}" dt="2018-08-31T11:16:46.254" v="18" actId="26606"/>
          <ac:picMkLst>
            <pc:docMk/>
            <pc:sldMk cId="3351439039" sldId="256"/>
            <ac:picMk id="4" creationId="{2075684D-DCAF-4EBE-B5A7-108C6343203D}"/>
          </ac:picMkLst>
        </pc:picChg>
        <pc:cxnChg chg="add del">
          <ac:chgData name="Irilmazbilek, Ş.S. (14036762)" userId="8414effa-015d-4df5-bdea-be03cf9bb386" providerId="ADAL" clId="{F221E03E-FDE2-4012-B281-ADF6E1EB7E5B}" dt="2018-08-31T11:16:37.576" v="9" actId="26606"/>
          <ac:cxnSpMkLst>
            <pc:docMk/>
            <pc:sldMk cId="3351439039" sldId="256"/>
            <ac:cxnSpMk id="11" creationId="{F896B7D9-8894-4E5C-8DCF-35BECF8D365A}"/>
          </ac:cxnSpMkLst>
        </pc:cxnChg>
        <pc:cxnChg chg="add del">
          <ac:chgData name="Irilmazbilek, Ş.S. (14036762)" userId="8414effa-015d-4df5-bdea-be03cf9bb386" providerId="ADAL" clId="{F221E03E-FDE2-4012-B281-ADF6E1EB7E5B}" dt="2018-08-31T11:16:38.774" v="11" actId="26606"/>
          <ac:cxnSpMkLst>
            <pc:docMk/>
            <pc:sldMk cId="3351439039" sldId="256"/>
            <ac:cxnSpMk id="15" creationId="{98F0650C-11DF-45E6-8EC2-E3B298F0D80A}"/>
          </ac:cxnSpMkLst>
        </pc:cxnChg>
        <pc:cxnChg chg="add del">
          <ac:chgData name="Irilmazbilek, Ş.S. (14036762)" userId="8414effa-015d-4df5-bdea-be03cf9bb386" providerId="ADAL" clId="{F221E03E-FDE2-4012-B281-ADF6E1EB7E5B}" dt="2018-08-31T11:16:40.088" v="13" actId="26606"/>
          <ac:cxnSpMkLst>
            <pc:docMk/>
            <pc:sldMk cId="3351439039" sldId="256"/>
            <ac:cxnSpMk id="17" creationId="{6C6896D1-BFB1-4C84-82DD-31073BED3F03}"/>
          </ac:cxnSpMkLst>
        </pc:cxnChg>
        <pc:cxnChg chg="add del">
          <ac:chgData name="Irilmazbilek, Ş.S. (14036762)" userId="8414effa-015d-4df5-bdea-be03cf9bb386" providerId="ADAL" clId="{F221E03E-FDE2-4012-B281-ADF6E1EB7E5B}" dt="2018-08-31T11:16:44.175" v="15" actId="26606"/>
          <ac:cxnSpMkLst>
            <pc:docMk/>
            <pc:sldMk cId="3351439039" sldId="256"/>
            <ac:cxnSpMk id="22" creationId="{BC9E91F8-C4AE-4EB0-8B76-FF3F3FC7183D}"/>
          </ac:cxnSpMkLst>
        </pc:cxnChg>
        <pc:cxnChg chg="add del">
          <ac:chgData name="Irilmazbilek, Ş.S. (14036762)" userId="8414effa-015d-4df5-bdea-be03cf9bb386" providerId="ADAL" clId="{F221E03E-FDE2-4012-B281-ADF6E1EB7E5B}" dt="2018-08-31T11:16:46.226" v="17" actId="26606"/>
          <ac:cxnSpMkLst>
            <pc:docMk/>
            <pc:sldMk cId="3351439039" sldId="256"/>
            <ac:cxnSpMk id="27" creationId="{13553ADF-88A1-4645-B819-890CA3DF7D5B}"/>
          </ac:cxnSpMkLst>
        </pc:cxnChg>
        <pc:cxnChg chg="add">
          <ac:chgData name="Irilmazbilek, Ş.S. (14036762)" userId="8414effa-015d-4df5-bdea-be03cf9bb386" providerId="ADAL" clId="{F221E03E-FDE2-4012-B281-ADF6E1EB7E5B}" dt="2018-08-31T11:16:46.254" v="18" actId="26606"/>
          <ac:cxnSpMkLst>
            <pc:docMk/>
            <pc:sldMk cId="3351439039" sldId="256"/>
            <ac:cxnSpMk id="31" creationId="{F896B7D9-8894-4E5C-8DCF-35BECF8D365A}"/>
          </ac:cxnSpMkLst>
        </pc:cxnChg>
      </pc:sldChg>
      <pc:sldChg chg="addSp delSp modSp mod setBg">
        <pc:chgData name="Irilmazbilek, Ş.S. (14036762)" userId="8414effa-015d-4df5-bdea-be03cf9bb386" providerId="ADAL" clId="{F221E03E-FDE2-4012-B281-ADF6E1EB7E5B}" dt="2018-08-31T11:16:58.870" v="19" actId="26606"/>
        <pc:sldMkLst>
          <pc:docMk/>
          <pc:sldMk cId="3482358733" sldId="257"/>
        </pc:sldMkLst>
        <pc:spChg chg="mod">
          <ac:chgData name="Irilmazbilek, Ş.S. (14036762)" userId="8414effa-015d-4df5-bdea-be03cf9bb386" providerId="ADAL" clId="{F221E03E-FDE2-4012-B281-ADF6E1EB7E5B}" dt="2018-08-31T11:16:58.870" v="19" actId="26606"/>
          <ac:spMkLst>
            <pc:docMk/>
            <pc:sldMk cId="3482358733" sldId="257"/>
            <ac:spMk id="2" creationId="{B2D9A1AD-6F5E-48FE-ABED-0B684FA71EA5}"/>
          </ac:spMkLst>
        </pc:spChg>
        <pc:spChg chg="del">
          <ac:chgData name="Irilmazbilek, Ş.S. (14036762)" userId="8414effa-015d-4df5-bdea-be03cf9bb386" providerId="ADAL" clId="{F221E03E-FDE2-4012-B281-ADF6E1EB7E5B}" dt="2018-08-31T11:16:58.870" v="19" actId="26606"/>
          <ac:spMkLst>
            <pc:docMk/>
            <pc:sldMk cId="3482358733" sldId="257"/>
            <ac:spMk id="3" creationId="{884D88F0-8CC5-4C6E-A963-EC498D2C8BE9}"/>
          </ac:spMkLst>
        </pc:spChg>
        <pc:graphicFrameChg chg="add">
          <ac:chgData name="Irilmazbilek, Ş.S. (14036762)" userId="8414effa-015d-4df5-bdea-be03cf9bb386" providerId="ADAL" clId="{F221E03E-FDE2-4012-B281-ADF6E1EB7E5B}" dt="2018-08-31T11:16:58.870" v="19" actId="26606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addSp delSp modSp mod setBg">
        <pc:chgData name="Irilmazbilek, Ş.S. (14036762)" userId="8414effa-015d-4df5-bdea-be03cf9bb386" providerId="ADAL" clId="{F221E03E-FDE2-4012-B281-ADF6E1EB7E5B}" dt="2018-08-31T11:17:12.397" v="20" actId="26606"/>
        <pc:sldMkLst>
          <pc:docMk/>
          <pc:sldMk cId="606042527" sldId="258"/>
        </pc:sldMkLst>
        <pc:spChg chg="mod">
          <ac:chgData name="Irilmazbilek, Ş.S. (14036762)" userId="8414effa-015d-4df5-bdea-be03cf9bb386" providerId="ADAL" clId="{F221E03E-FDE2-4012-B281-ADF6E1EB7E5B}" dt="2018-08-31T11:17:12.397" v="20" actId="26606"/>
          <ac:spMkLst>
            <pc:docMk/>
            <pc:sldMk cId="606042527" sldId="258"/>
            <ac:spMk id="2" creationId="{47999FAD-D5D6-4665-BFA4-F7CA26E8CF9F}"/>
          </ac:spMkLst>
        </pc:spChg>
        <pc:spChg chg="del">
          <ac:chgData name="Irilmazbilek, Ş.S. (14036762)" userId="8414effa-015d-4df5-bdea-be03cf9bb386" providerId="ADAL" clId="{F221E03E-FDE2-4012-B281-ADF6E1EB7E5B}" dt="2018-08-31T11:17:12.397" v="20" actId="26606"/>
          <ac:spMkLst>
            <pc:docMk/>
            <pc:sldMk cId="606042527" sldId="258"/>
            <ac:spMk id="3" creationId="{CFD27B8D-CE23-490E-81ED-A10E1EFAEA53}"/>
          </ac:spMkLst>
        </pc:spChg>
        <pc:graphicFrameChg chg="add">
          <ac:chgData name="Irilmazbilek, Ş.S. (14036762)" userId="8414effa-015d-4df5-bdea-be03cf9bb386" providerId="ADAL" clId="{F221E03E-FDE2-4012-B281-ADF6E1EB7E5B}" dt="2018-08-31T11:17:12.397" v="20" actId="26606"/>
          <ac:graphicFrameMkLst>
            <pc:docMk/>
            <pc:sldMk cId="606042527" sldId="258"/>
            <ac:graphicFrameMk id="5" creationId="{66602FA0-D1B6-4429-8A30-D8F6AB95697A}"/>
          </ac:graphicFrameMkLst>
        </pc:graphicFrameChg>
      </pc:sldChg>
      <pc:sldChg chg="addSp delSp modSp mod setBg">
        <pc:chgData name="Irilmazbilek, Ş.S. (14036762)" userId="8414effa-015d-4df5-bdea-be03cf9bb386" providerId="ADAL" clId="{F221E03E-FDE2-4012-B281-ADF6E1EB7E5B}" dt="2018-08-31T11:17:22.806" v="23" actId="26606"/>
        <pc:sldMkLst>
          <pc:docMk/>
          <pc:sldMk cId="3582301150" sldId="259"/>
        </pc:sldMkLst>
        <pc:spChg chg="mod">
          <ac:chgData name="Irilmazbilek, Ş.S. (14036762)" userId="8414effa-015d-4df5-bdea-be03cf9bb386" providerId="ADAL" clId="{F221E03E-FDE2-4012-B281-ADF6E1EB7E5B}" dt="2018-08-31T11:17:22.806" v="23" actId="26606"/>
          <ac:spMkLst>
            <pc:docMk/>
            <pc:sldMk cId="3582301150" sldId="259"/>
            <ac:spMk id="2" creationId="{39F2FC31-4976-4D9C-82B2-A01778F05168}"/>
          </ac:spMkLst>
        </pc:spChg>
        <pc:spChg chg="add del">
          <ac:chgData name="Irilmazbilek, Ş.S. (14036762)" userId="8414effa-015d-4df5-bdea-be03cf9bb386" providerId="ADAL" clId="{F221E03E-FDE2-4012-B281-ADF6E1EB7E5B}" dt="2018-08-31T11:17:22.806" v="23" actId="26606"/>
          <ac:spMkLst>
            <pc:docMk/>
            <pc:sldMk cId="3582301150" sldId="259"/>
            <ac:spMk id="3" creationId="{00E42EA4-3DC8-4B8A-9BEF-56C90FBCFC6C}"/>
          </ac:spMkLst>
        </pc:spChg>
        <pc:spChg chg="add">
          <ac:chgData name="Irilmazbilek, Ş.S. (14036762)" userId="8414effa-015d-4df5-bdea-be03cf9bb386" providerId="ADAL" clId="{F221E03E-FDE2-4012-B281-ADF6E1EB7E5B}" dt="2018-08-31T11:17:22.806" v="23" actId="26606"/>
          <ac:spMkLst>
            <pc:docMk/>
            <pc:sldMk cId="3582301150" sldId="259"/>
            <ac:spMk id="10" creationId="{8E487A7A-15F8-4EF6-BA1F-30C51E6EC727}"/>
          </ac:spMkLst>
        </pc:spChg>
        <pc:spChg chg="add">
          <ac:chgData name="Irilmazbilek, Ş.S. (14036762)" userId="8414effa-015d-4df5-bdea-be03cf9bb386" providerId="ADAL" clId="{F221E03E-FDE2-4012-B281-ADF6E1EB7E5B}" dt="2018-08-31T11:17:22.806" v="23" actId="26606"/>
          <ac:spMkLst>
            <pc:docMk/>
            <pc:sldMk cId="3582301150" sldId="259"/>
            <ac:spMk id="12" creationId="{36EFDBF8-A3DC-4DA8-9F33-E9107E70EE4F}"/>
          </ac:spMkLst>
        </pc:spChg>
        <pc:spChg chg="add">
          <ac:chgData name="Irilmazbilek, Ş.S. (14036762)" userId="8414effa-015d-4df5-bdea-be03cf9bb386" providerId="ADAL" clId="{F221E03E-FDE2-4012-B281-ADF6E1EB7E5B}" dt="2018-08-31T11:17:22.806" v="23" actId="26606"/>
          <ac:spMkLst>
            <pc:docMk/>
            <pc:sldMk cId="3582301150" sldId="259"/>
            <ac:spMk id="14" creationId="{E5332A3D-96DF-4962-8D36-3CA071EED96F}"/>
          </ac:spMkLst>
        </pc:spChg>
        <pc:graphicFrameChg chg="add del">
          <ac:chgData name="Irilmazbilek, Ş.S. (14036762)" userId="8414effa-015d-4df5-bdea-be03cf9bb386" providerId="ADAL" clId="{F221E03E-FDE2-4012-B281-ADF6E1EB7E5B}" dt="2018-08-31T11:17:22.637" v="22" actId="26606"/>
          <ac:graphicFrameMkLst>
            <pc:docMk/>
            <pc:sldMk cId="3582301150" sldId="259"/>
            <ac:graphicFrameMk id="5" creationId="{E36B6CAC-0ABA-4F87-8994-3D6496696517}"/>
          </ac:graphicFrameMkLst>
        </pc:graphicFrameChg>
        <pc:graphicFrameChg chg="add">
          <ac:chgData name="Irilmazbilek, Ş.S. (14036762)" userId="8414effa-015d-4df5-bdea-be03cf9bb386" providerId="ADAL" clId="{F221E03E-FDE2-4012-B281-ADF6E1EB7E5B}" dt="2018-08-31T11:17:22.806" v="23" actId="26606"/>
          <ac:graphicFrameMkLst>
            <pc:docMk/>
            <pc:sldMk cId="3582301150" sldId="259"/>
            <ac:graphicFrameMk id="7" creationId="{E8A9558D-0CCE-4F13-BD9A-75A9FF3DD6D3}"/>
          </ac:graphicFrameMkLst>
        </pc:graphicFrameChg>
      </pc:sldChg>
      <pc:sldChg chg="addSp modSp mod setBg">
        <pc:chgData name="Irilmazbilek, Ş.S. (14036762)" userId="8414effa-015d-4df5-bdea-be03cf9bb386" providerId="ADAL" clId="{F221E03E-FDE2-4012-B281-ADF6E1EB7E5B}" dt="2018-08-31T11:19:23.504" v="30" actId="26606"/>
        <pc:sldMkLst>
          <pc:docMk/>
          <pc:sldMk cId="1385842796" sldId="260"/>
        </pc:sldMkLst>
        <pc:spChg chg="mod">
          <ac:chgData name="Irilmazbilek, Ş.S. (14036762)" userId="8414effa-015d-4df5-bdea-be03cf9bb386" providerId="ADAL" clId="{F221E03E-FDE2-4012-B281-ADF6E1EB7E5B}" dt="2018-08-31T11:19:23.504" v="30" actId="26606"/>
          <ac:spMkLst>
            <pc:docMk/>
            <pc:sldMk cId="1385842796" sldId="260"/>
            <ac:spMk id="2" creationId="{BE1DBF0E-645A-4C4A-B56E-44A8B400324A}"/>
          </ac:spMkLst>
        </pc:spChg>
        <pc:spChg chg="mod">
          <ac:chgData name="Irilmazbilek, Ş.S. (14036762)" userId="8414effa-015d-4df5-bdea-be03cf9bb386" providerId="ADAL" clId="{F221E03E-FDE2-4012-B281-ADF6E1EB7E5B}" dt="2018-08-31T11:19:23.504" v="30" actId="26606"/>
          <ac:spMkLst>
            <pc:docMk/>
            <pc:sldMk cId="1385842796" sldId="260"/>
            <ac:spMk id="3" creationId="{BD3F3989-2F41-44B8-AFE3-B8A5DECBA866}"/>
          </ac:spMkLst>
        </pc:spChg>
        <pc:spChg chg="add">
          <ac:chgData name="Irilmazbilek, Ş.S. (14036762)" userId="8414effa-015d-4df5-bdea-be03cf9bb386" providerId="ADAL" clId="{F221E03E-FDE2-4012-B281-ADF6E1EB7E5B}" dt="2018-08-31T11:19:23.504" v="30" actId="26606"/>
          <ac:spMkLst>
            <pc:docMk/>
            <pc:sldMk cId="1385842796" sldId="260"/>
            <ac:spMk id="10" creationId="{79CBD3C9-4E66-426D-948E-7CF4778107E8}"/>
          </ac:spMkLst>
        </pc:spChg>
        <pc:spChg chg="add">
          <ac:chgData name="Irilmazbilek, Ş.S. (14036762)" userId="8414effa-015d-4df5-bdea-be03cf9bb386" providerId="ADAL" clId="{F221E03E-FDE2-4012-B281-ADF6E1EB7E5B}" dt="2018-08-31T11:19:23.504" v="30" actId="26606"/>
          <ac:spMkLst>
            <pc:docMk/>
            <pc:sldMk cId="1385842796" sldId="260"/>
            <ac:spMk id="12" creationId="{DDB95FCF-AD96-482F-9FB8-CD95725E6EFF}"/>
          </ac:spMkLst>
        </pc:spChg>
        <pc:spChg chg="add">
          <ac:chgData name="Irilmazbilek, Ş.S. (14036762)" userId="8414effa-015d-4df5-bdea-be03cf9bb386" providerId="ADAL" clId="{F221E03E-FDE2-4012-B281-ADF6E1EB7E5B}" dt="2018-08-31T11:19:23.504" v="30" actId="26606"/>
          <ac:spMkLst>
            <pc:docMk/>
            <pc:sldMk cId="1385842796" sldId="260"/>
            <ac:spMk id="16" creationId="{6C9CCC80-7A96-41CB-8626-BBA75D236F1B}"/>
          </ac:spMkLst>
        </pc:spChg>
        <pc:picChg chg="add">
          <ac:chgData name="Irilmazbilek, Ş.S. (14036762)" userId="8414effa-015d-4df5-bdea-be03cf9bb386" providerId="ADAL" clId="{F221E03E-FDE2-4012-B281-ADF6E1EB7E5B}" dt="2018-08-31T11:19:23.504" v="30" actId="26606"/>
          <ac:picMkLst>
            <pc:docMk/>
            <pc:sldMk cId="1385842796" sldId="260"/>
            <ac:picMk id="7" creationId="{A88AEA29-F710-4EC6-A5D4-A262EFC367EB}"/>
          </ac:picMkLst>
        </pc:picChg>
        <pc:cxnChg chg="add">
          <ac:chgData name="Irilmazbilek, Ş.S. (14036762)" userId="8414effa-015d-4df5-bdea-be03cf9bb386" providerId="ADAL" clId="{F221E03E-FDE2-4012-B281-ADF6E1EB7E5B}" dt="2018-08-31T11:19:23.504" v="30" actId="26606"/>
          <ac:cxnSpMkLst>
            <pc:docMk/>
            <pc:sldMk cId="1385842796" sldId="260"/>
            <ac:cxnSpMk id="14" creationId="{64EEEC00-AD80-4734-BEE6-04CBDEC830C9}"/>
          </ac:cxnSpMkLst>
        </pc:cxnChg>
        <pc:cxnChg chg="add">
          <ac:chgData name="Irilmazbilek, Ş.S. (14036762)" userId="8414effa-015d-4df5-bdea-be03cf9bb386" providerId="ADAL" clId="{F221E03E-FDE2-4012-B281-ADF6E1EB7E5B}" dt="2018-08-31T11:19:23.504" v="30" actId="26606"/>
          <ac:cxnSpMkLst>
            <pc:docMk/>
            <pc:sldMk cId="1385842796" sldId="260"/>
            <ac:cxnSpMk id="18" creationId="{2DAD7A7A-010A-4015-B647-7A27BB535DA0}"/>
          </ac:cxnSpMkLst>
        </pc:cxnChg>
      </pc:sldChg>
      <pc:sldChg chg="addSp delSp modSp mod setBg">
        <pc:chgData name="Irilmazbilek, Ş.S. (14036762)" userId="8414effa-015d-4df5-bdea-be03cf9bb386" providerId="ADAL" clId="{F221E03E-FDE2-4012-B281-ADF6E1EB7E5B}" dt="2018-08-31T11:17:33.262" v="28" actId="26606"/>
        <pc:sldMkLst>
          <pc:docMk/>
          <pc:sldMk cId="1255542632" sldId="261"/>
        </pc:sldMkLst>
        <pc:spChg chg="mod">
          <ac:chgData name="Irilmazbilek, Ş.S. (14036762)" userId="8414effa-015d-4df5-bdea-be03cf9bb386" providerId="ADAL" clId="{F221E03E-FDE2-4012-B281-ADF6E1EB7E5B}" dt="2018-08-31T11:17:33.262" v="28" actId="26606"/>
          <ac:spMkLst>
            <pc:docMk/>
            <pc:sldMk cId="1255542632" sldId="261"/>
            <ac:spMk id="2" creationId="{70683083-411B-49FC-A221-E2B77FAA33DF}"/>
          </ac:spMkLst>
        </pc:spChg>
        <pc:spChg chg="add del">
          <ac:chgData name="Irilmazbilek, Ş.S. (14036762)" userId="8414effa-015d-4df5-bdea-be03cf9bb386" providerId="ADAL" clId="{F221E03E-FDE2-4012-B281-ADF6E1EB7E5B}" dt="2018-08-31T11:17:33.262" v="28" actId="26606"/>
          <ac:spMkLst>
            <pc:docMk/>
            <pc:sldMk cId="1255542632" sldId="261"/>
            <ac:spMk id="3" creationId="{A65B32A7-71DA-4EC7-A602-4476E1BA1B63}"/>
          </ac:spMkLst>
        </pc:spChg>
        <pc:spChg chg="add del">
          <ac:chgData name="Irilmazbilek, Ş.S. (14036762)" userId="8414effa-015d-4df5-bdea-be03cf9bb386" providerId="ADAL" clId="{F221E03E-FDE2-4012-B281-ADF6E1EB7E5B}" dt="2018-08-31T11:17:33.224" v="27" actId="26606"/>
          <ac:spMkLst>
            <pc:docMk/>
            <pc:sldMk cId="1255542632" sldId="261"/>
            <ac:spMk id="10" creationId="{8E487A7A-15F8-4EF6-BA1F-30C51E6EC727}"/>
          </ac:spMkLst>
        </pc:spChg>
        <pc:spChg chg="add del">
          <ac:chgData name="Irilmazbilek, Ş.S. (14036762)" userId="8414effa-015d-4df5-bdea-be03cf9bb386" providerId="ADAL" clId="{F221E03E-FDE2-4012-B281-ADF6E1EB7E5B}" dt="2018-08-31T11:17:33.224" v="27" actId="26606"/>
          <ac:spMkLst>
            <pc:docMk/>
            <pc:sldMk cId="1255542632" sldId="261"/>
            <ac:spMk id="12" creationId="{36EFDBF8-A3DC-4DA8-9F33-E9107E70EE4F}"/>
          </ac:spMkLst>
        </pc:spChg>
        <pc:spChg chg="add del">
          <ac:chgData name="Irilmazbilek, Ş.S. (14036762)" userId="8414effa-015d-4df5-bdea-be03cf9bb386" providerId="ADAL" clId="{F221E03E-FDE2-4012-B281-ADF6E1EB7E5B}" dt="2018-08-31T11:17:33.224" v="27" actId="26606"/>
          <ac:spMkLst>
            <pc:docMk/>
            <pc:sldMk cId="1255542632" sldId="261"/>
            <ac:spMk id="14" creationId="{E5332A3D-96DF-4962-8D36-3CA071EED96F}"/>
          </ac:spMkLst>
        </pc:spChg>
        <pc:graphicFrameChg chg="add del">
          <ac:chgData name="Irilmazbilek, Ş.S. (14036762)" userId="8414effa-015d-4df5-bdea-be03cf9bb386" providerId="ADAL" clId="{F221E03E-FDE2-4012-B281-ADF6E1EB7E5B}" dt="2018-08-31T11:17:31.148" v="25" actId="26606"/>
          <ac:graphicFrameMkLst>
            <pc:docMk/>
            <pc:sldMk cId="1255542632" sldId="261"/>
            <ac:graphicFrameMk id="5" creationId="{AD1FF952-8506-4FD5-AB1B-77D660B9B40F}"/>
          </ac:graphicFrameMkLst>
        </pc:graphicFrameChg>
        <pc:graphicFrameChg chg="add del">
          <ac:chgData name="Irilmazbilek, Ş.S. (14036762)" userId="8414effa-015d-4df5-bdea-be03cf9bb386" providerId="ADAL" clId="{F221E03E-FDE2-4012-B281-ADF6E1EB7E5B}" dt="2018-08-31T11:17:33.224" v="27" actId="26606"/>
          <ac:graphicFrameMkLst>
            <pc:docMk/>
            <pc:sldMk cId="1255542632" sldId="261"/>
            <ac:graphicFrameMk id="7" creationId="{C0EB3499-BBF3-4EA4-87D5-374F422FEDFA}"/>
          </ac:graphicFrameMkLst>
        </pc:graphicFrameChg>
        <pc:graphicFrameChg chg="add">
          <ac:chgData name="Irilmazbilek, Ş.S. (14036762)" userId="8414effa-015d-4df5-bdea-be03cf9bb386" providerId="ADAL" clId="{F221E03E-FDE2-4012-B281-ADF6E1EB7E5B}" dt="2018-08-31T11:17:33.262" v="28" actId="26606"/>
          <ac:graphicFrameMkLst>
            <pc:docMk/>
            <pc:sldMk cId="1255542632" sldId="261"/>
            <ac:graphicFrameMk id="16" creationId="{4313DBC1-D6CD-46F4-AF40-D5FD23CCB7A9}"/>
          </ac:graphicFrameMkLst>
        </pc:graphicFrameChg>
      </pc:sldChg>
      <pc:sldChg chg="addSp delSp modSp mod setBg">
        <pc:chgData name="Irilmazbilek, Ş.S. (14036762)" userId="8414effa-015d-4df5-bdea-be03cf9bb386" providerId="ADAL" clId="{F221E03E-FDE2-4012-B281-ADF6E1EB7E5B}" dt="2018-08-31T11:18:18.628" v="29" actId="26606"/>
        <pc:sldMkLst>
          <pc:docMk/>
          <pc:sldMk cId="3598023472" sldId="262"/>
        </pc:sldMkLst>
        <pc:spChg chg="mod">
          <ac:chgData name="Irilmazbilek, Ş.S. (14036762)" userId="8414effa-015d-4df5-bdea-be03cf9bb386" providerId="ADAL" clId="{F221E03E-FDE2-4012-B281-ADF6E1EB7E5B}" dt="2018-08-31T11:18:18.628" v="29" actId="26606"/>
          <ac:spMkLst>
            <pc:docMk/>
            <pc:sldMk cId="3598023472" sldId="262"/>
            <ac:spMk id="2" creationId="{7B816503-D847-4718-B64A-10AC297D0AA3}"/>
          </ac:spMkLst>
        </pc:spChg>
        <pc:spChg chg="del">
          <ac:chgData name="Irilmazbilek, Ş.S. (14036762)" userId="8414effa-015d-4df5-bdea-be03cf9bb386" providerId="ADAL" clId="{F221E03E-FDE2-4012-B281-ADF6E1EB7E5B}" dt="2018-08-31T11:18:18.628" v="29" actId="26606"/>
          <ac:spMkLst>
            <pc:docMk/>
            <pc:sldMk cId="3598023472" sldId="262"/>
            <ac:spMk id="3" creationId="{34787626-74E1-4468-B4A0-69E5B0A63748}"/>
          </ac:spMkLst>
        </pc:spChg>
        <pc:spChg chg="add">
          <ac:chgData name="Irilmazbilek, Ş.S. (14036762)" userId="8414effa-015d-4df5-bdea-be03cf9bb386" providerId="ADAL" clId="{F221E03E-FDE2-4012-B281-ADF6E1EB7E5B}" dt="2018-08-31T11:18:18.628" v="29" actId="26606"/>
          <ac:spMkLst>
            <pc:docMk/>
            <pc:sldMk cId="3598023472" sldId="262"/>
            <ac:spMk id="10" creationId="{8E487A7A-15F8-4EF6-BA1F-30C51E6EC727}"/>
          </ac:spMkLst>
        </pc:spChg>
        <pc:spChg chg="add">
          <ac:chgData name="Irilmazbilek, Ş.S. (14036762)" userId="8414effa-015d-4df5-bdea-be03cf9bb386" providerId="ADAL" clId="{F221E03E-FDE2-4012-B281-ADF6E1EB7E5B}" dt="2018-08-31T11:18:18.628" v="29" actId="26606"/>
          <ac:spMkLst>
            <pc:docMk/>
            <pc:sldMk cId="3598023472" sldId="262"/>
            <ac:spMk id="12" creationId="{36EFDBF8-A3DC-4DA8-9F33-E9107E70EE4F}"/>
          </ac:spMkLst>
        </pc:spChg>
        <pc:spChg chg="add">
          <ac:chgData name="Irilmazbilek, Ş.S. (14036762)" userId="8414effa-015d-4df5-bdea-be03cf9bb386" providerId="ADAL" clId="{F221E03E-FDE2-4012-B281-ADF6E1EB7E5B}" dt="2018-08-31T11:18:18.628" v="29" actId="26606"/>
          <ac:spMkLst>
            <pc:docMk/>
            <pc:sldMk cId="3598023472" sldId="262"/>
            <ac:spMk id="14" creationId="{E5332A3D-96DF-4962-8D36-3CA071EED96F}"/>
          </ac:spMkLst>
        </pc:spChg>
        <pc:graphicFrameChg chg="add">
          <ac:chgData name="Irilmazbilek, Ş.S. (14036762)" userId="8414effa-015d-4df5-bdea-be03cf9bb386" providerId="ADAL" clId="{F221E03E-FDE2-4012-B281-ADF6E1EB7E5B}" dt="2018-08-31T11:18:18.628" v="29" actId="26606"/>
          <ac:graphicFrameMkLst>
            <pc:docMk/>
            <pc:sldMk cId="3598023472" sldId="262"/>
            <ac:graphicFrameMk id="5" creationId="{DA571C47-F9A6-4874-A5D8-F1C1FCCB2243}"/>
          </ac:graphicFrameMkLst>
        </pc:graphicFrameChg>
      </pc:sldChg>
    </pc:docChg>
  </pc:docChgLst>
  <pc:docChgLst>
    <pc:chgData name="Mahmodi, M. (18134270)" userId="S::18134270@student.hhs.nl::4157160e-eb89-4960-baaf-5531bdefbd4d" providerId="AD" clId="Web-{028B449E-23DB-49BA-9DF1-E507311FAC52}"/>
    <pc:docChg chg="modSld">
      <pc:chgData name="Mahmodi, M. (18134270)" userId="S::18134270@student.hhs.nl::4157160e-eb89-4960-baaf-5531bdefbd4d" providerId="AD" clId="Web-{028B449E-23DB-49BA-9DF1-E507311FAC52}" dt="2018-08-31T11:15:46.717" v="150"/>
      <pc:docMkLst>
        <pc:docMk/>
      </pc:docMkLst>
      <pc:sldChg chg="addSp delSp modSp">
        <pc:chgData name="Mahmodi, M. (18134270)" userId="S::18134270@student.hhs.nl::4157160e-eb89-4960-baaf-5531bdefbd4d" providerId="AD" clId="Web-{028B449E-23DB-49BA-9DF1-E507311FAC52}" dt="2018-08-31T11:15:46.717" v="150"/>
        <pc:sldMkLst>
          <pc:docMk/>
          <pc:sldMk cId="3351439039" sldId="256"/>
        </pc:sldMkLst>
        <pc:spChg chg="mod">
          <ac:chgData name="Mahmodi, M. (18134270)" userId="S::18134270@student.hhs.nl::4157160e-eb89-4960-baaf-5531bdefbd4d" providerId="AD" clId="Web-{028B449E-23DB-49BA-9DF1-E507311FAC52}" dt="2018-08-31T10:59:09.740" v="77" actId="1076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Mahmodi, M. (18134270)" userId="S::18134270@student.hhs.nl::4157160e-eb89-4960-baaf-5531bdefbd4d" providerId="AD" clId="Web-{028B449E-23DB-49BA-9DF1-E507311FAC52}" dt="2018-08-31T10:58:43.303" v="73"/>
          <ac:spMkLst>
            <pc:docMk/>
            <pc:sldMk cId="3351439039" sldId="256"/>
            <ac:spMk id="3" creationId="{00000000-0000-0000-0000-000000000000}"/>
          </ac:spMkLst>
        </pc:spChg>
        <pc:spChg chg="add del mod">
          <ac:chgData name="Mahmodi, M. (18134270)" userId="S::18134270@student.hhs.nl::4157160e-eb89-4960-baaf-5531bdefbd4d" providerId="AD" clId="Web-{028B449E-23DB-49BA-9DF1-E507311FAC52}" dt="2018-08-31T11:12:09.479" v="92"/>
          <ac:spMkLst>
            <pc:docMk/>
            <pc:sldMk cId="3351439039" sldId="256"/>
            <ac:spMk id="6" creationId="{BBB139C0-36A4-4774-98D2-8DA018DEC633}"/>
          </ac:spMkLst>
        </pc:spChg>
        <pc:spChg chg="add del mod">
          <ac:chgData name="Mahmodi, M. (18134270)" userId="S::18134270@student.hhs.nl::4157160e-eb89-4960-baaf-5531bdefbd4d" providerId="AD" clId="Web-{028B449E-23DB-49BA-9DF1-E507311FAC52}" dt="2018-08-31T11:12:05.620" v="88"/>
          <ac:spMkLst>
            <pc:docMk/>
            <pc:sldMk cId="3351439039" sldId="256"/>
            <ac:spMk id="7" creationId="{796961C8-EF58-4B71-878F-A0C48552A7F5}"/>
          </ac:spMkLst>
        </pc:spChg>
        <pc:spChg chg="add del mod">
          <ac:chgData name="Mahmodi, M. (18134270)" userId="S::18134270@student.hhs.nl::4157160e-eb89-4960-baaf-5531bdefbd4d" providerId="AD" clId="Web-{028B449E-23DB-49BA-9DF1-E507311FAC52}" dt="2018-08-31T11:15:46.717" v="150"/>
          <ac:spMkLst>
            <pc:docMk/>
            <pc:sldMk cId="3351439039" sldId="256"/>
            <ac:spMk id="8" creationId="{9E2B65AA-5023-4FF8-AA41-0C5CCF660923}"/>
          </ac:spMkLst>
        </pc:spChg>
        <pc:picChg chg="add mod">
          <ac:chgData name="Mahmodi, M. (18134270)" userId="S::18134270@student.hhs.nl::4157160e-eb89-4960-baaf-5531bdefbd4d" providerId="AD" clId="Web-{028B449E-23DB-49BA-9DF1-E507311FAC52}" dt="2018-08-31T11:00:48.303" v="79" actId="1076"/>
          <ac:picMkLst>
            <pc:docMk/>
            <pc:sldMk cId="3351439039" sldId="256"/>
            <ac:picMk id="4" creationId="{2075684D-DCAF-4EBE-B5A7-108C6343203D}"/>
          </ac:picMkLst>
        </pc:picChg>
      </pc:sldChg>
      <pc:sldChg chg="modSp">
        <pc:chgData name="Mahmodi, M. (18134270)" userId="S::18134270@student.hhs.nl::4157160e-eb89-4960-baaf-5531bdefbd4d" providerId="AD" clId="Web-{028B449E-23DB-49BA-9DF1-E507311FAC52}" dt="2018-08-31T10:56:43.631" v="67" actId="20577"/>
        <pc:sldMkLst>
          <pc:docMk/>
          <pc:sldMk cId="3482358733" sldId="257"/>
        </pc:sldMkLst>
        <pc:spChg chg="mod">
          <ac:chgData name="Mahmodi, M. (18134270)" userId="S::18134270@student.hhs.nl::4157160e-eb89-4960-baaf-5531bdefbd4d" providerId="AD" clId="Web-{028B449E-23DB-49BA-9DF1-E507311FAC52}" dt="2018-08-31T10:55:57.131" v="24" actId="20577"/>
          <ac:spMkLst>
            <pc:docMk/>
            <pc:sldMk cId="3482358733" sldId="257"/>
            <ac:spMk id="2" creationId="{B2D9A1AD-6F5E-48FE-ABED-0B684FA71EA5}"/>
          </ac:spMkLst>
        </pc:spChg>
        <pc:spChg chg="mod">
          <ac:chgData name="Mahmodi, M. (18134270)" userId="S::18134270@student.hhs.nl::4157160e-eb89-4960-baaf-5531bdefbd4d" providerId="AD" clId="Web-{028B449E-23DB-49BA-9DF1-E507311FAC52}" dt="2018-08-31T10:56:43.631" v="67" actId="20577"/>
          <ac:spMkLst>
            <pc:docMk/>
            <pc:sldMk cId="3482358733" sldId="257"/>
            <ac:spMk id="3" creationId="{884D88F0-8CC5-4C6E-A963-EC498D2C8BE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Recap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Plans &amp; Goals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298EE64-43FF-4660-B215-2CDCC5805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Ideas</a:t>
          </a:r>
        </a:p>
      </dgm:t>
    </dgm:pt>
    <dgm:pt modelId="{9A345C08-687A-4491-AD6F-CF8DCF38C830}" type="parTrans" cxnId="{AE1AFDD4-5DBB-43FA-A5CD-0597D912E052}">
      <dgm:prSet/>
      <dgm:spPr/>
      <dgm:t>
        <a:bodyPr/>
        <a:lstStyle/>
        <a:p>
          <a:endParaRPr lang="en-US"/>
        </a:p>
      </dgm:t>
    </dgm:pt>
    <dgm:pt modelId="{FADB779D-FBA9-47A8-B258-AA10A55497CE}" type="sibTrans" cxnId="{AE1AFDD4-5DBB-43FA-A5CD-0597D912E052}">
      <dgm:prSet/>
      <dgm:spPr/>
      <dgm:t>
        <a:bodyPr/>
        <a:lstStyle/>
        <a:p>
          <a:endParaRPr lang="en-US"/>
        </a:p>
      </dgm:t>
    </dgm:pt>
    <dgm:pt modelId="{7BCB9DCC-3E30-4A19-AFC5-C4820A79C7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Experiments</a:t>
          </a:r>
        </a:p>
      </dgm:t>
    </dgm:pt>
    <dgm:pt modelId="{4D426B45-74EF-4ACB-80AA-70BC903314D0}" type="parTrans" cxnId="{66CAFAE3-383B-4C5F-B0EA-9373731F1C06}">
      <dgm:prSet/>
      <dgm:spPr/>
      <dgm:t>
        <a:bodyPr/>
        <a:lstStyle/>
        <a:p>
          <a:endParaRPr lang="en-US"/>
        </a:p>
      </dgm:t>
    </dgm:pt>
    <dgm:pt modelId="{B57F1284-43EA-49C0-B8B5-05F429B990FB}" type="sibTrans" cxnId="{66CAFAE3-383B-4C5F-B0EA-9373731F1C06}">
      <dgm:prSet/>
      <dgm:spPr/>
      <dgm:t>
        <a:bodyPr/>
        <a:lstStyle/>
        <a:p>
          <a:endParaRPr lang="en-US"/>
        </a:p>
      </dgm:t>
    </dgm:pt>
    <dgm:pt modelId="{FDE019DD-AD4C-4C4D-9F3B-341C656A5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Findings &amp; Conclusions</a:t>
          </a:r>
        </a:p>
      </dgm:t>
    </dgm:pt>
    <dgm:pt modelId="{E09F2D24-081F-4628-9B73-2C4101BCD5CC}" type="parTrans" cxnId="{394B8A41-FCF7-4979-B69D-C987B390E47F}">
      <dgm:prSet/>
      <dgm:spPr/>
      <dgm:t>
        <a:bodyPr/>
        <a:lstStyle/>
        <a:p>
          <a:endParaRPr lang="en-US"/>
        </a:p>
      </dgm:t>
    </dgm:pt>
    <dgm:pt modelId="{9FB4E9CB-F00B-4BB9-98C4-E0205D1CBBA5}" type="sibTrans" cxnId="{394B8A41-FCF7-4979-B69D-C987B390E47F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5"/>
      <dgm:spPr/>
    </dgm:pt>
    <dgm:pt modelId="{28028901-0999-4ACC-8C77-F46899793521}" type="pres">
      <dgm:prSet presAssocID="{EB3279D6-A11C-43DA-AA1C-5965701BD8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5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5"/>
      <dgm:spPr/>
    </dgm:pt>
    <dgm:pt modelId="{434B6F40-0978-40CA-A779-152D85D3C22C}" type="pres">
      <dgm:prSet presAssocID="{2CFC53C6-53AA-4F20-B90F-B92CA815BB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5">
        <dgm:presLayoutVars>
          <dgm:chMax val="0"/>
          <dgm:chPref val="0"/>
        </dgm:presLayoutVars>
      </dgm:prSet>
      <dgm:spPr/>
    </dgm:pt>
    <dgm:pt modelId="{79D93A76-AC3C-4FC5-B96F-1C69ED870AD1}" type="pres">
      <dgm:prSet presAssocID="{59CF8155-967C-47C6-B9C1-362088C6F0F8}" presName="sibTrans" presStyleCnt="0"/>
      <dgm:spPr/>
    </dgm:pt>
    <dgm:pt modelId="{CC2F5A84-5B6E-4FE8-AC73-A18A6250AA14}" type="pres">
      <dgm:prSet presAssocID="{A298EE64-43FF-4660-B215-2CDCC5805F3E}" presName="compNode" presStyleCnt="0"/>
      <dgm:spPr/>
    </dgm:pt>
    <dgm:pt modelId="{C64C3C30-9B51-4A8F-AFB5-67902F9AEDF1}" type="pres">
      <dgm:prSet presAssocID="{A298EE64-43FF-4660-B215-2CDCC5805F3E}" presName="bgRect" presStyleLbl="bgShp" presStyleIdx="2" presStyleCnt="5"/>
      <dgm:spPr/>
    </dgm:pt>
    <dgm:pt modelId="{800678A6-A569-4D8F-B805-2CAD11144EF8}" type="pres">
      <dgm:prSet presAssocID="{A298EE64-43FF-4660-B215-2CDCC5805F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56E63AE-6D28-484E-B6B2-85C82F0E7E0B}" type="pres">
      <dgm:prSet presAssocID="{A298EE64-43FF-4660-B215-2CDCC5805F3E}" presName="spaceRect" presStyleCnt="0"/>
      <dgm:spPr/>
    </dgm:pt>
    <dgm:pt modelId="{88AF9875-FE14-469B-BC95-49BEF9FF91C6}" type="pres">
      <dgm:prSet presAssocID="{A298EE64-43FF-4660-B215-2CDCC5805F3E}" presName="parTx" presStyleLbl="revTx" presStyleIdx="2" presStyleCnt="5">
        <dgm:presLayoutVars>
          <dgm:chMax val="0"/>
          <dgm:chPref val="0"/>
        </dgm:presLayoutVars>
      </dgm:prSet>
      <dgm:spPr/>
    </dgm:pt>
    <dgm:pt modelId="{ED7B7476-C383-499D-B931-3485C1ABE7A5}" type="pres">
      <dgm:prSet presAssocID="{FADB779D-FBA9-47A8-B258-AA10A55497CE}" presName="sibTrans" presStyleCnt="0"/>
      <dgm:spPr/>
    </dgm:pt>
    <dgm:pt modelId="{393B20F3-B77A-46A2-8F5C-AD2AFB9D4C87}" type="pres">
      <dgm:prSet presAssocID="{7BCB9DCC-3E30-4A19-AFC5-C4820A79C7A9}" presName="compNode" presStyleCnt="0"/>
      <dgm:spPr/>
    </dgm:pt>
    <dgm:pt modelId="{41298159-5562-4BAC-95EB-2B44851CE17D}" type="pres">
      <dgm:prSet presAssocID="{7BCB9DCC-3E30-4A19-AFC5-C4820A79C7A9}" presName="bgRect" presStyleLbl="bgShp" presStyleIdx="3" presStyleCnt="5"/>
      <dgm:spPr/>
    </dgm:pt>
    <dgm:pt modelId="{F8F7A9FC-DA46-490B-83D9-3F681A16A41C}" type="pres">
      <dgm:prSet presAssocID="{7BCB9DCC-3E30-4A19-AFC5-C4820A79C7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227120-AC51-4444-92EC-3EAB11F453BD}" type="pres">
      <dgm:prSet presAssocID="{7BCB9DCC-3E30-4A19-AFC5-C4820A79C7A9}" presName="spaceRect" presStyleCnt="0"/>
      <dgm:spPr/>
    </dgm:pt>
    <dgm:pt modelId="{FD57528A-E6DB-43C1-8110-9EE02EA0FB18}" type="pres">
      <dgm:prSet presAssocID="{7BCB9DCC-3E30-4A19-AFC5-C4820A79C7A9}" presName="parTx" presStyleLbl="revTx" presStyleIdx="3" presStyleCnt="5">
        <dgm:presLayoutVars>
          <dgm:chMax val="0"/>
          <dgm:chPref val="0"/>
        </dgm:presLayoutVars>
      </dgm:prSet>
      <dgm:spPr/>
    </dgm:pt>
    <dgm:pt modelId="{8EC4606D-630A-4590-9AD2-241C2E4A8B34}" type="pres">
      <dgm:prSet presAssocID="{B57F1284-43EA-49C0-B8B5-05F429B990FB}" presName="sibTrans" presStyleCnt="0"/>
      <dgm:spPr/>
    </dgm:pt>
    <dgm:pt modelId="{B8C96482-7243-4A89-AFC7-74430574FA9B}" type="pres">
      <dgm:prSet presAssocID="{FDE019DD-AD4C-4C4D-9F3B-341C656A54B2}" presName="compNode" presStyleCnt="0"/>
      <dgm:spPr/>
    </dgm:pt>
    <dgm:pt modelId="{D508462D-C846-4A88-A185-CCF6DCDEA0D4}" type="pres">
      <dgm:prSet presAssocID="{FDE019DD-AD4C-4C4D-9F3B-341C656A54B2}" presName="bgRect" presStyleLbl="bgShp" presStyleIdx="4" presStyleCnt="5"/>
      <dgm:spPr/>
    </dgm:pt>
    <dgm:pt modelId="{ACC56472-5A95-452C-9792-38A508F2F166}" type="pres">
      <dgm:prSet presAssocID="{FDE019DD-AD4C-4C4D-9F3B-341C656A54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8C1A2DBD-65F2-4D28-893A-7C6B5888BFB6}" type="pres">
      <dgm:prSet presAssocID="{FDE019DD-AD4C-4C4D-9F3B-341C656A54B2}" presName="spaceRect" presStyleCnt="0"/>
      <dgm:spPr/>
    </dgm:pt>
    <dgm:pt modelId="{9C207172-7B92-43EC-A608-E8AF52307A7E}" type="pres">
      <dgm:prSet presAssocID="{FDE019DD-AD4C-4C4D-9F3B-341C656A54B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438503-8B98-4F44-96F6-BB1292E41DF1}" type="presOf" srcId="{A298EE64-43FF-4660-B215-2CDCC5805F3E}" destId="{88AF9875-FE14-469B-BC95-49BEF9FF91C6}" srcOrd="0" destOrd="0" presId="urn:microsoft.com/office/officeart/2018/2/layout/IconVerticalSolidList"/>
    <dgm:cxn modelId="{394B8A41-FCF7-4979-B69D-C987B390E47F}" srcId="{6D1E521F-815C-4BCC-8D02-2B360FC1EBA7}" destId="{FDE019DD-AD4C-4C4D-9F3B-341C656A54B2}" srcOrd="4" destOrd="0" parTransId="{E09F2D24-081F-4628-9B73-2C4101BCD5CC}" sibTransId="{9FB4E9CB-F00B-4BB9-98C4-E0205D1CBBA5}"/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29EBFBF-1F93-4AC2-9C02-81303E898498}" type="presOf" srcId="{7BCB9DCC-3E30-4A19-AFC5-C4820A79C7A9}" destId="{FD57528A-E6DB-43C1-8110-9EE02EA0FB18}" srcOrd="0" destOrd="0" presId="urn:microsoft.com/office/officeart/2018/2/layout/IconVerticalSolidList"/>
    <dgm:cxn modelId="{8DC331D4-8449-44C0-B36C-AA73B25C0DF1}" type="presOf" srcId="{FDE019DD-AD4C-4C4D-9F3B-341C656A54B2}" destId="{9C207172-7B92-43EC-A608-E8AF52307A7E}" srcOrd="0" destOrd="0" presId="urn:microsoft.com/office/officeart/2018/2/layout/IconVerticalSolidList"/>
    <dgm:cxn modelId="{AE1AFDD4-5DBB-43FA-A5CD-0597D912E052}" srcId="{6D1E521F-815C-4BCC-8D02-2B360FC1EBA7}" destId="{A298EE64-43FF-4660-B215-2CDCC5805F3E}" srcOrd="2" destOrd="0" parTransId="{9A345C08-687A-4491-AD6F-CF8DCF38C830}" sibTransId="{FADB779D-FBA9-47A8-B258-AA10A55497CE}"/>
    <dgm:cxn modelId="{66CAFAE3-383B-4C5F-B0EA-9373731F1C06}" srcId="{6D1E521F-815C-4BCC-8D02-2B360FC1EBA7}" destId="{7BCB9DCC-3E30-4A19-AFC5-C4820A79C7A9}" srcOrd="3" destOrd="0" parTransId="{4D426B45-74EF-4ACB-80AA-70BC903314D0}" sibTransId="{B57F1284-43EA-49C0-B8B5-05F429B990FB}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  <dgm:cxn modelId="{A0FF3A51-070B-434E-9BDB-B9C5E1758F62}" type="presParOf" srcId="{0A35F328-5425-4B61-B039-1C263865986D}" destId="{79D93A76-AC3C-4FC5-B96F-1C69ED870AD1}" srcOrd="3" destOrd="0" presId="urn:microsoft.com/office/officeart/2018/2/layout/IconVerticalSolidList"/>
    <dgm:cxn modelId="{2C7C6155-5629-4237-9F3C-CE7962C0A76F}" type="presParOf" srcId="{0A35F328-5425-4B61-B039-1C263865986D}" destId="{CC2F5A84-5B6E-4FE8-AC73-A18A6250AA14}" srcOrd="4" destOrd="0" presId="urn:microsoft.com/office/officeart/2018/2/layout/IconVerticalSolidList"/>
    <dgm:cxn modelId="{2AFD6CA6-A435-4B2C-A770-F332DA8699D3}" type="presParOf" srcId="{CC2F5A84-5B6E-4FE8-AC73-A18A6250AA14}" destId="{C64C3C30-9B51-4A8F-AFB5-67902F9AEDF1}" srcOrd="0" destOrd="0" presId="urn:microsoft.com/office/officeart/2018/2/layout/IconVerticalSolidList"/>
    <dgm:cxn modelId="{EF3F975D-7F03-4225-AD17-6774588ECDF7}" type="presParOf" srcId="{CC2F5A84-5B6E-4FE8-AC73-A18A6250AA14}" destId="{800678A6-A569-4D8F-B805-2CAD11144EF8}" srcOrd="1" destOrd="0" presId="urn:microsoft.com/office/officeart/2018/2/layout/IconVerticalSolidList"/>
    <dgm:cxn modelId="{DD4EA4A0-24B7-4235-8CD7-A15C393F0DA8}" type="presParOf" srcId="{CC2F5A84-5B6E-4FE8-AC73-A18A6250AA14}" destId="{A56E63AE-6D28-484E-B6B2-85C82F0E7E0B}" srcOrd="2" destOrd="0" presId="urn:microsoft.com/office/officeart/2018/2/layout/IconVerticalSolidList"/>
    <dgm:cxn modelId="{6FDB58C6-5046-4D12-827B-A0FAA5AB4C9A}" type="presParOf" srcId="{CC2F5A84-5B6E-4FE8-AC73-A18A6250AA14}" destId="{88AF9875-FE14-469B-BC95-49BEF9FF91C6}" srcOrd="3" destOrd="0" presId="urn:microsoft.com/office/officeart/2018/2/layout/IconVerticalSolidList"/>
    <dgm:cxn modelId="{344E0BD5-D0E0-4B53-A7DC-7EC1CF82A504}" type="presParOf" srcId="{0A35F328-5425-4B61-B039-1C263865986D}" destId="{ED7B7476-C383-499D-B931-3485C1ABE7A5}" srcOrd="5" destOrd="0" presId="urn:microsoft.com/office/officeart/2018/2/layout/IconVerticalSolidList"/>
    <dgm:cxn modelId="{0D4EE8FF-5A75-4A01-9E2E-7BB998882DED}" type="presParOf" srcId="{0A35F328-5425-4B61-B039-1C263865986D}" destId="{393B20F3-B77A-46A2-8F5C-AD2AFB9D4C87}" srcOrd="6" destOrd="0" presId="urn:microsoft.com/office/officeart/2018/2/layout/IconVerticalSolidList"/>
    <dgm:cxn modelId="{AD50E650-A6BA-46B1-992C-4430A9C7DDE1}" type="presParOf" srcId="{393B20F3-B77A-46A2-8F5C-AD2AFB9D4C87}" destId="{41298159-5562-4BAC-95EB-2B44851CE17D}" srcOrd="0" destOrd="0" presId="urn:microsoft.com/office/officeart/2018/2/layout/IconVerticalSolidList"/>
    <dgm:cxn modelId="{5C14B890-F864-47F9-A998-BD8651CC0450}" type="presParOf" srcId="{393B20F3-B77A-46A2-8F5C-AD2AFB9D4C87}" destId="{F8F7A9FC-DA46-490B-83D9-3F681A16A41C}" srcOrd="1" destOrd="0" presId="urn:microsoft.com/office/officeart/2018/2/layout/IconVerticalSolidList"/>
    <dgm:cxn modelId="{B41E7B7F-5C46-49AB-90C6-E044527E77B3}" type="presParOf" srcId="{393B20F3-B77A-46A2-8F5C-AD2AFB9D4C87}" destId="{B7227120-AC51-4444-92EC-3EAB11F453BD}" srcOrd="2" destOrd="0" presId="urn:microsoft.com/office/officeart/2018/2/layout/IconVerticalSolidList"/>
    <dgm:cxn modelId="{F081F7E8-3F73-4167-9D93-B1167B3982AD}" type="presParOf" srcId="{393B20F3-B77A-46A2-8F5C-AD2AFB9D4C87}" destId="{FD57528A-E6DB-43C1-8110-9EE02EA0FB18}" srcOrd="3" destOrd="0" presId="urn:microsoft.com/office/officeart/2018/2/layout/IconVerticalSolidList"/>
    <dgm:cxn modelId="{5763A2DC-B9F7-4ADD-AF7A-A69BA29B11C4}" type="presParOf" srcId="{0A35F328-5425-4B61-B039-1C263865986D}" destId="{8EC4606D-630A-4590-9AD2-241C2E4A8B34}" srcOrd="7" destOrd="0" presId="urn:microsoft.com/office/officeart/2018/2/layout/IconVerticalSolidList"/>
    <dgm:cxn modelId="{321C3C12-0F8F-47D4-9915-47E017C69699}" type="presParOf" srcId="{0A35F328-5425-4B61-B039-1C263865986D}" destId="{B8C96482-7243-4A89-AFC7-74430574FA9B}" srcOrd="8" destOrd="0" presId="urn:microsoft.com/office/officeart/2018/2/layout/IconVerticalSolidList"/>
    <dgm:cxn modelId="{5F36A2D4-2725-43F0-8159-5792E8F8C534}" type="presParOf" srcId="{B8C96482-7243-4A89-AFC7-74430574FA9B}" destId="{D508462D-C846-4A88-A185-CCF6DCDEA0D4}" srcOrd="0" destOrd="0" presId="urn:microsoft.com/office/officeart/2018/2/layout/IconVerticalSolidList"/>
    <dgm:cxn modelId="{BB911018-A99B-41A7-8A9A-425499480EF3}" type="presParOf" srcId="{B8C96482-7243-4A89-AFC7-74430574FA9B}" destId="{ACC56472-5A95-452C-9792-38A508F2F166}" srcOrd="1" destOrd="0" presId="urn:microsoft.com/office/officeart/2018/2/layout/IconVerticalSolidList"/>
    <dgm:cxn modelId="{CE5C451A-E82D-4012-B907-D5A5DBCFD735}" type="presParOf" srcId="{B8C96482-7243-4A89-AFC7-74430574FA9B}" destId="{8C1A2DBD-65F2-4D28-893A-7C6B5888BFB6}" srcOrd="2" destOrd="0" presId="urn:microsoft.com/office/officeart/2018/2/layout/IconVerticalSolidList"/>
    <dgm:cxn modelId="{881F8FEA-C30A-4C85-8423-6443A428C45D}" type="presParOf" srcId="{B8C96482-7243-4A89-AFC7-74430574FA9B}" destId="{9C207172-7B92-43EC-A608-E8AF52307A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0DF0D-67F3-4D48-A965-88B419B45B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A69B8B-5954-421E-9DD5-C8572502CA74}">
      <dgm:prSet/>
      <dgm:spPr/>
      <dgm:t>
        <a:bodyPr/>
        <a:lstStyle/>
        <a:p>
          <a:r>
            <a:rPr lang="en-US"/>
            <a:t>CBS meeting (30-8)</a:t>
          </a:r>
        </a:p>
      </dgm:t>
    </dgm:pt>
    <dgm:pt modelId="{7687AD5A-0ADC-41BD-A26D-40BCE2D9E02C}" type="parTrans" cxnId="{11354AAF-C460-4B79-8664-F8E2BF952BE4}">
      <dgm:prSet/>
      <dgm:spPr/>
      <dgm:t>
        <a:bodyPr/>
        <a:lstStyle/>
        <a:p>
          <a:endParaRPr lang="en-US"/>
        </a:p>
      </dgm:t>
    </dgm:pt>
    <dgm:pt modelId="{91EE7373-39AF-4A6F-8068-C51FF4408C72}" type="sibTrans" cxnId="{11354AAF-C460-4B79-8664-F8E2BF952BE4}">
      <dgm:prSet/>
      <dgm:spPr/>
      <dgm:t>
        <a:bodyPr/>
        <a:lstStyle/>
        <a:p>
          <a:endParaRPr lang="en-US"/>
        </a:p>
      </dgm:t>
    </dgm:pt>
    <dgm:pt modelId="{11733DFA-7941-4E07-9FDE-913E9818AC19}">
      <dgm:prSet/>
      <dgm:spPr/>
      <dgm:t>
        <a:bodyPr/>
        <a:lstStyle/>
        <a:p>
          <a:r>
            <a:rPr lang="en-US"/>
            <a:t>Data received</a:t>
          </a:r>
        </a:p>
      </dgm:t>
    </dgm:pt>
    <dgm:pt modelId="{5160A88E-1F70-4B8C-AE49-A7924D3E3B8F}" type="parTrans" cxnId="{C26831BE-909A-478C-B9D2-4EA583D0B1B6}">
      <dgm:prSet/>
      <dgm:spPr/>
      <dgm:t>
        <a:bodyPr/>
        <a:lstStyle/>
        <a:p>
          <a:endParaRPr lang="en-US"/>
        </a:p>
      </dgm:t>
    </dgm:pt>
    <dgm:pt modelId="{C8510342-B1EE-4871-967C-01571F5AF42D}" type="sibTrans" cxnId="{C26831BE-909A-478C-B9D2-4EA583D0B1B6}">
      <dgm:prSet/>
      <dgm:spPr/>
      <dgm:t>
        <a:bodyPr/>
        <a:lstStyle/>
        <a:p>
          <a:endParaRPr lang="en-US"/>
        </a:p>
      </dgm:t>
    </dgm:pt>
    <dgm:pt modelId="{E52E03EC-7402-43C2-9B40-779B48B5B911}">
      <dgm:prSet/>
      <dgm:spPr/>
      <dgm:t>
        <a:bodyPr/>
        <a:lstStyle/>
        <a:p>
          <a:r>
            <a:rPr lang="en-US"/>
            <a:t>Datacamp</a:t>
          </a:r>
        </a:p>
      </dgm:t>
    </dgm:pt>
    <dgm:pt modelId="{957E5D59-70CE-42F8-A72C-FFA21A5F4916}" type="parTrans" cxnId="{80A08547-141D-4FA2-8564-7D9C9E389DE9}">
      <dgm:prSet/>
      <dgm:spPr/>
      <dgm:t>
        <a:bodyPr/>
        <a:lstStyle/>
        <a:p>
          <a:endParaRPr lang="en-US"/>
        </a:p>
      </dgm:t>
    </dgm:pt>
    <dgm:pt modelId="{D4EC5B0C-F506-418C-8C13-66DB5BF675CD}" type="sibTrans" cxnId="{80A08547-141D-4FA2-8564-7D9C9E389DE9}">
      <dgm:prSet/>
      <dgm:spPr/>
      <dgm:t>
        <a:bodyPr/>
        <a:lstStyle/>
        <a:p>
          <a:endParaRPr lang="en-US"/>
        </a:p>
      </dgm:t>
    </dgm:pt>
    <dgm:pt modelId="{41DEAD51-9B1A-4EE0-933A-BADE92DABDBE}">
      <dgm:prSet/>
      <dgm:spPr/>
      <dgm:t>
        <a:bodyPr/>
        <a:lstStyle/>
        <a:p>
          <a:r>
            <a:rPr lang="en-US"/>
            <a:t>Scrum</a:t>
          </a:r>
        </a:p>
      </dgm:t>
    </dgm:pt>
    <dgm:pt modelId="{2881BCFB-D1DA-43FC-ADF1-B4AAD182D5E0}" type="parTrans" cxnId="{A97A1059-B5DA-45D7-B929-3823D717EBA1}">
      <dgm:prSet/>
      <dgm:spPr/>
      <dgm:t>
        <a:bodyPr/>
        <a:lstStyle/>
        <a:p>
          <a:endParaRPr lang="en-US"/>
        </a:p>
      </dgm:t>
    </dgm:pt>
    <dgm:pt modelId="{8BA351E8-3822-4A1A-B8BD-BCA2F0877566}" type="sibTrans" cxnId="{A97A1059-B5DA-45D7-B929-3823D717EBA1}">
      <dgm:prSet/>
      <dgm:spPr/>
      <dgm:t>
        <a:bodyPr/>
        <a:lstStyle/>
        <a:p>
          <a:endParaRPr lang="en-US"/>
        </a:p>
      </dgm:t>
    </dgm:pt>
    <dgm:pt modelId="{F7CA1FE3-E02C-4B13-AB1A-E2F557F03273}" type="pres">
      <dgm:prSet presAssocID="{E4A0DF0D-67F3-4D48-A965-88B419B45B04}" presName="linear" presStyleCnt="0">
        <dgm:presLayoutVars>
          <dgm:animLvl val="lvl"/>
          <dgm:resizeHandles val="exact"/>
        </dgm:presLayoutVars>
      </dgm:prSet>
      <dgm:spPr/>
    </dgm:pt>
    <dgm:pt modelId="{0742A339-23DC-4A28-8F1B-D494AA7BF4C4}" type="pres">
      <dgm:prSet presAssocID="{41A69B8B-5954-421E-9DD5-C8572502CA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4306CE-BD26-4EDF-8ACD-3FBE76869ADC}" type="pres">
      <dgm:prSet presAssocID="{91EE7373-39AF-4A6F-8068-C51FF4408C72}" presName="spacer" presStyleCnt="0"/>
      <dgm:spPr/>
    </dgm:pt>
    <dgm:pt modelId="{98DB06E9-0D2A-4B56-BFE7-A9E4AE83C250}" type="pres">
      <dgm:prSet presAssocID="{11733DFA-7941-4E07-9FDE-913E9818AC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DC7D7E-387A-4FBD-B94A-FA1A6DD7E065}" type="pres">
      <dgm:prSet presAssocID="{C8510342-B1EE-4871-967C-01571F5AF42D}" presName="spacer" presStyleCnt="0"/>
      <dgm:spPr/>
    </dgm:pt>
    <dgm:pt modelId="{703B608C-7ED7-42F8-B444-191336EE2578}" type="pres">
      <dgm:prSet presAssocID="{E52E03EC-7402-43C2-9B40-779B48B5B9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5E3BD1-5DC8-4F08-AE77-534BD2A97FBA}" type="pres">
      <dgm:prSet presAssocID="{D4EC5B0C-F506-418C-8C13-66DB5BF675CD}" presName="spacer" presStyleCnt="0"/>
      <dgm:spPr/>
    </dgm:pt>
    <dgm:pt modelId="{4BC26C7B-E7E6-4E4D-AB63-F4CB80734FCD}" type="pres">
      <dgm:prSet presAssocID="{41DEAD51-9B1A-4EE0-933A-BADE92DABD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314234-A81B-41EF-8C42-F53F185948FC}" type="presOf" srcId="{41DEAD51-9B1A-4EE0-933A-BADE92DABDBE}" destId="{4BC26C7B-E7E6-4E4D-AB63-F4CB80734FCD}" srcOrd="0" destOrd="0" presId="urn:microsoft.com/office/officeart/2005/8/layout/vList2"/>
    <dgm:cxn modelId="{D75E4863-1083-40AA-9C49-70C93E26C5B7}" type="presOf" srcId="{11733DFA-7941-4E07-9FDE-913E9818AC19}" destId="{98DB06E9-0D2A-4B56-BFE7-A9E4AE83C250}" srcOrd="0" destOrd="0" presId="urn:microsoft.com/office/officeart/2005/8/layout/vList2"/>
    <dgm:cxn modelId="{80A08547-141D-4FA2-8564-7D9C9E389DE9}" srcId="{E4A0DF0D-67F3-4D48-A965-88B419B45B04}" destId="{E52E03EC-7402-43C2-9B40-779B48B5B911}" srcOrd="2" destOrd="0" parTransId="{957E5D59-70CE-42F8-A72C-FFA21A5F4916}" sibTransId="{D4EC5B0C-F506-418C-8C13-66DB5BF675CD}"/>
    <dgm:cxn modelId="{A97A1059-B5DA-45D7-B929-3823D717EBA1}" srcId="{E4A0DF0D-67F3-4D48-A965-88B419B45B04}" destId="{41DEAD51-9B1A-4EE0-933A-BADE92DABDBE}" srcOrd="3" destOrd="0" parTransId="{2881BCFB-D1DA-43FC-ADF1-B4AAD182D5E0}" sibTransId="{8BA351E8-3822-4A1A-B8BD-BCA2F0877566}"/>
    <dgm:cxn modelId="{7A742E9D-1107-4900-A285-811804D43581}" type="presOf" srcId="{E4A0DF0D-67F3-4D48-A965-88B419B45B04}" destId="{F7CA1FE3-E02C-4B13-AB1A-E2F557F03273}" srcOrd="0" destOrd="0" presId="urn:microsoft.com/office/officeart/2005/8/layout/vList2"/>
    <dgm:cxn modelId="{11354AAF-C460-4B79-8664-F8E2BF952BE4}" srcId="{E4A0DF0D-67F3-4D48-A965-88B419B45B04}" destId="{41A69B8B-5954-421E-9DD5-C8572502CA74}" srcOrd="0" destOrd="0" parTransId="{7687AD5A-0ADC-41BD-A26D-40BCE2D9E02C}" sibTransId="{91EE7373-39AF-4A6F-8068-C51FF4408C72}"/>
    <dgm:cxn modelId="{A1A886B0-9B03-481C-A3B1-F10873DAD982}" type="presOf" srcId="{41A69B8B-5954-421E-9DD5-C8572502CA74}" destId="{0742A339-23DC-4A28-8F1B-D494AA7BF4C4}" srcOrd="0" destOrd="0" presId="urn:microsoft.com/office/officeart/2005/8/layout/vList2"/>
    <dgm:cxn modelId="{0C4F81BA-0EFD-44B4-B2FD-080AF4AD48F6}" type="presOf" srcId="{E52E03EC-7402-43C2-9B40-779B48B5B911}" destId="{703B608C-7ED7-42F8-B444-191336EE2578}" srcOrd="0" destOrd="0" presId="urn:microsoft.com/office/officeart/2005/8/layout/vList2"/>
    <dgm:cxn modelId="{C26831BE-909A-478C-B9D2-4EA583D0B1B6}" srcId="{E4A0DF0D-67F3-4D48-A965-88B419B45B04}" destId="{11733DFA-7941-4E07-9FDE-913E9818AC19}" srcOrd="1" destOrd="0" parTransId="{5160A88E-1F70-4B8C-AE49-A7924D3E3B8F}" sibTransId="{C8510342-B1EE-4871-967C-01571F5AF42D}"/>
    <dgm:cxn modelId="{F8677454-2733-41F0-AE1A-51881185D497}" type="presParOf" srcId="{F7CA1FE3-E02C-4B13-AB1A-E2F557F03273}" destId="{0742A339-23DC-4A28-8F1B-D494AA7BF4C4}" srcOrd="0" destOrd="0" presId="urn:microsoft.com/office/officeart/2005/8/layout/vList2"/>
    <dgm:cxn modelId="{71A85019-9930-4E9C-BB8D-8D717FE64A5C}" type="presParOf" srcId="{F7CA1FE3-E02C-4B13-AB1A-E2F557F03273}" destId="{F04306CE-BD26-4EDF-8ACD-3FBE76869ADC}" srcOrd="1" destOrd="0" presId="urn:microsoft.com/office/officeart/2005/8/layout/vList2"/>
    <dgm:cxn modelId="{8B0EC08C-1343-4DC3-8E2D-7226198B3896}" type="presParOf" srcId="{F7CA1FE3-E02C-4B13-AB1A-E2F557F03273}" destId="{98DB06E9-0D2A-4B56-BFE7-A9E4AE83C250}" srcOrd="2" destOrd="0" presId="urn:microsoft.com/office/officeart/2005/8/layout/vList2"/>
    <dgm:cxn modelId="{E8F67BC2-1057-4413-9704-F83C8FAF69EC}" type="presParOf" srcId="{F7CA1FE3-E02C-4B13-AB1A-E2F557F03273}" destId="{ECDC7D7E-387A-4FBD-B94A-FA1A6DD7E065}" srcOrd="3" destOrd="0" presId="urn:microsoft.com/office/officeart/2005/8/layout/vList2"/>
    <dgm:cxn modelId="{EC06F881-CA99-4EF3-AB44-4BE55EBC2E6A}" type="presParOf" srcId="{F7CA1FE3-E02C-4B13-AB1A-E2F557F03273}" destId="{703B608C-7ED7-42F8-B444-191336EE2578}" srcOrd="4" destOrd="0" presId="urn:microsoft.com/office/officeart/2005/8/layout/vList2"/>
    <dgm:cxn modelId="{F345D98B-392A-48DB-B9D9-47D17220299F}" type="presParOf" srcId="{F7CA1FE3-E02C-4B13-AB1A-E2F557F03273}" destId="{975E3BD1-5DC8-4F08-AE77-534BD2A97FBA}" srcOrd="5" destOrd="0" presId="urn:microsoft.com/office/officeart/2005/8/layout/vList2"/>
    <dgm:cxn modelId="{488A4322-0B17-4FBA-AB7C-C65579857C58}" type="presParOf" srcId="{F7CA1FE3-E02C-4B13-AB1A-E2F557F03273}" destId="{4BC26C7B-E7E6-4E4D-AB63-F4CB80734F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3D4E3-CE3E-4778-96E0-E0F3E819162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09D4CE-A469-4984-8F4F-59AAC1C78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Formulate potential research questions this Monday</a:t>
          </a:r>
        </a:p>
      </dgm:t>
    </dgm:pt>
    <dgm:pt modelId="{F1D3D802-979C-4FC0-A8B0-7EDAE4A8A969}" type="parTrans" cxnId="{2A64C84D-66C7-4274-9615-1FD03F8C71E3}">
      <dgm:prSet/>
      <dgm:spPr/>
      <dgm:t>
        <a:bodyPr/>
        <a:lstStyle/>
        <a:p>
          <a:endParaRPr lang="en-US"/>
        </a:p>
      </dgm:t>
    </dgm:pt>
    <dgm:pt modelId="{0F30F344-B2F0-41A8-98FD-31F8417E5618}" type="sibTrans" cxnId="{2A64C84D-66C7-4274-9615-1FD03F8C71E3}">
      <dgm:prSet/>
      <dgm:spPr/>
      <dgm:t>
        <a:bodyPr/>
        <a:lstStyle/>
        <a:p>
          <a:endParaRPr lang="en-US"/>
        </a:p>
      </dgm:t>
    </dgm:pt>
    <dgm:pt modelId="{F32AE054-D367-4765-84E0-CF7037DE7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Prepare the meeting at CBS to discuss questions &amp; approach</a:t>
          </a:r>
        </a:p>
      </dgm:t>
    </dgm:pt>
    <dgm:pt modelId="{45AFA71B-5706-4027-B9C0-5F91D080A492}" type="parTrans" cxnId="{F145483C-11F4-4C15-A01F-1B1B25A7F697}">
      <dgm:prSet/>
      <dgm:spPr/>
      <dgm:t>
        <a:bodyPr/>
        <a:lstStyle/>
        <a:p>
          <a:endParaRPr lang="en-US"/>
        </a:p>
      </dgm:t>
    </dgm:pt>
    <dgm:pt modelId="{9FEA3A76-1098-4FF0-8DE2-0362F7085161}" type="sibTrans" cxnId="{F145483C-11F4-4C15-A01F-1B1B25A7F697}">
      <dgm:prSet/>
      <dgm:spPr/>
      <dgm:t>
        <a:bodyPr/>
        <a:lstStyle/>
        <a:p>
          <a:endParaRPr lang="en-US"/>
        </a:p>
      </dgm:t>
    </dgm:pt>
    <dgm:pt modelId="{54DF3510-5E48-4E5E-9ACC-342DE0BD3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10 questions after cleaning data</a:t>
          </a:r>
        </a:p>
      </dgm:t>
    </dgm:pt>
    <dgm:pt modelId="{306ECC32-4F65-4C78-84CF-8D5814F53F16}" type="parTrans" cxnId="{E20F08ED-1660-4D05-A59B-776A267E4972}">
      <dgm:prSet/>
      <dgm:spPr/>
    </dgm:pt>
    <dgm:pt modelId="{DBDC73E7-0A66-465A-A28E-A336873DE4C6}" type="sibTrans" cxnId="{E20F08ED-1660-4D05-A59B-776A267E4972}">
      <dgm:prSet/>
      <dgm:spPr/>
    </dgm:pt>
    <dgm:pt modelId="{E52366D7-2444-4378-BDCC-D92B6B951189}" type="pres">
      <dgm:prSet presAssocID="{2E93D4E3-CE3E-4778-96E0-E0F3E819162A}" presName="root" presStyleCnt="0">
        <dgm:presLayoutVars>
          <dgm:dir/>
          <dgm:resizeHandles val="exact"/>
        </dgm:presLayoutVars>
      </dgm:prSet>
      <dgm:spPr/>
    </dgm:pt>
    <dgm:pt modelId="{D8ED5834-BA1F-4D12-B86F-6F7F244AB1CD}" type="pres">
      <dgm:prSet presAssocID="{4B09D4CE-A469-4984-8F4F-59AAC1C78953}" presName="compNode" presStyleCnt="0"/>
      <dgm:spPr/>
    </dgm:pt>
    <dgm:pt modelId="{A827EAC8-1475-4369-AC80-E681B40E7805}" type="pres">
      <dgm:prSet presAssocID="{4B09D4CE-A469-4984-8F4F-59AAC1C78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AC95DA05-0BDA-40CB-B4F2-344672060CF5}" type="pres">
      <dgm:prSet presAssocID="{4B09D4CE-A469-4984-8F4F-59AAC1C78953}" presName="spaceRect" presStyleCnt="0"/>
      <dgm:spPr/>
    </dgm:pt>
    <dgm:pt modelId="{E5F53AE7-4360-4AC8-AD45-5383B0B85B97}" type="pres">
      <dgm:prSet presAssocID="{4B09D4CE-A469-4984-8F4F-59AAC1C78953}" presName="textRect" presStyleLbl="revTx" presStyleIdx="0" presStyleCnt="3">
        <dgm:presLayoutVars>
          <dgm:chMax val="1"/>
          <dgm:chPref val="1"/>
        </dgm:presLayoutVars>
      </dgm:prSet>
      <dgm:spPr/>
    </dgm:pt>
    <dgm:pt modelId="{2A49AFB9-5695-4338-90F4-5EF7EE082671}" type="pres">
      <dgm:prSet presAssocID="{0F30F344-B2F0-41A8-98FD-31F8417E5618}" presName="sibTrans" presStyleCnt="0"/>
      <dgm:spPr/>
    </dgm:pt>
    <dgm:pt modelId="{B363C95B-C64F-46D7-9572-DEB28F87F362}" type="pres">
      <dgm:prSet presAssocID="{F32AE054-D367-4765-84E0-CF7037DE7771}" presName="compNode" presStyleCnt="0"/>
      <dgm:spPr/>
    </dgm:pt>
    <dgm:pt modelId="{60A831E3-6DC9-4F8B-9CCB-5309734147B3}" type="pres">
      <dgm:prSet presAssocID="{F32AE054-D367-4765-84E0-CF7037DE77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C88B822-94A1-4695-9CE3-FBAF46F9C366}" type="pres">
      <dgm:prSet presAssocID="{F32AE054-D367-4765-84E0-CF7037DE7771}" presName="spaceRect" presStyleCnt="0"/>
      <dgm:spPr/>
    </dgm:pt>
    <dgm:pt modelId="{27653262-A386-41CE-A242-4FB63A472860}" type="pres">
      <dgm:prSet presAssocID="{F32AE054-D367-4765-84E0-CF7037DE7771}" presName="textRect" presStyleLbl="revTx" presStyleIdx="1" presStyleCnt="3">
        <dgm:presLayoutVars>
          <dgm:chMax val="1"/>
          <dgm:chPref val="1"/>
        </dgm:presLayoutVars>
      </dgm:prSet>
      <dgm:spPr/>
    </dgm:pt>
    <dgm:pt modelId="{E1B64727-FBDC-4236-8E05-E5596543ED94}" type="pres">
      <dgm:prSet presAssocID="{9FEA3A76-1098-4FF0-8DE2-0362F7085161}" presName="sibTrans" presStyleCnt="0"/>
      <dgm:spPr/>
    </dgm:pt>
    <dgm:pt modelId="{FDCBF56A-BC7E-4B16-A4EC-B5D7C3C30EEF}" type="pres">
      <dgm:prSet presAssocID="{54DF3510-5E48-4E5E-9ACC-342DE0BD3C16}" presName="compNode" presStyleCnt="0"/>
      <dgm:spPr/>
    </dgm:pt>
    <dgm:pt modelId="{1EF8EE8D-98AD-47F3-9A84-2FA38645DE70}" type="pres">
      <dgm:prSet presAssocID="{54DF3510-5E48-4E5E-9ACC-342DE0BD3C16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255A44E-7B8F-4AF1-AC9C-8FB8C7F61750}" type="pres">
      <dgm:prSet presAssocID="{54DF3510-5E48-4E5E-9ACC-342DE0BD3C16}" presName="spaceRect" presStyleCnt="0"/>
      <dgm:spPr/>
    </dgm:pt>
    <dgm:pt modelId="{99661E6E-ECAB-4085-91F2-A534C3EBD198}" type="pres">
      <dgm:prSet presAssocID="{54DF3510-5E48-4E5E-9ACC-342DE0BD3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56B812-6BA5-4B7E-A5DC-360A41C55E98}" type="presOf" srcId="{4B09D4CE-A469-4984-8F4F-59AAC1C78953}" destId="{E5F53AE7-4360-4AC8-AD45-5383B0B85B97}" srcOrd="0" destOrd="0" presId="urn:microsoft.com/office/officeart/2018/2/layout/IconLabelList"/>
    <dgm:cxn modelId="{3C0E2613-AE44-4A7D-B0E9-282BBBB438CC}" type="presOf" srcId="{2E93D4E3-CE3E-4778-96E0-E0F3E819162A}" destId="{E52366D7-2444-4378-BDCC-D92B6B951189}" srcOrd="0" destOrd="0" presId="urn:microsoft.com/office/officeart/2018/2/layout/IconLabelList"/>
    <dgm:cxn modelId="{F145483C-11F4-4C15-A01F-1B1B25A7F697}" srcId="{2E93D4E3-CE3E-4778-96E0-E0F3E819162A}" destId="{F32AE054-D367-4765-84E0-CF7037DE7771}" srcOrd="1" destOrd="0" parTransId="{45AFA71B-5706-4027-B9C0-5F91D080A492}" sibTransId="{9FEA3A76-1098-4FF0-8DE2-0362F7085161}"/>
    <dgm:cxn modelId="{2A64C84D-66C7-4274-9615-1FD03F8C71E3}" srcId="{2E93D4E3-CE3E-4778-96E0-E0F3E819162A}" destId="{4B09D4CE-A469-4984-8F4F-59AAC1C78953}" srcOrd="0" destOrd="0" parTransId="{F1D3D802-979C-4FC0-A8B0-7EDAE4A8A969}" sibTransId="{0F30F344-B2F0-41A8-98FD-31F8417E5618}"/>
    <dgm:cxn modelId="{38805950-579F-40CA-8E1D-82675B58F4C8}" type="presOf" srcId="{F32AE054-D367-4765-84E0-CF7037DE7771}" destId="{27653262-A386-41CE-A242-4FB63A472860}" srcOrd="0" destOrd="0" presId="urn:microsoft.com/office/officeart/2018/2/layout/IconLabelList"/>
    <dgm:cxn modelId="{43DB48EC-D00D-4C68-AD6B-C0CBE3FB0A14}" type="presOf" srcId="{54DF3510-5E48-4E5E-9ACC-342DE0BD3C16}" destId="{99661E6E-ECAB-4085-91F2-A534C3EBD198}" srcOrd="0" destOrd="0" presId="urn:microsoft.com/office/officeart/2018/2/layout/IconLabelList"/>
    <dgm:cxn modelId="{E20F08ED-1660-4D05-A59B-776A267E4972}" srcId="{2E93D4E3-CE3E-4778-96E0-E0F3E819162A}" destId="{54DF3510-5E48-4E5E-9ACC-342DE0BD3C16}" srcOrd="2" destOrd="0" parTransId="{306ECC32-4F65-4C78-84CF-8D5814F53F16}" sibTransId="{DBDC73E7-0A66-465A-A28E-A336873DE4C6}"/>
    <dgm:cxn modelId="{84542DC6-C5D7-432A-B608-D7E3F9245D79}" type="presParOf" srcId="{E52366D7-2444-4378-BDCC-D92B6B951189}" destId="{D8ED5834-BA1F-4D12-B86F-6F7F244AB1CD}" srcOrd="0" destOrd="0" presId="urn:microsoft.com/office/officeart/2018/2/layout/IconLabelList"/>
    <dgm:cxn modelId="{B3BAD262-57FB-41A1-8490-DFD7F3D6CE0B}" type="presParOf" srcId="{D8ED5834-BA1F-4D12-B86F-6F7F244AB1CD}" destId="{A827EAC8-1475-4369-AC80-E681B40E7805}" srcOrd="0" destOrd="0" presId="urn:microsoft.com/office/officeart/2018/2/layout/IconLabelList"/>
    <dgm:cxn modelId="{D197D618-E8D1-47E8-8970-60749F524626}" type="presParOf" srcId="{D8ED5834-BA1F-4D12-B86F-6F7F244AB1CD}" destId="{AC95DA05-0BDA-40CB-B4F2-344672060CF5}" srcOrd="1" destOrd="0" presId="urn:microsoft.com/office/officeart/2018/2/layout/IconLabelList"/>
    <dgm:cxn modelId="{2A147903-53B8-4F95-920D-2CC89E637B44}" type="presParOf" srcId="{D8ED5834-BA1F-4D12-B86F-6F7F244AB1CD}" destId="{E5F53AE7-4360-4AC8-AD45-5383B0B85B97}" srcOrd="2" destOrd="0" presId="urn:microsoft.com/office/officeart/2018/2/layout/IconLabelList"/>
    <dgm:cxn modelId="{AB23BC99-38E3-4FA4-A94B-1C085B658A11}" type="presParOf" srcId="{E52366D7-2444-4378-BDCC-D92B6B951189}" destId="{2A49AFB9-5695-4338-90F4-5EF7EE082671}" srcOrd="1" destOrd="0" presId="urn:microsoft.com/office/officeart/2018/2/layout/IconLabelList"/>
    <dgm:cxn modelId="{257208F3-D894-481C-AA26-ACE6057F2491}" type="presParOf" srcId="{E52366D7-2444-4378-BDCC-D92B6B951189}" destId="{B363C95B-C64F-46D7-9572-DEB28F87F362}" srcOrd="2" destOrd="0" presId="urn:microsoft.com/office/officeart/2018/2/layout/IconLabelList"/>
    <dgm:cxn modelId="{0B0899E4-8FEC-444E-A98C-E462968E3502}" type="presParOf" srcId="{B363C95B-C64F-46D7-9572-DEB28F87F362}" destId="{60A831E3-6DC9-4F8B-9CCB-5309734147B3}" srcOrd="0" destOrd="0" presId="urn:microsoft.com/office/officeart/2018/2/layout/IconLabelList"/>
    <dgm:cxn modelId="{9ABD02A6-D866-4EF9-8226-5BCA50766DF7}" type="presParOf" srcId="{B363C95B-C64F-46D7-9572-DEB28F87F362}" destId="{EC88B822-94A1-4695-9CE3-FBAF46F9C366}" srcOrd="1" destOrd="0" presId="urn:microsoft.com/office/officeart/2018/2/layout/IconLabelList"/>
    <dgm:cxn modelId="{F1F154D1-9788-4DBB-BA7F-3A90501BD9FB}" type="presParOf" srcId="{B363C95B-C64F-46D7-9572-DEB28F87F362}" destId="{27653262-A386-41CE-A242-4FB63A472860}" srcOrd="2" destOrd="0" presId="urn:microsoft.com/office/officeart/2018/2/layout/IconLabelList"/>
    <dgm:cxn modelId="{7B490E1B-7BE4-4583-B67D-02F53E1BAC6C}" type="presParOf" srcId="{E52366D7-2444-4378-BDCC-D92B6B951189}" destId="{E1B64727-FBDC-4236-8E05-E5596543ED94}" srcOrd="3" destOrd="0" presId="urn:microsoft.com/office/officeart/2018/2/layout/IconLabelList"/>
    <dgm:cxn modelId="{6D7133D1-AFE6-4485-AA2F-9468FC9EF456}" type="presParOf" srcId="{E52366D7-2444-4378-BDCC-D92B6B951189}" destId="{FDCBF56A-BC7E-4B16-A4EC-B5D7C3C30EEF}" srcOrd="4" destOrd="0" presId="urn:microsoft.com/office/officeart/2018/2/layout/IconLabelList"/>
    <dgm:cxn modelId="{B265A756-720F-4CE6-832F-EF3DF73D3B2E}" type="presParOf" srcId="{FDCBF56A-BC7E-4B16-A4EC-B5D7C3C30EEF}" destId="{1EF8EE8D-98AD-47F3-9A84-2FA38645DE70}" srcOrd="0" destOrd="0" presId="urn:microsoft.com/office/officeart/2018/2/layout/IconLabelList"/>
    <dgm:cxn modelId="{F074B95E-F451-45DC-970D-03B7B1966059}" type="presParOf" srcId="{FDCBF56A-BC7E-4B16-A4EC-B5D7C3C30EEF}" destId="{4255A44E-7B8F-4AF1-AC9C-8FB8C7F61750}" srcOrd="1" destOrd="0" presId="urn:microsoft.com/office/officeart/2018/2/layout/IconLabelList"/>
    <dgm:cxn modelId="{E7E12138-74B2-49B5-A670-304933DABA20}" type="presParOf" srcId="{FDCBF56A-BC7E-4B16-A4EC-B5D7C3C30EEF}" destId="{99661E6E-ECAB-4085-91F2-A534C3EBD1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6D5D4-2DCE-4D19-9FA3-31FA9E93720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74F284-CF64-429C-818F-AB2CD711966B}">
      <dgm:prSet/>
      <dgm:spPr/>
      <dgm:t>
        <a:bodyPr/>
        <a:lstStyle/>
        <a:p>
          <a:r>
            <a:rPr lang="en-US"/>
            <a:t>Reordering Python course</a:t>
          </a:r>
        </a:p>
      </dgm:t>
    </dgm:pt>
    <dgm:pt modelId="{B8E0960C-82D5-4DE7-A050-BC857893B0D3}" type="parTrans" cxnId="{0F5037E6-D736-4895-897D-29714B3A5757}">
      <dgm:prSet/>
      <dgm:spPr/>
      <dgm:t>
        <a:bodyPr/>
        <a:lstStyle/>
        <a:p>
          <a:endParaRPr lang="en-US"/>
        </a:p>
      </dgm:t>
    </dgm:pt>
    <dgm:pt modelId="{72066A90-D015-499D-9DA1-1A5D9756C38A}" type="sibTrans" cxnId="{0F5037E6-D736-4895-897D-29714B3A575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A618AAA-75E9-407B-8169-CAA9EB7606D2}">
      <dgm:prSet/>
      <dgm:spPr/>
      <dgm:t>
        <a:bodyPr/>
        <a:lstStyle/>
        <a:p>
          <a:r>
            <a:rPr lang="en-US"/>
            <a:t>Finding current technologies used for text mining</a:t>
          </a:r>
        </a:p>
      </dgm:t>
    </dgm:pt>
    <dgm:pt modelId="{2F61F07A-AEBA-42A9-ACDF-D33F56F40677}" type="parTrans" cxnId="{4616F5AB-2C6F-4934-8A75-F331FFA3B0C4}">
      <dgm:prSet/>
      <dgm:spPr/>
      <dgm:t>
        <a:bodyPr/>
        <a:lstStyle/>
        <a:p>
          <a:endParaRPr lang="en-US"/>
        </a:p>
      </dgm:t>
    </dgm:pt>
    <dgm:pt modelId="{6C460718-B492-45C6-853D-4308EA929224}" type="sibTrans" cxnId="{4616F5AB-2C6F-4934-8A75-F331FFA3B0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AD8C9D2-6F1F-4717-83F6-79398C987542}">
      <dgm:prSet/>
      <dgm:spPr/>
      <dgm:t>
        <a:bodyPr/>
        <a:lstStyle/>
        <a:p>
          <a:r>
            <a:rPr lang="en-US"/>
            <a:t>Existing patterns &amp; algorithms (Domain research)</a:t>
          </a:r>
        </a:p>
      </dgm:t>
    </dgm:pt>
    <dgm:pt modelId="{1A11DCB7-B269-4A38-A326-5FFB2E31A287}" type="parTrans" cxnId="{72A5A312-E4AA-4C89-9EFF-DCE6D065A721}">
      <dgm:prSet/>
      <dgm:spPr/>
      <dgm:t>
        <a:bodyPr/>
        <a:lstStyle/>
        <a:p>
          <a:endParaRPr lang="en-US"/>
        </a:p>
      </dgm:t>
    </dgm:pt>
    <dgm:pt modelId="{E0395E15-2DF0-4343-98E5-538ECBE5A7FC}" type="sibTrans" cxnId="{72A5A312-E4AA-4C89-9EFF-DCE6D065A7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742246-41EC-4900-9BB9-8B891E360406}" type="pres">
      <dgm:prSet presAssocID="{E376D5D4-2DCE-4D19-9FA3-31FA9E937205}" presName="Name0" presStyleCnt="0">
        <dgm:presLayoutVars>
          <dgm:animLvl val="lvl"/>
          <dgm:resizeHandles val="exact"/>
        </dgm:presLayoutVars>
      </dgm:prSet>
      <dgm:spPr/>
    </dgm:pt>
    <dgm:pt modelId="{A1E961D0-4EBA-46FA-8B4A-5510405F0D73}" type="pres">
      <dgm:prSet presAssocID="{1D74F284-CF64-429C-818F-AB2CD711966B}" presName="compositeNode" presStyleCnt="0">
        <dgm:presLayoutVars>
          <dgm:bulletEnabled val="1"/>
        </dgm:presLayoutVars>
      </dgm:prSet>
      <dgm:spPr/>
    </dgm:pt>
    <dgm:pt modelId="{4C016345-C534-4A94-994E-91DEB255B8BD}" type="pres">
      <dgm:prSet presAssocID="{1D74F284-CF64-429C-818F-AB2CD711966B}" presName="bgRect" presStyleLbl="bgAccFollowNode1" presStyleIdx="0" presStyleCnt="3"/>
      <dgm:spPr/>
    </dgm:pt>
    <dgm:pt modelId="{E6B53F2B-0DCB-4106-8CBE-931115C5B94B}" type="pres">
      <dgm:prSet presAssocID="{72066A90-D015-499D-9DA1-1A5D9756C38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4A1D9E-7D0E-48F4-82D7-16F3606665FF}" type="pres">
      <dgm:prSet presAssocID="{1D74F284-CF64-429C-818F-AB2CD711966B}" presName="bottomLine" presStyleLbl="alignNode1" presStyleIdx="1" presStyleCnt="6">
        <dgm:presLayoutVars/>
      </dgm:prSet>
      <dgm:spPr/>
    </dgm:pt>
    <dgm:pt modelId="{C52A6F89-B813-42BD-82E8-FDD2181757F9}" type="pres">
      <dgm:prSet presAssocID="{1D74F284-CF64-429C-818F-AB2CD711966B}" presName="nodeText" presStyleLbl="bgAccFollowNode1" presStyleIdx="0" presStyleCnt="3">
        <dgm:presLayoutVars>
          <dgm:bulletEnabled val="1"/>
        </dgm:presLayoutVars>
      </dgm:prSet>
      <dgm:spPr/>
    </dgm:pt>
    <dgm:pt modelId="{A00D6A33-8590-4BA3-8A75-E4B5F30862B4}" type="pres">
      <dgm:prSet presAssocID="{72066A90-D015-499D-9DA1-1A5D9756C38A}" presName="sibTrans" presStyleCnt="0"/>
      <dgm:spPr/>
    </dgm:pt>
    <dgm:pt modelId="{964D0A4C-00CD-43F6-98ED-86EC96C65369}" type="pres">
      <dgm:prSet presAssocID="{DA618AAA-75E9-407B-8169-CAA9EB7606D2}" presName="compositeNode" presStyleCnt="0">
        <dgm:presLayoutVars>
          <dgm:bulletEnabled val="1"/>
        </dgm:presLayoutVars>
      </dgm:prSet>
      <dgm:spPr/>
    </dgm:pt>
    <dgm:pt modelId="{CE1260AB-3BC2-4522-9348-472D1A9E870B}" type="pres">
      <dgm:prSet presAssocID="{DA618AAA-75E9-407B-8169-CAA9EB7606D2}" presName="bgRect" presStyleLbl="bgAccFollowNode1" presStyleIdx="1" presStyleCnt="3"/>
      <dgm:spPr/>
    </dgm:pt>
    <dgm:pt modelId="{8FAD8643-56F0-4ABC-9C41-403613B14058}" type="pres">
      <dgm:prSet presAssocID="{6C460718-B492-45C6-853D-4308EA92922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B4CB220-94EA-4F19-8C88-CCC2DF584161}" type="pres">
      <dgm:prSet presAssocID="{DA618AAA-75E9-407B-8169-CAA9EB7606D2}" presName="bottomLine" presStyleLbl="alignNode1" presStyleIdx="3" presStyleCnt="6">
        <dgm:presLayoutVars/>
      </dgm:prSet>
      <dgm:spPr/>
    </dgm:pt>
    <dgm:pt modelId="{CDA770A2-1081-403A-AB4A-113DAD563678}" type="pres">
      <dgm:prSet presAssocID="{DA618AAA-75E9-407B-8169-CAA9EB7606D2}" presName="nodeText" presStyleLbl="bgAccFollowNode1" presStyleIdx="1" presStyleCnt="3">
        <dgm:presLayoutVars>
          <dgm:bulletEnabled val="1"/>
        </dgm:presLayoutVars>
      </dgm:prSet>
      <dgm:spPr/>
    </dgm:pt>
    <dgm:pt modelId="{FEDFC251-3D17-4F27-9820-2967B98B910E}" type="pres">
      <dgm:prSet presAssocID="{6C460718-B492-45C6-853D-4308EA929224}" presName="sibTrans" presStyleCnt="0"/>
      <dgm:spPr/>
    </dgm:pt>
    <dgm:pt modelId="{A526340B-2051-4E77-B28E-9EA34D1CFCF1}" type="pres">
      <dgm:prSet presAssocID="{5AD8C9D2-6F1F-4717-83F6-79398C987542}" presName="compositeNode" presStyleCnt="0">
        <dgm:presLayoutVars>
          <dgm:bulletEnabled val="1"/>
        </dgm:presLayoutVars>
      </dgm:prSet>
      <dgm:spPr/>
    </dgm:pt>
    <dgm:pt modelId="{AC2E4D62-D7FA-4A29-A89A-90FBBB408A50}" type="pres">
      <dgm:prSet presAssocID="{5AD8C9D2-6F1F-4717-83F6-79398C987542}" presName="bgRect" presStyleLbl="bgAccFollowNode1" presStyleIdx="2" presStyleCnt="3"/>
      <dgm:spPr/>
    </dgm:pt>
    <dgm:pt modelId="{E61689AA-44D1-4796-B509-8B4047C7B6DF}" type="pres">
      <dgm:prSet presAssocID="{E0395E15-2DF0-4343-98E5-538ECBE5A7F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4D6D385-A410-47FD-B815-ED8AA3E00BE1}" type="pres">
      <dgm:prSet presAssocID="{5AD8C9D2-6F1F-4717-83F6-79398C987542}" presName="bottomLine" presStyleLbl="alignNode1" presStyleIdx="5" presStyleCnt="6">
        <dgm:presLayoutVars/>
      </dgm:prSet>
      <dgm:spPr/>
    </dgm:pt>
    <dgm:pt modelId="{91E7A64E-C9A5-43B4-A6E2-444E395B02C5}" type="pres">
      <dgm:prSet presAssocID="{5AD8C9D2-6F1F-4717-83F6-79398C98754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2A5A312-E4AA-4C89-9EFF-DCE6D065A721}" srcId="{E376D5D4-2DCE-4D19-9FA3-31FA9E937205}" destId="{5AD8C9D2-6F1F-4717-83F6-79398C987542}" srcOrd="2" destOrd="0" parTransId="{1A11DCB7-B269-4A38-A326-5FFB2E31A287}" sibTransId="{E0395E15-2DF0-4343-98E5-538ECBE5A7FC}"/>
    <dgm:cxn modelId="{40EC1D1B-3C6D-4C1E-B6DF-53BAC2B99C14}" type="presOf" srcId="{E376D5D4-2DCE-4D19-9FA3-31FA9E937205}" destId="{42742246-41EC-4900-9BB9-8B891E360406}" srcOrd="0" destOrd="0" presId="urn:microsoft.com/office/officeart/2016/7/layout/BasicLinearProcessNumbered"/>
    <dgm:cxn modelId="{735C1029-D806-46BD-B9D2-0A0C3C0EB636}" type="presOf" srcId="{72066A90-D015-499D-9DA1-1A5D9756C38A}" destId="{E6B53F2B-0DCB-4106-8CBE-931115C5B94B}" srcOrd="0" destOrd="0" presId="urn:microsoft.com/office/officeart/2016/7/layout/BasicLinearProcessNumbered"/>
    <dgm:cxn modelId="{4AC2BF31-B1A7-45E5-A8A2-E2AD75C19FEE}" type="presOf" srcId="{5AD8C9D2-6F1F-4717-83F6-79398C987542}" destId="{91E7A64E-C9A5-43B4-A6E2-444E395B02C5}" srcOrd="1" destOrd="0" presId="urn:microsoft.com/office/officeart/2016/7/layout/BasicLinearProcessNumbered"/>
    <dgm:cxn modelId="{FFDFD433-BC2F-42DB-ACB3-4BC4637F88EE}" type="presOf" srcId="{5AD8C9D2-6F1F-4717-83F6-79398C987542}" destId="{AC2E4D62-D7FA-4A29-A89A-90FBBB408A50}" srcOrd="0" destOrd="0" presId="urn:microsoft.com/office/officeart/2016/7/layout/BasicLinearProcessNumbered"/>
    <dgm:cxn modelId="{0D862290-AD64-4B4E-BBAC-105958CB8259}" type="presOf" srcId="{1D74F284-CF64-429C-818F-AB2CD711966B}" destId="{C52A6F89-B813-42BD-82E8-FDD2181757F9}" srcOrd="1" destOrd="0" presId="urn:microsoft.com/office/officeart/2016/7/layout/BasicLinearProcessNumbered"/>
    <dgm:cxn modelId="{4616F5AB-2C6F-4934-8A75-F331FFA3B0C4}" srcId="{E376D5D4-2DCE-4D19-9FA3-31FA9E937205}" destId="{DA618AAA-75E9-407B-8169-CAA9EB7606D2}" srcOrd="1" destOrd="0" parTransId="{2F61F07A-AEBA-42A9-ACDF-D33F56F40677}" sibTransId="{6C460718-B492-45C6-853D-4308EA929224}"/>
    <dgm:cxn modelId="{99C849B3-9283-4346-8E77-E790F5D38057}" type="presOf" srcId="{DA618AAA-75E9-407B-8169-CAA9EB7606D2}" destId="{CDA770A2-1081-403A-AB4A-113DAD563678}" srcOrd="1" destOrd="0" presId="urn:microsoft.com/office/officeart/2016/7/layout/BasicLinearProcessNumbered"/>
    <dgm:cxn modelId="{0F5037E6-D736-4895-897D-29714B3A5757}" srcId="{E376D5D4-2DCE-4D19-9FA3-31FA9E937205}" destId="{1D74F284-CF64-429C-818F-AB2CD711966B}" srcOrd="0" destOrd="0" parTransId="{B8E0960C-82D5-4DE7-A050-BC857893B0D3}" sibTransId="{72066A90-D015-499D-9DA1-1A5D9756C38A}"/>
    <dgm:cxn modelId="{BB0A82E6-A1F6-4682-8F4C-DB1895E9F3D7}" type="presOf" srcId="{6C460718-B492-45C6-853D-4308EA929224}" destId="{8FAD8643-56F0-4ABC-9C41-403613B14058}" srcOrd="0" destOrd="0" presId="urn:microsoft.com/office/officeart/2016/7/layout/BasicLinearProcessNumbered"/>
    <dgm:cxn modelId="{089273E7-EAFC-4A2E-B49C-790F38A488ED}" type="presOf" srcId="{E0395E15-2DF0-4343-98E5-538ECBE5A7FC}" destId="{E61689AA-44D1-4796-B509-8B4047C7B6DF}" srcOrd="0" destOrd="0" presId="urn:microsoft.com/office/officeart/2016/7/layout/BasicLinearProcessNumbered"/>
    <dgm:cxn modelId="{44207BFB-C13D-480B-8C27-FED20EDF242B}" type="presOf" srcId="{DA618AAA-75E9-407B-8169-CAA9EB7606D2}" destId="{CE1260AB-3BC2-4522-9348-472D1A9E870B}" srcOrd="0" destOrd="0" presId="urn:microsoft.com/office/officeart/2016/7/layout/BasicLinearProcessNumbered"/>
    <dgm:cxn modelId="{CAB82DFE-88C5-4E2A-8C0D-39BB60D5BDC8}" type="presOf" srcId="{1D74F284-CF64-429C-818F-AB2CD711966B}" destId="{4C016345-C534-4A94-994E-91DEB255B8BD}" srcOrd="0" destOrd="0" presId="urn:microsoft.com/office/officeart/2016/7/layout/BasicLinearProcessNumbered"/>
    <dgm:cxn modelId="{D8D81DB0-BC06-4856-8D2F-F7D1B1D78B93}" type="presParOf" srcId="{42742246-41EC-4900-9BB9-8B891E360406}" destId="{A1E961D0-4EBA-46FA-8B4A-5510405F0D73}" srcOrd="0" destOrd="0" presId="urn:microsoft.com/office/officeart/2016/7/layout/BasicLinearProcessNumbered"/>
    <dgm:cxn modelId="{1ADA9A83-5480-483E-8B30-A4C0E07C8805}" type="presParOf" srcId="{A1E961D0-4EBA-46FA-8B4A-5510405F0D73}" destId="{4C016345-C534-4A94-994E-91DEB255B8BD}" srcOrd="0" destOrd="0" presId="urn:microsoft.com/office/officeart/2016/7/layout/BasicLinearProcessNumbered"/>
    <dgm:cxn modelId="{AF3BEEBE-B9E8-4B41-AF7C-4433EBED2A3C}" type="presParOf" srcId="{A1E961D0-4EBA-46FA-8B4A-5510405F0D73}" destId="{E6B53F2B-0DCB-4106-8CBE-931115C5B94B}" srcOrd="1" destOrd="0" presId="urn:microsoft.com/office/officeart/2016/7/layout/BasicLinearProcessNumbered"/>
    <dgm:cxn modelId="{22829D4D-B445-46F8-A482-20684FF3A1A4}" type="presParOf" srcId="{A1E961D0-4EBA-46FA-8B4A-5510405F0D73}" destId="{184A1D9E-7D0E-48F4-82D7-16F3606665FF}" srcOrd="2" destOrd="0" presId="urn:microsoft.com/office/officeart/2016/7/layout/BasicLinearProcessNumbered"/>
    <dgm:cxn modelId="{D9AFA17D-C297-45A5-B7FA-098108C00962}" type="presParOf" srcId="{A1E961D0-4EBA-46FA-8B4A-5510405F0D73}" destId="{C52A6F89-B813-42BD-82E8-FDD2181757F9}" srcOrd="3" destOrd="0" presId="urn:microsoft.com/office/officeart/2016/7/layout/BasicLinearProcessNumbered"/>
    <dgm:cxn modelId="{E95C31DF-C904-4716-9370-C415C63D720A}" type="presParOf" srcId="{42742246-41EC-4900-9BB9-8B891E360406}" destId="{A00D6A33-8590-4BA3-8A75-E4B5F30862B4}" srcOrd="1" destOrd="0" presId="urn:microsoft.com/office/officeart/2016/7/layout/BasicLinearProcessNumbered"/>
    <dgm:cxn modelId="{575F1843-CE23-48B4-BD90-2D0FC76A056C}" type="presParOf" srcId="{42742246-41EC-4900-9BB9-8B891E360406}" destId="{964D0A4C-00CD-43F6-98ED-86EC96C65369}" srcOrd="2" destOrd="0" presId="urn:microsoft.com/office/officeart/2016/7/layout/BasicLinearProcessNumbered"/>
    <dgm:cxn modelId="{20E22D4D-18E0-4603-B855-FA0C8435FF97}" type="presParOf" srcId="{964D0A4C-00CD-43F6-98ED-86EC96C65369}" destId="{CE1260AB-3BC2-4522-9348-472D1A9E870B}" srcOrd="0" destOrd="0" presId="urn:microsoft.com/office/officeart/2016/7/layout/BasicLinearProcessNumbered"/>
    <dgm:cxn modelId="{17186FB5-744D-4C06-9D4D-3E0D79A401ED}" type="presParOf" srcId="{964D0A4C-00CD-43F6-98ED-86EC96C65369}" destId="{8FAD8643-56F0-4ABC-9C41-403613B14058}" srcOrd="1" destOrd="0" presId="urn:microsoft.com/office/officeart/2016/7/layout/BasicLinearProcessNumbered"/>
    <dgm:cxn modelId="{AB9C0A82-12D5-46A3-B84E-1CE071FBCCF6}" type="presParOf" srcId="{964D0A4C-00CD-43F6-98ED-86EC96C65369}" destId="{FB4CB220-94EA-4F19-8C88-CCC2DF584161}" srcOrd="2" destOrd="0" presId="urn:microsoft.com/office/officeart/2016/7/layout/BasicLinearProcessNumbered"/>
    <dgm:cxn modelId="{99122F01-515A-4E4B-8476-6002ACFFE4AA}" type="presParOf" srcId="{964D0A4C-00CD-43F6-98ED-86EC96C65369}" destId="{CDA770A2-1081-403A-AB4A-113DAD563678}" srcOrd="3" destOrd="0" presId="urn:microsoft.com/office/officeart/2016/7/layout/BasicLinearProcessNumbered"/>
    <dgm:cxn modelId="{82D4F75C-90EC-4DF9-8466-50C24E65CBC2}" type="presParOf" srcId="{42742246-41EC-4900-9BB9-8B891E360406}" destId="{FEDFC251-3D17-4F27-9820-2967B98B910E}" srcOrd="3" destOrd="0" presId="urn:microsoft.com/office/officeart/2016/7/layout/BasicLinearProcessNumbered"/>
    <dgm:cxn modelId="{AD241A5E-8B04-4EE4-8046-DC49DA36834A}" type="presParOf" srcId="{42742246-41EC-4900-9BB9-8B891E360406}" destId="{A526340B-2051-4E77-B28E-9EA34D1CFCF1}" srcOrd="4" destOrd="0" presId="urn:microsoft.com/office/officeart/2016/7/layout/BasicLinearProcessNumbered"/>
    <dgm:cxn modelId="{5173EF74-059C-48E6-B458-4DF9F08E28B7}" type="presParOf" srcId="{A526340B-2051-4E77-B28E-9EA34D1CFCF1}" destId="{AC2E4D62-D7FA-4A29-A89A-90FBBB408A50}" srcOrd="0" destOrd="0" presId="urn:microsoft.com/office/officeart/2016/7/layout/BasicLinearProcessNumbered"/>
    <dgm:cxn modelId="{CDFA2F2E-DE53-4480-98D3-2CA417DD8879}" type="presParOf" srcId="{A526340B-2051-4E77-B28E-9EA34D1CFCF1}" destId="{E61689AA-44D1-4796-B509-8B4047C7B6DF}" srcOrd="1" destOrd="0" presId="urn:microsoft.com/office/officeart/2016/7/layout/BasicLinearProcessNumbered"/>
    <dgm:cxn modelId="{9ADCF7A5-A573-4D23-AFE6-9A0D611FDA5E}" type="presParOf" srcId="{A526340B-2051-4E77-B28E-9EA34D1CFCF1}" destId="{44D6D385-A410-47FD-B815-ED8AA3E00BE1}" srcOrd="2" destOrd="0" presId="urn:microsoft.com/office/officeart/2016/7/layout/BasicLinearProcessNumbered"/>
    <dgm:cxn modelId="{FDF22794-36BA-42A4-8CA7-4BFD324D33CC}" type="presParOf" srcId="{A526340B-2051-4E77-B28E-9EA34D1CFCF1}" destId="{91E7A64E-C9A5-43B4-A6E2-444E395B02C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6E20C7-95C7-4039-849E-950FE8C8CC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92D05761-A13A-4EC7-ABDE-F3FC85AF341C}">
      <dgm:prSet/>
      <dgm:spPr/>
      <dgm:t>
        <a:bodyPr/>
        <a:lstStyle/>
        <a:p>
          <a:pPr>
            <a:defRPr cap="all"/>
          </a:pPr>
          <a:r>
            <a:rPr lang="en-US"/>
            <a:t>Data needs more cleaning</a:t>
          </a:r>
        </a:p>
      </dgm:t>
    </dgm:pt>
    <dgm:pt modelId="{92D0E7C5-DD7C-426B-840C-B047A3E56613}" type="parTrans" cxnId="{D2BC0963-9956-43F3-9164-A5A4E21FE312}">
      <dgm:prSet/>
      <dgm:spPr/>
      <dgm:t>
        <a:bodyPr/>
        <a:lstStyle/>
        <a:p>
          <a:endParaRPr lang="en-US"/>
        </a:p>
      </dgm:t>
    </dgm:pt>
    <dgm:pt modelId="{C0103748-8AB5-490B-A21A-7B4839FC0AAF}" type="sibTrans" cxnId="{D2BC0963-9956-43F3-9164-A5A4E21FE312}">
      <dgm:prSet/>
      <dgm:spPr/>
      <dgm:t>
        <a:bodyPr/>
        <a:lstStyle/>
        <a:p>
          <a:endParaRPr lang="en-US"/>
        </a:p>
      </dgm:t>
    </dgm:pt>
    <dgm:pt modelId="{4B5BD9CC-CB28-4DEC-BB37-57DBA4283FF4}">
      <dgm:prSet/>
      <dgm:spPr/>
      <dgm:t>
        <a:bodyPr/>
        <a:lstStyle/>
        <a:p>
          <a:pPr>
            <a:defRPr cap="all"/>
          </a:pPr>
          <a:r>
            <a:rPr lang="en-US"/>
            <a:t>More research into different data mining possibilities</a:t>
          </a:r>
        </a:p>
      </dgm:t>
    </dgm:pt>
    <dgm:pt modelId="{9794C767-95B1-471C-BF1E-1BBC5FE13B96}" type="parTrans" cxnId="{88C329AF-CE0D-4E75-A841-1D9A36D6AACC}">
      <dgm:prSet/>
      <dgm:spPr/>
      <dgm:t>
        <a:bodyPr/>
        <a:lstStyle/>
        <a:p>
          <a:endParaRPr lang="en-US"/>
        </a:p>
      </dgm:t>
    </dgm:pt>
    <dgm:pt modelId="{799BDA5C-74E8-42B0-9FD9-1ED9345283A8}" type="sibTrans" cxnId="{88C329AF-CE0D-4E75-A841-1D9A36D6AACC}">
      <dgm:prSet/>
      <dgm:spPr/>
      <dgm:t>
        <a:bodyPr/>
        <a:lstStyle/>
        <a:p>
          <a:endParaRPr lang="en-US"/>
        </a:p>
      </dgm:t>
    </dgm:pt>
    <dgm:pt modelId="{586BE5A8-754F-4BD1-855C-F3CC05D7C9F8}" type="pres">
      <dgm:prSet presAssocID="{996E20C7-95C7-4039-849E-950FE8C8CC12}" presName="root" presStyleCnt="0">
        <dgm:presLayoutVars>
          <dgm:dir/>
          <dgm:resizeHandles val="exact"/>
        </dgm:presLayoutVars>
      </dgm:prSet>
      <dgm:spPr/>
    </dgm:pt>
    <dgm:pt modelId="{4A41BFCD-38B4-449A-959A-E69BA5B51C4A}" type="pres">
      <dgm:prSet presAssocID="{92D05761-A13A-4EC7-ABDE-F3FC85AF341C}" presName="compNode" presStyleCnt="0"/>
      <dgm:spPr/>
    </dgm:pt>
    <dgm:pt modelId="{40C1335E-BF86-4C2A-92FF-96091720441B}" type="pres">
      <dgm:prSet presAssocID="{92D05761-A13A-4EC7-ABDE-F3FC85AF341C}" presName="iconBgRect" presStyleLbl="bgShp" presStyleIdx="0" presStyleCnt="2"/>
      <dgm:spPr/>
    </dgm:pt>
    <dgm:pt modelId="{4F21D231-74EA-4BC8-9FFC-4B36B40458A5}" type="pres">
      <dgm:prSet presAssocID="{92D05761-A13A-4EC7-ABDE-F3FC85AF34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CF9070-B094-43DF-BA9C-9568435AF382}" type="pres">
      <dgm:prSet presAssocID="{92D05761-A13A-4EC7-ABDE-F3FC85AF341C}" presName="spaceRect" presStyleCnt="0"/>
      <dgm:spPr/>
    </dgm:pt>
    <dgm:pt modelId="{136BC0FF-6B43-4348-B512-252DAB577F36}" type="pres">
      <dgm:prSet presAssocID="{92D05761-A13A-4EC7-ABDE-F3FC85AF341C}" presName="textRect" presStyleLbl="revTx" presStyleIdx="0" presStyleCnt="2">
        <dgm:presLayoutVars>
          <dgm:chMax val="1"/>
          <dgm:chPref val="1"/>
        </dgm:presLayoutVars>
      </dgm:prSet>
      <dgm:spPr/>
    </dgm:pt>
    <dgm:pt modelId="{E598C5FA-2DA9-4693-9352-F76ED4CA0FD2}" type="pres">
      <dgm:prSet presAssocID="{C0103748-8AB5-490B-A21A-7B4839FC0AAF}" presName="sibTrans" presStyleCnt="0"/>
      <dgm:spPr/>
    </dgm:pt>
    <dgm:pt modelId="{2EE2F764-1E0C-4C04-90B0-F52312BB68F8}" type="pres">
      <dgm:prSet presAssocID="{4B5BD9CC-CB28-4DEC-BB37-57DBA4283FF4}" presName="compNode" presStyleCnt="0"/>
      <dgm:spPr/>
    </dgm:pt>
    <dgm:pt modelId="{7517601E-D3A8-4E0D-9383-8E7DBB44A1D3}" type="pres">
      <dgm:prSet presAssocID="{4B5BD9CC-CB28-4DEC-BB37-57DBA4283FF4}" presName="iconBgRect" presStyleLbl="bgShp" presStyleIdx="1" presStyleCnt="2"/>
      <dgm:spPr/>
    </dgm:pt>
    <dgm:pt modelId="{D0FDE2C8-A05A-402F-9A70-63B72EAB6867}" type="pres">
      <dgm:prSet presAssocID="{4B5BD9CC-CB28-4DEC-BB37-57DBA4283F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3C76AA-C359-458D-941A-914B6523E959}" type="pres">
      <dgm:prSet presAssocID="{4B5BD9CC-CB28-4DEC-BB37-57DBA4283FF4}" presName="spaceRect" presStyleCnt="0"/>
      <dgm:spPr/>
    </dgm:pt>
    <dgm:pt modelId="{912964DF-B554-4792-93B2-A8B0FD619618}" type="pres">
      <dgm:prSet presAssocID="{4B5BD9CC-CB28-4DEC-BB37-57DBA4283F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BC0963-9956-43F3-9164-A5A4E21FE312}" srcId="{996E20C7-95C7-4039-849E-950FE8C8CC12}" destId="{92D05761-A13A-4EC7-ABDE-F3FC85AF341C}" srcOrd="0" destOrd="0" parTransId="{92D0E7C5-DD7C-426B-840C-B047A3E56613}" sibTransId="{C0103748-8AB5-490B-A21A-7B4839FC0AAF}"/>
    <dgm:cxn modelId="{61AA3498-7C0E-4449-8334-112936C700FA}" type="presOf" srcId="{92D05761-A13A-4EC7-ABDE-F3FC85AF341C}" destId="{136BC0FF-6B43-4348-B512-252DAB577F36}" srcOrd="0" destOrd="0" presId="urn:microsoft.com/office/officeart/2018/5/layout/IconCircleLabelList"/>
    <dgm:cxn modelId="{F8D6C39F-C241-4A12-874D-D4E5C2A485F4}" type="presOf" srcId="{996E20C7-95C7-4039-849E-950FE8C8CC12}" destId="{586BE5A8-754F-4BD1-855C-F3CC05D7C9F8}" srcOrd="0" destOrd="0" presId="urn:microsoft.com/office/officeart/2018/5/layout/IconCircleLabelList"/>
    <dgm:cxn modelId="{5EE3B4A8-DAD7-4704-8196-404A01923174}" type="presOf" srcId="{4B5BD9CC-CB28-4DEC-BB37-57DBA4283FF4}" destId="{912964DF-B554-4792-93B2-A8B0FD619618}" srcOrd="0" destOrd="0" presId="urn:microsoft.com/office/officeart/2018/5/layout/IconCircleLabelList"/>
    <dgm:cxn modelId="{88C329AF-CE0D-4E75-A841-1D9A36D6AACC}" srcId="{996E20C7-95C7-4039-849E-950FE8C8CC12}" destId="{4B5BD9CC-CB28-4DEC-BB37-57DBA4283FF4}" srcOrd="1" destOrd="0" parTransId="{9794C767-95B1-471C-BF1E-1BBC5FE13B96}" sibTransId="{799BDA5C-74E8-42B0-9FD9-1ED9345283A8}"/>
    <dgm:cxn modelId="{8FE75DE4-89DB-43B6-A0F0-C251A47C5FFC}" type="presParOf" srcId="{586BE5A8-754F-4BD1-855C-F3CC05D7C9F8}" destId="{4A41BFCD-38B4-449A-959A-E69BA5B51C4A}" srcOrd="0" destOrd="0" presId="urn:microsoft.com/office/officeart/2018/5/layout/IconCircleLabelList"/>
    <dgm:cxn modelId="{8D1D6C6F-5712-4F30-917E-DDE76F3B360F}" type="presParOf" srcId="{4A41BFCD-38B4-449A-959A-E69BA5B51C4A}" destId="{40C1335E-BF86-4C2A-92FF-96091720441B}" srcOrd="0" destOrd="0" presId="urn:microsoft.com/office/officeart/2018/5/layout/IconCircleLabelList"/>
    <dgm:cxn modelId="{81FB752D-F52E-44B2-AE95-E11C0C69F72E}" type="presParOf" srcId="{4A41BFCD-38B4-449A-959A-E69BA5B51C4A}" destId="{4F21D231-74EA-4BC8-9FFC-4B36B40458A5}" srcOrd="1" destOrd="0" presId="urn:microsoft.com/office/officeart/2018/5/layout/IconCircleLabelList"/>
    <dgm:cxn modelId="{0C79FB67-38D4-4CC0-8C05-F8EDAC50C3C1}" type="presParOf" srcId="{4A41BFCD-38B4-449A-959A-E69BA5B51C4A}" destId="{A9CF9070-B094-43DF-BA9C-9568435AF382}" srcOrd="2" destOrd="0" presId="urn:microsoft.com/office/officeart/2018/5/layout/IconCircleLabelList"/>
    <dgm:cxn modelId="{6092CB03-9568-4F1B-940F-6680009883DF}" type="presParOf" srcId="{4A41BFCD-38B4-449A-959A-E69BA5B51C4A}" destId="{136BC0FF-6B43-4348-B512-252DAB577F36}" srcOrd="3" destOrd="0" presId="urn:microsoft.com/office/officeart/2018/5/layout/IconCircleLabelList"/>
    <dgm:cxn modelId="{07E9F31C-7B75-485C-893F-6C8B6611D1A8}" type="presParOf" srcId="{586BE5A8-754F-4BD1-855C-F3CC05D7C9F8}" destId="{E598C5FA-2DA9-4693-9352-F76ED4CA0FD2}" srcOrd="1" destOrd="0" presId="urn:microsoft.com/office/officeart/2018/5/layout/IconCircleLabelList"/>
    <dgm:cxn modelId="{D82C0F27-9D30-49ED-A0AB-D28CAB766293}" type="presParOf" srcId="{586BE5A8-754F-4BD1-855C-F3CC05D7C9F8}" destId="{2EE2F764-1E0C-4C04-90B0-F52312BB68F8}" srcOrd="2" destOrd="0" presId="urn:microsoft.com/office/officeart/2018/5/layout/IconCircleLabelList"/>
    <dgm:cxn modelId="{3EF3A7A7-DA4B-4012-83BC-7E5E3CFDDBFA}" type="presParOf" srcId="{2EE2F764-1E0C-4C04-90B0-F52312BB68F8}" destId="{7517601E-D3A8-4E0D-9383-8E7DBB44A1D3}" srcOrd="0" destOrd="0" presId="urn:microsoft.com/office/officeart/2018/5/layout/IconCircleLabelList"/>
    <dgm:cxn modelId="{4904CACE-8A70-4842-B515-D48210AB8DE2}" type="presParOf" srcId="{2EE2F764-1E0C-4C04-90B0-F52312BB68F8}" destId="{D0FDE2C8-A05A-402F-9A70-63B72EAB6867}" srcOrd="1" destOrd="0" presId="urn:microsoft.com/office/officeart/2018/5/layout/IconCircleLabelList"/>
    <dgm:cxn modelId="{8AA7285C-B7A5-400C-A72E-60968921C8BA}" type="presParOf" srcId="{2EE2F764-1E0C-4C04-90B0-F52312BB68F8}" destId="{983C76AA-C359-458D-941A-914B6523E959}" srcOrd="2" destOrd="0" presId="urn:microsoft.com/office/officeart/2018/5/layout/IconCircleLabelList"/>
    <dgm:cxn modelId="{B9267E35-15DB-42E4-B6A7-926D9B81BBDF}" type="presParOf" srcId="{2EE2F764-1E0C-4C04-90B0-F52312BB68F8}" destId="{912964DF-B554-4792-93B2-A8B0FD6196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3490"/>
          <a:ext cx="6451943" cy="7434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Recap</a:t>
          </a:r>
        </a:p>
      </dsp:txBody>
      <dsp:txXfrm>
        <a:off x="858724" y="3490"/>
        <a:ext cx="5593218" cy="743484"/>
      </dsp:txXfrm>
    </dsp:sp>
    <dsp:sp modelId="{0383959E-917D-4613-8312-79C0343C3C5B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accent5">
            <a:hueOff val="2718752"/>
            <a:satOff val="-15871"/>
            <a:lumOff val="-12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Plans &amp; Goals</a:t>
          </a:r>
        </a:p>
      </dsp:txBody>
      <dsp:txXfrm>
        <a:off x="858724" y="932845"/>
        <a:ext cx="5593218" cy="743484"/>
      </dsp:txXfrm>
    </dsp:sp>
    <dsp:sp modelId="{C64C3C30-9B51-4A8F-AFB5-67902F9AEDF1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0678A6-A569-4D8F-B805-2CAD11144EF8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F9875-FE14-469B-BC95-49BEF9FF91C6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Ideas</a:t>
          </a:r>
        </a:p>
      </dsp:txBody>
      <dsp:txXfrm>
        <a:off x="858724" y="1862201"/>
        <a:ext cx="5593218" cy="743484"/>
      </dsp:txXfrm>
    </dsp:sp>
    <dsp:sp modelId="{41298159-5562-4BAC-95EB-2B44851CE17D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accent5">
            <a:hueOff val="8156256"/>
            <a:satOff val="-47614"/>
            <a:lumOff val="-382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F7A9FC-DA46-490B-83D9-3F681A16A41C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57528A-E6DB-43C1-8110-9EE02EA0FB18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Experiments</a:t>
          </a:r>
        </a:p>
      </dsp:txBody>
      <dsp:txXfrm>
        <a:off x="858724" y="2791556"/>
        <a:ext cx="5593218" cy="743484"/>
      </dsp:txXfrm>
    </dsp:sp>
    <dsp:sp modelId="{D508462D-C846-4A88-A185-CCF6DCDEA0D4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C56472-5A95-452C-9792-38A508F2F16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207172-7B92-43EC-A608-E8AF52307A7E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Findings &amp; Conclusions</a:t>
          </a:r>
        </a:p>
      </dsp:txBody>
      <dsp:txXfrm>
        <a:off x="858724" y="3720912"/>
        <a:ext cx="5593218" cy="74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2A339-23DC-4A28-8F1B-D494AA7BF4C4}">
      <dsp:nvSpPr>
        <dsp:cNvPr id="0" name=""/>
        <dsp:cNvSpPr/>
      </dsp:nvSpPr>
      <dsp:spPr>
        <a:xfrm>
          <a:off x="0" y="16295"/>
          <a:ext cx="9872663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CBS meeting (30-8)</a:t>
          </a:r>
        </a:p>
      </dsp:txBody>
      <dsp:txXfrm>
        <a:off x="42151" y="58446"/>
        <a:ext cx="9788361" cy="779158"/>
      </dsp:txXfrm>
    </dsp:sp>
    <dsp:sp modelId="{98DB06E9-0D2A-4B56-BFE7-A9E4AE83C250}">
      <dsp:nvSpPr>
        <dsp:cNvPr id="0" name=""/>
        <dsp:cNvSpPr/>
      </dsp:nvSpPr>
      <dsp:spPr>
        <a:xfrm>
          <a:off x="0" y="983435"/>
          <a:ext cx="9872663" cy="863460"/>
        </a:xfrm>
        <a:prstGeom prst="round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received</a:t>
          </a:r>
        </a:p>
      </dsp:txBody>
      <dsp:txXfrm>
        <a:off x="42151" y="1025586"/>
        <a:ext cx="9788361" cy="779158"/>
      </dsp:txXfrm>
    </dsp:sp>
    <dsp:sp modelId="{703B608C-7ED7-42F8-B444-191336EE2578}">
      <dsp:nvSpPr>
        <dsp:cNvPr id="0" name=""/>
        <dsp:cNvSpPr/>
      </dsp:nvSpPr>
      <dsp:spPr>
        <a:xfrm>
          <a:off x="0" y="1950575"/>
          <a:ext cx="9872663" cy="863460"/>
        </a:xfrm>
        <a:prstGeom prst="round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Datacamp</a:t>
          </a:r>
        </a:p>
      </dsp:txBody>
      <dsp:txXfrm>
        <a:off x="42151" y="1992726"/>
        <a:ext cx="9788361" cy="779158"/>
      </dsp:txXfrm>
    </dsp:sp>
    <dsp:sp modelId="{4BC26C7B-E7E6-4E4D-AB63-F4CB80734FCD}">
      <dsp:nvSpPr>
        <dsp:cNvPr id="0" name=""/>
        <dsp:cNvSpPr/>
      </dsp:nvSpPr>
      <dsp:spPr>
        <a:xfrm>
          <a:off x="0" y="2917714"/>
          <a:ext cx="9872663" cy="863460"/>
        </a:xfrm>
        <a:prstGeom prst="round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Scrum</a:t>
          </a:r>
        </a:p>
      </dsp:txBody>
      <dsp:txXfrm>
        <a:off x="42151" y="2959865"/>
        <a:ext cx="9788361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EAC8-1475-4369-AC80-E681B40E7805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F53AE7-4360-4AC8-AD45-5383B0B85B97}">
      <dsp:nvSpPr>
        <dsp:cNvPr id="0" name=""/>
        <dsp:cNvSpPr/>
      </dsp:nvSpPr>
      <dsp:spPr>
        <a:xfrm>
          <a:off x="231117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Formulate potential research questions this Monday</a:t>
          </a:r>
        </a:p>
      </dsp:txBody>
      <dsp:txXfrm>
        <a:off x="231117" y="2345892"/>
        <a:ext cx="2809082" cy="720000"/>
      </dsp:txXfrm>
    </dsp:sp>
    <dsp:sp modelId="{60A831E3-6DC9-4F8B-9CCB-5309734147B3}">
      <dsp:nvSpPr>
        <dsp:cNvPr id="0" name=""/>
        <dsp:cNvSpPr/>
      </dsp:nvSpPr>
      <dsp:spPr>
        <a:xfrm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53262-A386-41CE-A242-4FB63A472860}">
      <dsp:nvSpPr>
        <dsp:cNvPr id="0" name=""/>
        <dsp:cNvSpPr/>
      </dsp:nvSpPr>
      <dsp:spPr>
        <a:xfrm>
          <a:off x="3531790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Prepare the meeting at CBS to discuss questions &amp; approach</a:t>
          </a:r>
        </a:p>
      </dsp:txBody>
      <dsp:txXfrm>
        <a:off x="3531790" y="2345892"/>
        <a:ext cx="2809082" cy="720000"/>
      </dsp:txXfrm>
    </dsp:sp>
    <dsp:sp modelId="{1EF8EE8D-98AD-47F3-9A84-2FA38645DE70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61E6E-ECAB-4085-91F2-A534C3EBD198}">
      <dsp:nvSpPr>
        <dsp:cNvPr id="0" name=""/>
        <dsp:cNvSpPr/>
      </dsp:nvSpPr>
      <dsp:spPr>
        <a:xfrm>
          <a:off x="6832462" y="2345892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Top 10 questions after cleaning data</a:t>
          </a:r>
        </a:p>
      </dsp:txBody>
      <dsp:txXfrm>
        <a:off x="6832462" y="2345892"/>
        <a:ext cx="28090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16345-C534-4A94-994E-91DEB255B8BD}">
      <dsp:nvSpPr>
        <dsp:cNvPr id="0" name=""/>
        <dsp:cNvSpPr/>
      </dsp:nvSpPr>
      <dsp:spPr>
        <a:xfrm>
          <a:off x="0" y="0"/>
          <a:ext cx="3383855" cy="35385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819" tIns="330200" rIns="2638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Reordering Python course</a:t>
          </a:r>
        </a:p>
      </dsp:txBody>
      <dsp:txXfrm>
        <a:off x="0" y="1344644"/>
        <a:ext cx="3383855" cy="2123122"/>
      </dsp:txXfrm>
    </dsp:sp>
    <dsp:sp modelId="{E6B53F2B-0DCB-4106-8CBE-931115C5B94B}">
      <dsp:nvSpPr>
        <dsp:cNvPr id="0" name=""/>
        <dsp:cNvSpPr/>
      </dsp:nvSpPr>
      <dsp:spPr>
        <a:xfrm>
          <a:off x="1161147" y="353853"/>
          <a:ext cx="1061561" cy="10615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763" tIns="12700" rIns="827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609" y="509315"/>
        <a:ext cx="750637" cy="750637"/>
      </dsp:txXfrm>
    </dsp:sp>
    <dsp:sp modelId="{184A1D9E-7D0E-48F4-82D7-16F3606665FF}">
      <dsp:nvSpPr>
        <dsp:cNvPr id="0" name=""/>
        <dsp:cNvSpPr/>
      </dsp:nvSpPr>
      <dsp:spPr>
        <a:xfrm>
          <a:off x="0" y="3538465"/>
          <a:ext cx="3383855" cy="72"/>
        </a:xfrm>
        <a:prstGeom prst="rect">
          <a:avLst/>
        </a:prstGeom>
        <a:solidFill>
          <a:schemeClr val="accent5">
            <a:hueOff val="2175002"/>
            <a:satOff val="-12697"/>
            <a:lumOff val="-1019"/>
            <a:alphaOff val="0"/>
          </a:schemeClr>
        </a:solidFill>
        <a:ln w="19050" cap="flat" cmpd="sng" algn="ctr">
          <a:solidFill>
            <a:schemeClr val="accent5">
              <a:hueOff val="2175002"/>
              <a:satOff val="-12697"/>
              <a:lumOff val="-1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1260AB-3BC2-4522-9348-472D1A9E870B}">
      <dsp:nvSpPr>
        <dsp:cNvPr id="0" name=""/>
        <dsp:cNvSpPr/>
      </dsp:nvSpPr>
      <dsp:spPr>
        <a:xfrm>
          <a:off x="3722240" y="0"/>
          <a:ext cx="3383855" cy="3538537"/>
        </a:xfrm>
        <a:prstGeom prst="rect">
          <a:avLst/>
        </a:prstGeom>
        <a:solidFill>
          <a:schemeClr val="accent5">
            <a:tint val="40000"/>
            <a:alpha val="90000"/>
            <a:hueOff val="5456479"/>
            <a:satOff val="-25919"/>
            <a:lumOff val="-142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5456479"/>
              <a:satOff val="-25919"/>
              <a:lumOff val="-14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819" tIns="330200" rIns="2638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Finding current technologies used for text mining</a:t>
          </a:r>
        </a:p>
      </dsp:txBody>
      <dsp:txXfrm>
        <a:off x="3722240" y="1344644"/>
        <a:ext cx="3383855" cy="2123122"/>
      </dsp:txXfrm>
    </dsp:sp>
    <dsp:sp modelId="{8FAD8643-56F0-4ABC-9C41-403613B14058}">
      <dsp:nvSpPr>
        <dsp:cNvPr id="0" name=""/>
        <dsp:cNvSpPr/>
      </dsp:nvSpPr>
      <dsp:spPr>
        <a:xfrm>
          <a:off x="4883387" y="353853"/>
          <a:ext cx="1061561" cy="1061561"/>
        </a:xfrm>
        <a:prstGeom prst="ellipse">
          <a:avLst/>
        </a:prstGeom>
        <a:solidFill>
          <a:schemeClr val="accent5">
            <a:hueOff val="4350003"/>
            <a:satOff val="-25394"/>
            <a:lumOff val="-2039"/>
            <a:alphaOff val="0"/>
          </a:schemeClr>
        </a:solidFill>
        <a:ln w="19050" cap="flat" cmpd="sng" algn="ctr">
          <a:solidFill>
            <a:schemeClr val="accent5">
              <a:hueOff val="4350003"/>
              <a:satOff val="-25394"/>
              <a:lumOff val="-2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763" tIns="12700" rIns="827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38849" y="509315"/>
        <a:ext cx="750637" cy="750637"/>
      </dsp:txXfrm>
    </dsp:sp>
    <dsp:sp modelId="{FB4CB220-94EA-4F19-8C88-CCC2DF584161}">
      <dsp:nvSpPr>
        <dsp:cNvPr id="0" name=""/>
        <dsp:cNvSpPr/>
      </dsp:nvSpPr>
      <dsp:spPr>
        <a:xfrm>
          <a:off x="3722240" y="3538465"/>
          <a:ext cx="3383855" cy="72"/>
        </a:xfrm>
        <a:prstGeom prst="rect">
          <a:avLst/>
        </a:prstGeom>
        <a:solidFill>
          <a:schemeClr val="accent5">
            <a:hueOff val="6525005"/>
            <a:satOff val="-38091"/>
            <a:lumOff val="-3058"/>
            <a:alphaOff val="0"/>
          </a:schemeClr>
        </a:solidFill>
        <a:ln w="19050" cap="flat" cmpd="sng" algn="ctr">
          <a:solidFill>
            <a:schemeClr val="accent5">
              <a:hueOff val="6525005"/>
              <a:satOff val="-38091"/>
              <a:lumOff val="-3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2E4D62-D7FA-4A29-A89A-90FBBB408A50}">
      <dsp:nvSpPr>
        <dsp:cNvPr id="0" name=""/>
        <dsp:cNvSpPr/>
      </dsp:nvSpPr>
      <dsp:spPr>
        <a:xfrm>
          <a:off x="7444481" y="0"/>
          <a:ext cx="3383855" cy="3538537"/>
        </a:xfrm>
        <a:prstGeom prst="rect">
          <a:avLst/>
        </a:prstGeom>
        <a:solidFill>
          <a:schemeClr val="accent5">
            <a:tint val="40000"/>
            <a:alpha val="90000"/>
            <a:hueOff val="10912959"/>
            <a:satOff val="-51839"/>
            <a:lumOff val="-284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10912959"/>
              <a:satOff val="-51839"/>
              <a:lumOff val="-2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819" tIns="330200" rIns="2638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Existing patterns &amp; algorithms (Domain research)</a:t>
          </a:r>
        </a:p>
      </dsp:txBody>
      <dsp:txXfrm>
        <a:off x="7444481" y="1344644"/>
        <a:ext cx="3383855" cy="2123122"/>
      </dsp:txXfrm>
    </dsp:sp>
    <dsp:sp modelId="{E61689AA-44D1-4796-B509-8B4047C7B6DF}">
      <dsp:nvSpPr>
        <dsp:cNvPr id="0" name=""/>
        <dsp:cNvSpPr/>
      </dsp:nvSpPr>
      <dsp:spPr>
        <a:xfrm>
          <a:off x="8605628" y="353853"/>
          <a:ext cx="1061561" cy="1061561"/>
        </a:xfrm>
        <a:prstGeom prst="ellipse">
          <a:avLst/>
        </a:prstGeom>
        <a:solidFill>
          <a:schemeClr val="accent5">
            <a:hueOff val="8700006"/>
            <a:satOff val="-50788"/>
            <a:lumOff val="-4078"/>
            <a:alphaOff val="0"/>
          </a:schemeClr>
        </a:solidFill>
        <a:ln w="19050" cap="flat" cmpd="sng" algn="ctr">
          <a:solidFill>
            <a:schemeClr val="accent5">
              <a:hueOff val="8700006"/>
              <a:satOff val="-50788"/>
              <a:lumOff val="-4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763" tIns="12700" rIns="8276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61090" y="509315"/>
        <a:ext cx="750637" cy="750637"/>
      </dsp:txXfrm>
    </dsp:sp>
    <dsp:sp modelId="{44D6D385-A410-47FD-B815-ED8AA3E00BE1}">
      <dsp:nvSpPr>
        <dsp:cNvPr id="0" name=""/>
        <dsp:cNvSpPr/>
      </dsp:nvSpPr>
      <dsp:spPr>
        <a:xfrm>
          <a:off x="7444481" y="3538465"/>
          <a:ext cx="3383855" cy="72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335E-BF86-4C2A-92FF-96091720441B}">
      <dsp:nvSpPr>
        <dsp:cNvPr id="0" name=""/>
        <dsp:cNvSpPr/>
      </dsp:nvSpPr>
      <dsp:spPr>
        <a:xfrm>
          <a:off x="2301574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D231-74EA-4BC8-9FFC-4B36B40458A5}">
      <dsp:nvSpPr>
        <dsp:cNvPr id="0" name=""/>
        <dsp:cNvSpPr/>
      </dsp:nvSpPr>
      <dsp:spPr>
        <a:xfrm>
          <a:off x="2754949" y="467643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C0FF-6B43-4348-B512-252DAB577F36}">
      <dsp:nvSpPr>
        <dsp:cNvPr id="0" name=""/>
        <dsp:cNvSpPr/>
      </dsp:nvSpPr>
      <dsp:spPr>
        <a:xfrm>
          <a:off x="1621512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needs more cleaning</a:t>
          </a:r>
        </a:p>
      </dsp:txBody>
      <dsp:txXfrm>
        <a:off x="1621512" y="2804268"/>
        <a:ext cx="3487500" cy="720000"/>
      </dsp:txXfrm>
    </dsp:sp>
    <dsp:sp modelId="{7517601E-D3A8-4E0D-9383-8E7DBB44A1D3}">
      <dsp:nvSpPr>
        <dsp:cNvPr id="0" name=""/>
        <dsp:cNvSpPr/>
      </dsp:nvSpPr>
      <dsp:spPr>
        <a:xfrm>
          <a:off x="6399387" y="14268"/>
          <a:ext cx="2127375" cy="2127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DE2C8-A05A-402F-9A70-63B72EAB6867}">
      <dsp:nvSpPr>
        <dsp:cNvPr id="0" name=""/>
        <dsp:cNvSpPr/>
      </dsp:nvSpPr>
      <dsp:spPr>
        <a:xfrm>
          <a:off x="6852762" y="46764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64DF-B554-4792-93B2-A8B0FD619618}">
      <dsp:nvSpPr>
        <dsp:cNvPr id="0" name=""/>
        <dsp:cNvSpPr/>
      </dsp:nvSpPr>
      <dsp:spPr>
        <a:xfrm>
          <a:off x="5719324" y="280426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More research into different data mining possibilities</a:t>
          </a:r>
        </a:p>
      </dsp:txBody>
      <dsp:txXfrm>
        <a:off x="5719324" y="2804268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CBS Chatbot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Askin, Jan, Maliha, Niels, </a:t>
            </a:r>
            <a:r>
              <a:rPr lang="en-US" dirty="0" err="1">
                <a:solidFill>
                  <a:schemeClr val="bg1"/>
                </a:solidFill>
              </a:rPr>
              <a:t>Seyma</a:t>
            </a:r>
            <a:r>
              <a:rPr lang="en-US" dirty="0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 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29718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083-411B-49FC-A221-E2B77FAA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cs typeface="Calibri Light"/>
              </a:rPr>
              <a:t>Recap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313DBC1-D6CD-46F4-AF40-D5FD23CCB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968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5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9FAD-D5D6-4665-BFA4-F7CA26E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Plans</a:t>
            </a:r>
            <a:r>
              <a:rPr lang="en-US" dirty="0"/>
              <a:t>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02FA0-D1B6-4429-8A30-D8F6AB956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319551"/>
              </p:ext>
            </p:extLst>
          </p:nvPr>
        </p:nvGraphicFramePr>
        <p:xfrm>
          <a:off x="1056736" y="2485436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04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FC31-4976-4D9C-82B2-A01778F0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cs typeface="Calibri Light"/>
              </a:rPr>
              <a:t>Ideas</a:t>
            </a:r>
            <a:endParaRPr lang="en-US" sz="54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A9558D-0CCE-4F13-BD9A-75A9FF3DD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00025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3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989-2F41-44B8-AFE3-B8A5DECB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Finding patterns using ngrams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16503-D847-4718-B64A-10AC297D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5400" dirty="0">
                <a:solidFill>
                  <a:srgbClr val="FFFFFF"/>
                </a:solidFill>
                <a:cs typeface="Calibri Light"/>
              </a:rPr>
              <a:t>Findings &amp; Conclusions</a:t>
            </a:r>
            <a:endParaRPr lang="en-US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71C47-F9A6-4874-A5D8-F1C1FCCB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311135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0234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2" ma:contentTypeDescription="Een nieuw document maken." ma:contentTypeScope="" ma:versionID="f9cf97cc3d75a8ed4ad48292740b615f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be5361706f96d9e9bf2139aecea7a6c7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5005B1-DA6C-433A-A5AF-539C6ECDA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Basis</vt:lpstr>
      <vt:lpstr>1_Basis</vt:lpstr>
      <vt:lpstr>CBS Chatbot</vt:lpstr>
      <vt:lpstr>Table of Contents </vt:lpstr>
      <vt:lpstr>Recap</vt:lpstr>
      <vt:lpstr>Plans &amp; Goals</vt:lpstr>
      <vt:lpstr>Ideas</vt:lpstr>
      <vt:lpstr>Experiments</vt:lpstr>
      <vt:lpstr>Findings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lastModifiedBy>Şeyma Irılmazbilek</cp:lastModifiedBy>
  <cp:revision>37</cp:revision>
  <dcterms:created xsi:type="dcterms:W3CDTF">2018-08-31T11:19:23Z</dcterms:created>
  <dcterms:modified xsi:type="dcterms:W3CDTF">2018-09-20T10:26:50Z</dcterms:modified>
</cp:coreProperties>
</file>