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3"/>
  </p:notesMasterIdLst>
  <p:sldIdLst>
    <p:sldId id="256" r:id="rId6"/>
    <p:sldId id="257" r:id="rId7"/>
    <p:sldId id="264" r:id="rId8"/>
    <p:sldId id="258" r:id="rId9"/>
    <p:sldId id="263" r:id="rId10"/>
    <p:sldId id="260" r:id="rId11"/>
    <p:sldId id="262" r:id="rId12"/>
  </p:sldIdLst>
  <p:sldSz cx="12192000" cy="6858000"/>
  <p:notesSz cx="6858000" cy="129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ADE8D6-4F39-46A5-8B03-C6C0BF156E73}" v="85" dt="2018-09-06T11:38:16.320"/>
    <p1510:client id="{80237C3B-73B0-221A-A241-BC7EB525E48F}" v="36" dt="2018-09-06T11:42:52.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lmazbilek, Ş.S. (14036762)" userId="S::14036762@student.hhs.nl::8414effa-015d-4df5-bdea-be03cf9bb386" providerId="AD" clId="Web-{80237C3B-73B0-221A-A241-BC7EB525E48F}"/>
    <pc:docChg chg="addSld modSld">
      <pc:chgData name="Irilmazbilek, Ş.S. (14036762)" userId="S::14036762@student.hhs.nl::8414effa-015d-4df5-bdea-be03cf9bb386" providerId="AD" clId="Web-{80237C3B-73B0-221A-A241-BC7EB525E48F}" dt="2018-09-06T12:25:01.017" v="625"/>
      <pc:docMkLst>
        <pc:docMk/>
      </pc:docMkLst>
      <pc:sldChg chg="addSp delSp modSp mod setBg modNotes">
        <pc:chgData name="Irilmazbilek, Ş.S. (14036762)" userId="S::14036762@student.hhs.nl::8414effa-015d-4df5-bdea-be03cf9bb386" providerId="AD" clId="Web-{80237C3B-73B0-221A-A241-BC7EB525E48F}" dt="2018-09-06T12:00:52.006" v="581"/>
        <pc:sldMkLst>
          <pc:docMk/>
          <pc:sldMk cId="606042527" sldId="258"/>
        </pc:sldMkLst>
        <pc:spChg chg="mod">
          <ac:chgData name="Irilmazbilek, Ş.S. (14036762)" userId="S::14036762@student.hhs.nl::8414effa-015d-4df5-bdea-be03cf9bb386" providerId="AD" clId="Web-{80237C3B-73B0-221A-A241-BC7EB525E48F}" dt="2018-09-06T11:13:34.628" v="32"/>
          <ac:spMkLst>
            <pc:docMk/>
            <pc:sldMk cId="606042527" sldId="258"/>
            <ac:spMk id="2" creationId="{47999FAD-D5D6-4665-BFA4-F7CA26E8CF9F}"/>
          </ac:spMkLst>
        </pc:spChg>
        <pc:spChg chg="add del">
          <ac:chgData name="Irilmazbilek, Ş.S. (14036762)" userId="S::14036762@student.hhs.nl::8414effa-015d-4df5-bdea-be03cf9bb386" providerId="AD" clId="Web-{80237C3B-73B0-221A-A241-BC7EB525E48F}" dt="2018-09-06T11:11:36.455" v="16"/>
          <ac:spMkLst>
            <pc:docMk/>
            <pc:sldMk cId="606042527" sldId="258"/>
            <ac:spMk id="7" creationId="{8E487A7A-15F8-4EF6-BA1F-30C51E6EC727}"/>
          </ac:spMkLst>
        </pc:spChg>
        <pc:spChg chg="add del">
          <ac:chgData name="Irilmazbilek, Ş.S. (14036762)" userId="S::14036762@student.hhs.nl::8414effa-015d-4df5-bdea-be03cf9bb386" providerId="AD" clId="Web-{80237C3B-73B0-221A-A241-BC7EB525E48F}" dt="2018-09-06T11:11:36.455" v="16"/>
          <ac:spMkLst>
            <pc:docMk/>
            <pc:sldMk cId="606042527" sldId="258"/>
            <ac:spMk id="8" creationId="{36EFDBF8-A3DC-4DA8-9F33-E9107E70EE4F}"/>
          </ac:spMkLst>
        </pc:spChg>
        <pc:spChg chg="add del">
          <ac:chgData name="Irilmazbilek, Ş.S. (14036762)" userId="S::14036762@student.hhs.nl::8414effa-015d-4df5-bdea-be03cf9bb386" providerId="AD" clId="Web-{80237C3B-73B0-221A-A241-BC7EB525E48F}" dt="2018-09-06T11:11:36.455" v="16"/>
          <ac:spMkLst>
            <pc:docMk/>
            <pc:sldMk cId="606042527" sldId="258"/>
            <ac:spMk id="9" creationId="{E5332A3D-96DF-4962-8D36-3CA071EED96F}"/>
          </ac:spMkLst>
        </pc:spChg>
        <pc:spChg chg="add del">
          <ac:chgData name="Irilmazbilek, Ş.S. (14036762)" userId="S::14036762@student.hhs.nl::8414effa-015d-4df5-bdea-be03cf9bb386" providerId="AD" clId="Web-{80237C3B-73B0-221A-A241-BC7EB525E48F}" dt="2018-09-06T11:07:00.529" v="11"/>
          <ac:spMkLst>
            <pc:docMk/>
            <pc:sldMk cId="606042527" sldId="258"/>
            <ac:spMk id="10" creationId="{8E487A7A-15F8-4EF6-BA1F-30C51E6EC727}"/>
          </ac:spMkLst>
        </pc:spChg>
        <pc:spChg chg="add del">
          <ac:chgData name="Irilmazbilek, Ş.S. (14036762)" userId="S::14036762@student.hhs.nl::8414effa-015d-4df5-bdea-be03cf9bb386" providerId="AD" clId="Web-{80237C3B-73B0-221A-A241-BC7EB525E48F}" dt="2018-09-06T11:11:45.377" v="18"/>
          <ac:spMkLst>
            <pc:docMk/>
            <pc:sldMk cId="606042527" sldId="258"/>
            <ac:spMk id="11" creationId="{4B54C89A-2D0B-4062-BF97-CA51B69D7B96}"/>
          </ac:spMkLst>
        </pc:spChg>
        <pc:spChg chg="add del">
          <ac:chgData name="Irilmazbilek, Ş.S. (14036762)" userId="S::14036762@student.hhs.nl::8414effa-015d-4df5-bdea-be03cf9bb386" providerId="AD" clId="Web-{80237C3B-73B0-221A-A241-BC7EB525E48F}" dt="2018-09-06T11:07:00.529" v="11"/>
          <ac:spMkLst>
            <pc:docMk/>
            <pc:sldMk cId="606042527" sldId="258"/>
            <ac:spMk id="12" creationId="{36EFDBF8-A3DC-4DA8-9F33-E9107E70EE4F}"/>
          </ac:spMkLst>
        </pc:spChg>
        <pc:spChg chg="add del">
          <ac:chgData name="Irilmazbilek, Ş.S. (14036762)" userId="S::14036762@student.hhs.nl::8414effa-015d-4df5-bdea-be03cf9bb386" providerId="AD" clId="Web-{80237C3B-73B0-221A-A241-BC7EB525E48F}" dt="2018-09-06T11:11:45.377" v="18"/>
          <ac:spMkLst>
            <pc:docMk/>
            <pc:sldMk cId="606042527" sldId="258"/>
            <ac:spMk id="13" creationId="{4091C99A-98BE-457D-87BD-7B9B6EDDC19D}"/>
          </ac:spMkLst>
        </pc:spChg>
        <pc:spChg chg="add del">
          <ac:chgData name="Irilmazbilek, Ş.S. (14036762)" userId="S::14036762@student.hhs.nl::8414effa-015d-4df5-bdea-be03cf9bb386" providerId="AD" clId="Web-{80237C3B-73B0-221A-A241-BC7EB525E48F}" dt="2018-09-06T11:07:00.529" v="11"/>
          <ac:spMkLst>
            <pc:docMk/>
            <pc:sldMk cId="606042527" sldId="258"/>
            <ac:spMk id="14" creationId="{E5332A3D-96DF-4962-8D36-3CA071EED96F}"/>
          </ac:spMkLst>
        </pc:spChg>
        <pc:spChg chg="add del">
          <ac:chgData name="Irilmazbilek, Ş.S. (14036762)" userId="S::14036762@student.hhs.nl::8414effa-015d-4df5-bdea-be03cf9bb386" providerId="AD" clId="Web-{80237C3B-73B0-221A-A241-BC7EB525E48F}" dt="2018-09-06T11:11:45.377" v="18"/>
          <ac:spMkLst>
            <pc:docMk/>
            <pc:sldMk cId="606042527" sldId="258"/>
            <ac:spMk id="15" creationId="{960A769C-8991-4FDE-89A0-A218E5BF677A}"/>
          </ac:spMkLst>
        </pc:spChg>
        <pc:spChg chg="add del">
          <ac:chgData name="Irilmazbilek, Ş.S. (14036762)" userId="S::14036762@student.hhs.nl::8414effa-015d-4df5-bdea-be03cf9bb386" providerId="AD" clId="Web-{80237C3B-73B0-221A-A241-BC7EB525E48F}" dt="2018-09-06T11:11:45.377" v="18"/>
          <ac:spMkLst>
            <pc:docMk/>
            <pc:sldMk cId="606042527" sldId="258"/>
            <ac:spMk id="16" creationId="{855CA58E-F8D8-4DF3-B813-C2585E0AB0EC}"/>
          </ac:spMkLst>
        </pc:spChg>
        <pc:spChg chg="add del">
          <ac:chgData name="Irilmazbilek, Ş.S. (14036762)" userId="S::14036762@student.hhs.nl::8414effa-015d-4df5-bdea-be03cf9bb386" providerId="AD" clId="Web-{80237C3B-73B0-221A-A241-BC7EB525E48F}" dt="2018-09-06T11:13:34.628" v="32"/>
          <ac:spMkLst>
            <pc:docMk/>
            <pc:sldMk cId="606042527" sldId="258"/>
            <ac:spMk id="17" creationId="{4B54C89A-2D0B-4062-BF97-CA51B69D7B96}"/>
          </ac:spMkLst>
        </pc:spChg>
        <pc:spChg chg="add del">
          <ac:chgData name="Irilmazbilek, Ş.S. (14036762)" userId="S::14036762@student.hhs.nl::8414effa-015d-4df5-bdea-be03cf9bb386" providerId="AD" clId="Web-{80237C3B-73B0-221A-A241-BC7EB525E48F}" dt="2018-09-06T11:13:34.628" v="32"/>
          <ac:spMkLst>
            <pc:docMk/>
            <pc:sldMk cId="606042527" sldId="258"/>
            <ac:spMk id="18" creationId="{4091C99A-98BE-457D-87BD-7B9B6EDDC19D}"/>
          </ac:spMkLst>
        </pc:spChg>
        <pc:spChg chg="add del">
          <ac:chgData name="Irilmazbilek, Ş.S. (14036762)" userId="S::14036762@student.hhs.nl::8414effa-015d-4df5-bdea-be03cf9bb386" providerId="AD" clId="Web-{80237C3B-73B0-221A-A241-BC7EB525E48F}" dt="2018-09-06T11:06:47.951" v="6"/>
          <ac:spMkLst>
            <pc:docMk/>
            <pc:sldMk cId="606042527" sldId="258"/>
            <ac:spMk id="19" creationId="{4B54C89A-2D0B-4062-BF97-CA51B69D7B96}"/>
          </ac:spMkLst>
        </pc:spChg>
        <pc:spChg chg="add del">
          <ac:chgData name="Irilmazbilek, Ş.S. (14036762)" userId="S::14036762@student.hhs.nl::8414effa-015d-4df5-bdea-be03cf9bb386" providerId="AD" clId="Web-{80237C3B-73B0-221A-A241-BC7EB525E48F}" dt="2018-09-06T11:13:34.628" v="32"/>
          <ac:spMkLst>
            <pc:docMk/>
            <pc:sldMk cId="606042527" sldId="258"/>
            <ac:spMk id="20" creationId="{960A769C-8991-4FDE-89A0-A218E5BF677A}"/>
          </ac:spMkLst>
        </pc:spChg>
        <pc:spChg chg="add del">
          <ac:chgData name="Irilmazbilek, Ş.S. (14036762)" userId="S::14036762@student.hhs.nl::8414effa-015d-4df5-bdea-be03cf9bb386" providerId="AD" clId="Web-{80237C3B-73B0-221A-A241-BC7EB525E48F}" dt="2018-09-06T11:06:47.951" v="6"/>
          <ac:spMkLst>
            <pc:docMk/>
            <pc:sldMk cId="606042527" sldId="258"/>
            <ac:spMk id="21" creationId="{4091C99A-98BE-457D-87BD-7B9B6EDDC19D}"/>
          </ac:spMkLst>
        </pc:spChg>
        <pc:spChg chg="add del">
          <ac:chgData name="Irilmazbilek, Ş.S. (14036762)" userId="S::14036762@student.hhs.nl::8414effa-015d-4df5-bdea-be03cf9bb386" providerId="AD" clId="Web-{80237C3B-73B0-221A-A241-BC7EB525E48F}" dt="2018-09-06T11:13:34.628" v="32"/>
          <ac:spMkLst>
            <pc:docMk/>
            <pc:sldMk cId="606042527" sldId="258"/>
            <ac:spMk id="22" creationId="{855CA58E-F8D8-4DF3-B813-C2585E0AB0EC}"/>
          </ac:spMkLst>
        </pc:spChg>
        <pc:spChg chg="add del">
          <ac:chgData name="Irilmazbilek, Ş.S. (14036762)" userId="S::14036762@student.hhs.nl::8414effa-015d-4df5-bdea-be03cf9bb386" providerId="AD" clId="Web-{80237C3B-73B0-221A-A241-BC7EB525E48F}" dt="2018-09-06T11:06:47.951" v="6"/>
          <ac:spMkLst>
            <pc:docMk/>
            <pc:sldMk cId="606042527" sldId="258"/>
            <ac:spMk id="23" creationId="{960A769C-8991-4FDE-89A0-A218E5BF677A}"/>
          </ac:spMkLst>
        </pc:spChg>
        <pc:spChg chg="add del">
          <ac:chgData name="Irilmazbilek, Ş.S. (14036762)" userId="S::14036762@student.hhs.nl::8414effa-015d-4df5-bdea-be03cf9bb386" providerId="AD" clId="Web-{80237C3B-73B0-221A-A241-BC7EB525E48F}" dt="2018-09-06T11:06:47.951" v="6"/>
          <ac:spMkLst>
            <pc:docMk/>
            <pc:sldMk cId="606042527" sldId="258"/>
            <ac:spMk id="25" creationId="{855CA58E-F8D8-4DF3-B813-C2585E0AB0EC}"/>
          </ac:spMkLst>
        </pc:spChg>
        <pc:graphicFrameChg chg="add mod modGraphic">
          <ac:chgData name="Irilmazbilek, Ş.S. (14036762)" userId="S::14036762@student.hhs.nl::8414effa-015d-4df5-bdea-be03cf9bb386" providerId="AD" clId="Web-{80237C3B-73B0-221A-A241-BC7EB525E48F}" dt="2018-09-06T11:13:34.628" v="32"/>
          <ac:graphicFrameMkLst>
            <pc:docMk/>
            <pc:sldMk cId="606042527" sldId="258"/>
            <ac:graphicFrameMk id="5" creationId="{66602FA0-D1B6-4429-8A30-D8F6AB95697A}"/>
          </ac:graphicFrameMkLst>
        </pc:graphicFrameChg>
        <pc:graphicFrameChg chg="add del mod replId modGraphic">
          <ac:chgData name="Irilmazbilek, Ş.S. (14036762)" userId="S::14036762@student.hhs.nl::8414effa-015d-4df5-bdea-be03cf9bb386" providerId="AD" clId="Web-{80237C3B-73B0-221A-A241-BC7EB525E48F}" dt="2018-09-06T11:12:04.690" v="21"/>
          <ac:graphicFrameMkLst>
            <pc:docMk/>
            <pc:sldMk cId="606042527" sldId="258"/>
            <ac:graphicFrameMk id="7" creationId="{66602FA0-D1B6-4429-8A30-D8F6AB95697A}"/>
          </ac:graphicFrameMkLst>
        </pc:graphicFrameChg>
      </pc:sldChg>
      <pc:sldChg chg="addSp delSp modSp mod setBg modNotes">
        <pc:chgData name="Irilmazbilek, Ş.S. (14036762)" userId="S::14036762@student.hhs.nl::8414effa-015d-4df5-bdea-be03cf9bb386" providerId="AD" clId="Web-{80237C3B-73B0-221A-A241-BC7EB525E48F}" dt="2018-09-06T11:42:54.890" v="184"/>
        <pc:sldMkLst>
          <pc:docMk/>
          <pc:sldMk cId="3582301150" sldId="259"/>
        </pc:sldMkLst>
        <pc:spChg chg="mod">
          <ac:chgData name="Irilmazbilek, Ş.S. (14036762)" userId="S::14036762@student.hhs.nl::8414effa-015d-4df5-bdea-be03cf9bb386" providerId="AD" clId="Web-{80237C3B-73B0-221A-A241-BC7EB525E48F}" dt="2018-09-06T11:13:29.612" v="30"/>
          <ac:spMkLst>
            <pc:docMk/>
            <pc:sldMk cId="3582301150" sldId="259"/>
            <ac:spMk id="2" creationId="{39F2FC31-4976-4D9C-82B2-A01778F05168}"/>
          </ac:spMkLst>
        </pc:spChg>
        <pc:spChg chg="add del">
          <ac:chgData name="Irilmazbilek, Ş.S. (14036762)" userId="S::14036762@student.hhs.nl::8414effa-015d-4df5-bdea-be03cf9bb386" providerId="AD" clId="Web-{80237C3B-73B0-221A-A241-BC7EB525E48F}" dt="2018-09-06T11:13:29.612" v="30"/>
          <ac:spMkLst>
            <pc:docMk/>
            <pc:sldMk cId="3582301150" sldId="259"/>
            <ac:spMk id="10" creationId="{8E487A7A-15F8-4EF6-BA1F-30C51E6EC727}"/>
          </ac:spMkLst>
        </pc:spChg>
        <pc:spChg chg="add del">
          <ac:chgData name="Irilmazbilek, Ş.S. (14036762)" userId="S::14036762@student.hhs.nl::8414effa-015d-4df5-bdea-be03cf9bb386" providerId="AD" clId="Web-{80237C3B-73B0-221A-A241-BC7EB525E48F}" dt="2018-09-06T11:13:29.612" v="30"/>
          <ac:spMkLst>
            <pc:docMk/>
            <pc:sldMk cId="3582301150" sldId="259"/>
            <ac:spMk id="12" creationId="{36EFDBF8-A3DC-4DA8-9F33-E9107E70EE4F}"/>
          </ac:spMkLst>
        </pc:spChg>
        <pc:spChg chg="add del">
          <ac:chgData name="Irilmazbilek, Ş.S. (14036762)" userId="S::14036762@student.hhs.nl::8414effa-015d-4df5-bdea-be03cf9bb386" providerId="AD" clId="Web-{80237C3B-73B0-221A-A241-BC7EB525E48F}" dt="2018-09-06T11:13:29.612" v="30"/>
          <ac:spMkLst>
            <pc:docMk/>
            <pc:sldMk cId="3582301150" sldId="259"/>
            <ac:spMk id="14" creationId="{E5332A3D-96DF-4962-8D36-3CA071EED96F}"/>
          </ac:spMkLst>
        </pc:spChg>
        <pc:spChg chg="add del">
          <ac:chgData name="Irilmazbilek, Ş.S. (14036762)" userId="S::14036762@student.hhs.nl::8414effa-015d-4df5-bdea-be03cf9bb386" providerId="AD" clId="Web-{80237C3B-73B0-221A-A241-BC7EB525E48F}" dt="2018-09-06T11:13:23.643" v="28"/>
          <ac:spMkLst>
            <pc:docMk/>
            <pc:sldMk cId="3582301150" sldId="259"/>
            <ac:spMk id="17" creationId="{4B54C89A-2D0B-4062-BF97-CA51B69D7B96}"/>
          </ac:spMkLst>
        </pc:spChg>
        <pc:spChg chg="add del">
          <ac:chgData name="Irilmazbilek, Ş.S. (14036762)" userId="S::14036762@student.hhs.nl::8414effa-015d-4df5-bdea-be03cf9bb386" providerId="AD" clId="Web-{80237C3B-73B0-221A-A241-BC7EB525E48F}" dt="2018-09-06T11:13:23.643" v="28"/>
          <ac:spMkLst>
            <pc:docMk/>
            <pc:sldMk cId="3582301150" sldId="259"/>
            <ac:spMk id="18" creationId="{4091C99A-98BE-457D-87BD-7B9B6EDDC19D}"/>
          </ac:spMkLst>
        </pc:spChg>
        <pc:spChg chg="add del">
          <ac:chgData name="Irilmazbilek, Ş.S. (14036762)" userId="S::14036762@student.hhs.nl::8414effa-015d-4df5-bdea-be03cf9bb386" providerId="AD" clId="Web-{80237C3B-73B0-221A-A241-BC7EB525E48F}" dt="2018-09-06T11:13:23.643" v="28"/>
          <ac:spMkLst>
            <pc:docMk/>
            <pc:sldMk cId="3582301150" sldId="259"/>
            <ac:spMk id="19" creationId="{960A769C-8991-4FDE-89A0-A218E5BF677A}"/>
          </ac:spMkLst>
        </pc:spChg>
        <pc:spChg chg="add del">
          <ac:chgData name="Irilmazbilek, Ş.S. (14036762)" userId="S::14036762@student.hhs.nl::8414effa-015d-4df5-bdea-be03cf9bb386" providerId="AD" clId="Web-{80237C3B-73B0-221A-A241-BC7EB525E48F}" dt="2018-09-06T11:13:23.643" v="28"/>
          <ac:spMkLst>
            <pc:docMk/>
            <pc:sldMk cId="3582301150" sldId="259"/>
            <ac:spMk id="20" creationId="{855CA58E-F8D8-4DF3-B813-C2585E0AB0EC}"/>
          </ac:spMkLst>
        </pc:spChg>
        <pc:spChg chg="add del">
          <ac:chgData name="Irilmazbilek, Ş.S. (14036762)" userId="S::14036762@student.hhs.nl::8414effa-015d-4df5-bdea-be03cf9bb386" providerId="AD" clId="Web-{80237C3B-73B0-221A-A241-BC7EB525E48F}" dt="2018-09-06T11:13:20.878" v="26"/>
          <ac:spMkLst>
            <pc:docMk/>
            <pc:sldMk cId="3582301150" sldId="259"/>
            <ac:spMk id="21" creationId="{4B54C89A-2D0B-4062-BF97-CA51B69D7B96}"/>
          </ac:spMkLst>
        </pc:spChg>
        <pc:spChg chg="add del">
          <ac:chgData name="Irilmazbilek, Ş.S. (14036762)" userId="S::14036762@student.hhs.nl::8414effa-015d-4df5-bdea-be03cf9bb386" providerId="AD" clId="Web-{80237C3B-73B0-221A-A241-BC7EB525E48F}" dt="2018-09-06T11:13:20.878" v="26"/>
          <ac:spMkLst>
            <pc:docMk/>
            <pc:sldMk cId="3582301150" sldId="259"/>
            <ac:spMk id="23" creationId="{4091C99A-98BE-457D-87BD-7B9B6EDDC19D}"/>
          </ac:spMkLst>
        </pc:spChg>
        <pc:spChg chg="add del">
          <ac:chgData name="Irilmazbilek, Ş.S. (14036762)" userId="S::14036762@student.hhs.nl::8414effa-015d-4df5-bdea-be03cf9bb386" providerId="AD" clId="Web-{80237C3B-73B0-221A-A241-BC7EB525E48F}" dt="2018-09-06T11:13:29.612" v="30"/>
          <ac:spMkLst>
            <pc:docMk/>
            <pc:sldMk cId="3582301150" sldId="259"/>
            <ac:spMk id="24" creationId="{4B54C89A-2D0B-4062-BF97-CA51B69D7B96}"/>
          </ac:spMkLst>
        </pc:spChg>
        <pc:spChg chg="add del">
          <ac:chgData name="Irilmazbilek, Ş.S. (14036762)" userId="S::14036762@student.hhs.nl::8414effa-015d-4df5-bdea-be03cf9bb386" providerId="AD" clId="Web-{80237C3B-73B0-221A-A241-BC7EB525E48F}" dt="2018-09-06T11:13:20.878" v="26"/>
          <ac:spMkLst>
            <pc:docMk/>
            <pc:sldMk cId="3582301150" sldId="259"/>
            <ac:spMk id="25" creationId="{960A769C-8991-4FDE-89A0-A218E5BF677A}"/>
          </ac:spMkLst>
        </pc:spChg>
        <pc:spChg chg="add del">
          <ac:chgData name="Irilmazbilek, Ş.S. (14036762)" userId="S::14036762@student.hhs.nl::8414effa-015d-4df5-bdea-be03cf9bb386" providerId="AD" clId="Web-{80237C3B-73B0-221A-A241-BC7EB525E48F}" dt="2018-09-06T11:13:29.612" v="30"/>
          <ac:spMkLst>
            <pc:docMk/>
            <pc:sldMk cId="3582301150" sldId="259"/>
            <ac:spMk id="26" creationId="{4091C99A-98BE-457D-87BD-7B9B6EDDC19D}"/>
          </ac:spMkLst>
        </pc:spChg>
        <pc:spChg chg="add del">
          <ac:chgData name="Irilmazbilek, Ş.S. (14036762)" userId="S::14036762@student.hhs.nl::8414effa-015d-4df5-bdea-be03cf9bb386" providerId="AD" clId="Web-{80237C3B-73B0-221A-A241-BC7EB525E48F}" dt="2018-09-06T11:13:20.878" v="26"/>
          <ac:spMkLst>
            <pc:docMk/>
            <pc:sldMk cId="3582301150" sldId="259"/>
            <ac:spMk id="27" creationId="{855CA58E-F8D8-4DF3-B813-C2585E0AB0EC}"/>
          </ac:spMkLst>
        </pc:spChg>
        <pc:spChg chg="add del">
          <ac:chgData name="Irilmazbilek, Ş.S. (14036762)" userId="S::14036762@student.hhs.nl::8414effa-015d-4df5-bdea-be03cf9bb386" providerId="AD" clId="Web-{80237C3B-73B0-221A-A241-BC7EB525E48F}" dt="2018-09-06T11:13:29.612" v="30"/>
          <ac:spMkLst>
            <pc:docMk/>
            <pc:sldMk cId="3582301150" sldId="259"/>
            <ac:spMk id="28" creationId="{960A769C-8991-4FDE-89A0-A218E5BF677A}"/>
          </ac:spMkLst>
        </pc:spChg>
        <pc:spChg chg="add del">
          <ac:chgData name="Irilmazbilek, Ş.S. (14036762)" userId="S::14036762@student.hhs.nl::8414effa-015d-4df5-bdea-be03cf9bb386" providerId="AD" clId="Web-{80237C3B-73B0-221A-A241-BC7EB525E48F}" dt="2018-09-06T11:13:29.612" v="30"/>
          <ac:spMkLst>
            <pc:docMk/>
            <pc:sldMk cId="3582301150" sldId="259"/>
            <ac:spMk id="29" creationId="{855CA58E-F8D8-4DF3-B813-C2585E0AB0EC}"/>
          </ac:spMkLst>
        </pc:spChg>
        <pc:spChg chg="add del mod">
          <ac:chgData name="Irilmazbilek, Ş.S. (14036762)" userId="S::14036762@student.hhs.nl::8414effa-015d-4df5-bdea-be03cf9bb386" providerId="AD" clId="Web-{80237C3B-73B0-221A-A241-BC7EB525E48F}" dt="2018-09-06T11:42:54.890" v="184"/>
          <ac:spMkLst>
            <pc:docMk/>
            <pc:sldMk cId="3582301150" sldId="259"/>
            <ac:spMk id="456" creationId="{C49B719E-D0CD-4AB5-96C6-027159CD81CF}"/>
          </ac:spMkLst>
        </pc:spChg>
        <pc:graphicFrameChg chg="add del mod modGraphic">
          <ac:chgData name="Irilmazbilek, Ş.S. (14036762)" userId="S::14036762@student.hhs.nl::8414effa-015d-4df5-bdea-be03cf9bb386" providerId="AD" clId="Web-{80237C3B-73B0-221A-A241-BC7EB525E48F}" dt="2018-09-06T11:42:54.890" v="184"/>
          <ac:graphicFrameMkLst>
            <pc:docMk/>
            <pc:sldMk cId="3582301150" sldId="259"/>
            <ac:graphicFrameMk id="7" creationId="{E8A9558D-0CCE-4F13-BD9A-75A9FF3DD6D3}"/>
          </ac:graphicFrameMkLst>
        </pc:graphicFrameChg>
        <pc:graphicFrameChg chg="add del">
          <ac:chgData name="Irilmazbilek, Ş.S. (14036762)" userId="S::14036762@student.hhs.nl::8414effa-015d-4df5-bdea-be03cf9bb386" providerId="AD" clId="Web-{80237C3B-73B0-221A-A241-BC7EB525E48F}" dt="2018-09-06T11:13:20.878" v="26"/>
          <ac:graphicFrameMkLst>
            <pc:docMk/>
            <pc:sldMk cId="3582301150" sldId="259"/>
            <ac:graphicFrameMk id="16" creationId="{1ED878C0-5A93-486A-8ECE-B6277696109E}"/>
          </ac:graphicFrameMkLst>
        </pc:graphicFrameChg>
        <pc:graphicFrameChg chg="add del">
          <ac:chgData name="Irilmazbilek, Ş.S. (14036762)" userId="S::14036762@student.hhs.nl::8414effa-015d-4df5-bdea-be03cf9bb386" providerId="AD" clId="Web-{80237C3B-73B0-221A-A241-BC7EB525E48F}" dt="2018-09-06T11:13:23.643" v="28"/>
          <ac:graphicFrameMkLst>
            <pc:docMk/>
            <pc:sldMk cId="3582301150" sldId="259"/>
            <ac:graphicFrameMk id="22" creationId="{B0BEE4CF-34E8-4BBC-8439-A0D0792F1F4E}"/>
          </ac:graphicFrameMkLst>
        </pc:graphicFrameChg>
        <pc:graphicFrameChg chg="add del">
          <ac:chgData name="Irilmazbilek, Ş.S. (14036762)" userId="S::14036762@student.hhs.nl::8414effa-015d-4df5-bdea-be03cf9bb386" providerId="AD" clId="Web-{80237C3B-73B0-221A-A241-BC7EB525E48F}" dt="2018-09-06T11:13:29.612" v="30"/>
          <ac:graphicFrameMkLst>
            <pc:docMk/>
            <pc:sldMk cId="3582301150" sldId="259"/>
            <ac:graphicFrameMk id="30" creationId="{1ED878C0-5A93-486A-8ECE-B6277696109E}"/>
          </ac:graphicFrameMkLst>
        </pc:graphicFrameChg>
      </pc:sldChg>
      <pc:sldChg chg="modNotes">
        <pc:chgData name="Irilmazbilek, Ş.S. (14036762)" userId="S::14036762@student.hhs.nl::8414effa-015d-4df5-bdea-be03cf9bb386" providerId="AD" clId="Web-{80237C3B-73B0-221A-A241-BC7EB525E48F}" dt="2018-09-06T12:25:01.017" v="625"/>
        <pc:sldMkLst>
          <pc:docMk/>
          <pc:sldMk cId="1385842796" sldId="260"/>
        </pc:sldMkLst>
      </pc:sldChg>
      <pc:sldChg chg="modNotes">
        <pc:chgData name="Irilmazbilek, Ş.S. (14036762)" userId="S::14036762@student.hhs.nl::8414effa-015d-4df5-bdea-be03cf9bb386" providerId="AD" clId="Web-{80237C3B-73B0-221A-A241-BC7EB525E48F}" dt="2018-09-06T11:41:44.484" v="108"/>
        <pc:sldMkLst>
          <pc:docMk/>
          <pc:sldMk cId="3598023472" sldId="262"/>
        </pc:sldMkLst>
      </pc:sldChg>
      <pc:sldChg chg="addSp modSp new mod setBg setClrOvrMap">
        <pc:chgData name="Irilmazbilek, Ş.S. (14036762)" userId="S::14036762@student.hhs.nl::8414effa-015d-4df5-bdea-be03cf9bb386" providerId="AD" clId="Web-{80237C3B-73B0-221A-A241-BC7EB525E48F}" dt="2018-09-06T11:16:15.113" v="81" actId="20577"/>
        <pc:sldMkLst>
          <pc:docMk/>
          <pc:sldMk cId="2438782625" sldId="263"/>
        </pc:sldMkLst>
        <pc:spChg chg="mod">
          <ac:chgData name="Irilmazbilek, Ş.S. (14036762)" userId="S::14036762@student.hhs.nl::8414effa-015d-4df5-bdea-be03cf9bb386" providerId="AD" clId="Web-{80237C3B-73B0-221A-A241-BC7EB525E48F}" dt="2018-09-06T11:16:15.113" v="81" actId="20577"/>
          <ac:spMkLst>
            <pc:docMk/>
            <pc:sldMk cId="2438782625" sldId="263"/>
            <ac:spMk id="2" creationId="{BE19FC25-D0F8-4E68-80E5-B265652B5346}"/>
          </ac:spMkLst>
        </pc:spChg>
        <pc:spChg chg="mod">
          <ac:chgData name="Irilmazbilek, Ş.S. (14036762)" userId="S::14036762@student.hhs.nl::8414effa-015d-4df5-bdea-be03cf9bb386" providerId="AD" clId="Web-{80237C3B-73B0-221A-A241-BC7EB525E48F}" dt="2018-09-06T11:16:12.707" v="76" actId="20577"/>
          <ac:spMkLst>
            <pc:docMk/>
            <pc:sldMk cId="2438782625" sldId="263"/>
            <ac:spMk id="3" creationId="{CB15A5FC-45AB-49A0-A5FD-4ABC29524108}"/>
          </ac:spMkLst>
        </pc:spChg>
        <pc:spChg chg="add">
          <ac:chgData name="Irilmazbilek, Ş.S. (14036762)" userId="S::14036762@student.hhs.nl::8414effa-015d-4df5-bdea-be03cf9bb386" providerId="AD" clId="Web-{80237C3B-73B0-221A-A241-BC7EB525E48F}" dt="2018-09-06T11:15:24.363" v="64"/>
          <ac:spMkLst>
            <pc:docMk/>
            <pc:sldMk cId="2438782625" sldId="263"/>
            <ac:spMk id="8" creationId="{979DCD60-2D81-472B-BF21-9BA23F5A6042}"/>
          </ac:spMkLst>
        </pc:spChg>
        <pc:spChg chg="add">
          <ac:chgData name="Irilmazbilek, Ş.S. (14036762)" userId="S::14036762@student.hhs.nl::8414effa-015d-4df5-bdea-be03cf9bb386" providerId="AD" clId="Web-{80237C3B-73B0-221A-A241-BC7EB525E48F}" dt="2018-09-06T11:15:24.363" v="64"/>
          <ac:spMkLst>
            <pc:docMk/>
            <pc:sldMk cId="2438782625" sldId="263"/>
            <ac:spMk id="10" creationId="{B93CC42B-DB24-4010-9430-AAEFB2BACE61}"/>
          </ac:spMkLst>
        </pc:spChg>
        <pc:spChg chg="add">
          <ac:chgData name="Irilmazbilek, Ş.S. (14036762)" userId="S::14036762@student.hhs.nl::8414effa-015d-4df5-bdea-be03cf9bb386" providerId="AD" clId="Web-{80237C3B-73B0-221A-A241-BC7EB525E48F}" dt="2018-09-06T11:15:24.363" v="64"/>
          <ac:spMkLst>
            <pc:docMk/>
            <pc:sldMk cId="2438782625" sldId="263"/>
            <ac:spMk id="12" creationId="{31A6E4C8-413F-4180-BA2E-1E22BC89F4D3}"/>
          </ac:spMkLst>
        </pc:spChg>
      </pc:sldChg>
      <pc:sldChg chg="addSp delSp modSp new mod setBg modNotes">
        <pc:chgData name="Irilmazbilek, Ş.S. (14036762)" userId="S::14036762@student.hhs.nl::8414effa-015d-4df5-bdea-be03cf9bb386" providerId="AD" clId="Web-{80237C3B-73B0-221A-A241-BC7EB525E48F}" dt="2018-09-06T11:59:01.926" v="374"/>
        <pc:sldMkLst>
          <pc:docMk/>
          <pc:sldMk cId="2716175777" sldId="264"/>
        </pc:sldMkLst>
        <pc:spChg chg="mod">
          <ac:chgData name="Irilmazbilek, Ş.S. (14036762)" userId="S::14036762@student.hhs.nl::8414effa-015d-4df5-bdea-be03cf9bb386" providerId="AD" clId="Web-{80237C3B-73B0-221A-A241-BC7EB525E48F}" dt="2018-09-06T11:24:26.133" v="96"/>
          <ac:spMkLst>
            <pc:docMk/>
            <pc:sldMk cId="2716175777" sldId="264"/>
            <ac:spMk id="2" creationId="{F8EE0ECC-7E28-4734-B109-0B4998442C6E}"/>
          </ac:spMkLst>
        </pc:spChg>
        <pc:spChg chg="add del">
          <ac:chgData name="Irilmazbilek, Ş.S. (14036762)" userId="S::14036762@student.hhs.nl::8414effa-015d-4df5-bdea-be03cf9bb386" providerId="AD" clId="Web-{80237C3B-73B0-221A-A241-BC7EB525E48F}" dt="2018-09-06T11:24:23.508" v="93"/>
          <ac:spMkLst>
            <pc:docMk/>
            <pc:sldMk cId="2716175777" sldId="264"/>
            <ac:spMk id="6" creationId="{4B54C89A-2D0B-4062-BF97-CA51B69D7B96}"/>
          </ac:spMkLst>
        </pc:spChg>
        <pc:spChg chg="add del">
          <ac:chgData name="Irilmazbilek, Ş.S. (14036762)" userId="S::14036762@student.hhs.nl::8414effa-015d-4df5-bdea-be03cf9bb386" providerId="AD" clId="Web-{80237C3B-73B0-221A-A241-BC7EB525E48F}" dt="2018-09-06T11:24:25.961" v="95"/>
          <ac:spMkLst>
            <pc:docMk/>
            <pc:sldMk cId="2716175777" sldId="264"/>
            <ac:spMk id="7" creationId="{4B54C89A-2D0B-4062-BF97-CA51B69D7B96}"/>
          </ac:spMkLst>
        </pc:spChg>
        <pc:spChg chg="add del">
          <ac:chgData name="Irilmazbilek, Ş.S. (14036762)" userId="S::14036762@student.hhs.nl::8414effa-015d-4df5-bdea-be03cf9bb386" providerId="AD" clId="Web-{80237C3B-73B0-221A-A241-BC7EB525E48F}" dt="2018-09-06T11:24:15.914" v="91"/>
          <ac:spMkLst>
            <pc:docMk/>
            <pc:sldMk cId="2716175777" sldId="264"/>
            <ac:spMk id="8" creationId="{7CC8E824-E412-447F-970F-CF5722946081}"/>
          </ac:spMkLst>
        </pc:spChg>
        <pc:spChg chg="add del">
          <ac:chgData name="Irilmazbilek, Ş.S. (14036762)" userId="S::14036762@student.hhs.nl::8414effa-015d-4df5-bdea-be03cf9bb386" providerId="AD" clId="Web-{80237C3B-73B0-221A-A241-BC7EB525E48F}" dt="2018-09-06T11:24:25.961" v="95"/>
          <ac:spMkLst>
            <pc:docMk/>
            <pc:sldMk cId="2716175777" sldId="264"/>
            <ac:spMk id="9" creationId="{4091C99A-98BE-457D-87BD-7B9B6EDDC19D}"/>
          </ac:spMkLst>
        </pc:spChg>
        <pc:spChg chg="add del">
          <ac:chgData name="Irilmazbilek, Ş.S. (14036762)" userId="S::14036762@student.hhs.nl::8414effa-015d-4df5-bdea-be03cf9bb386" providerId="AD" clId="Web-{80237C3B-73B0-221A-A241-BC7EB525E48F}" dt="2018-09-06T11:24:15.914" v="91"/>
          <ac:spMkLst>
            <pc:docMk/>
            <pc:sldMk cId="2716175777" sldId="264"/>
            <ac:spMk id="10" creationId="{5071C934-7D7D-41C5-9203-CEA15E7055B2}"/>
          </ac:spMkLst>
        </pc:spChg>
        <pc:spChg chg="add del">
          <ac:chgData name="Irilmazbilek, Ş.S. (14036762)" userId="S::14036762@student.hhs.nl::8414effa-015d-4df5-bdea-be03cf9bb386" providerId="AD" clId="Web-{80237C3B-73B0-221A-A241-BC7EB525E48F}" dt="2018-09-06T11:24:25.961" v="95"/>
          <ac:spMkLst>
            <pc:docMk/>
            <pc:sldMk cId="2716175777" sldId="264"/>
            <ac:spMk id="11" creationId="{960A769C-8991-4FDE-89A0-A218E5BF677A}"/>
          </ac:spMkLst>
        </pc:spChg>
        <pc:spChg chg="add del">
          <ac:chgData name="Irilmazbilek, Ş.S. (14036762)" userId="S::14036762@student.hhs.nl::8414effa-015d-4df5-bdea-be03cf9bb386" providerId="AD" clId="Web-{80237C3B-73B0-221A-A241-BC7EB525E48F}" dt="2018-09-06T11:24:23.508" v="93"/>
          <ac:spMkLst>
            <pc:docMk/>
            <pc:sldMk cId="2716175777" sldId="264"/>
            <ac:spMk id="12" creationId="{4091C99A-98BE-457D-87BD-7B9B6EDDC19D}"/>
          </ac:spMkLst>
        </pc:spChg>
        <pc:spChg chg="add del">
          <ac:chgData name="Irilmazbilek, Ş.S. (14036762)" userId="S::14036762@student.hhs.nl::8414effa-015d-4df5-bdea-be03cf9bb386" providerId="AD" clId="Web-{80237C3B-73B0-221A-A241-BC7EB525E48F}" dt="2018-09-06T11:24:25.961" v="95"/>
          <ac:spMkLst>
            <pc:docMk/>
            <pc:sldMk cId="2716175777" sldId="264"/>
            <ac:spMk id="13" creationId="{855CA58E-F8D8-4DF3-B813-C2585E0AB0EC}"/>
          </ac:spMkLst>
        </pc:spChg>
        <pc:spChg chg="add del">
          <ac:chgData name="Irilmazbilek, Ş.S. (14036762)" userId="S::14036762@student.hhs.nl::8414effa-015d-4df5-bdea-be03cf9bb386" providerId="AD" clId="Web-{80237C3B-73B0-221A-A241-BC7EB525E48F}" dt="2018-09-06T11:24:23.508" v="93"/>
          <ac:spMkLst>
            <pc:docMk/>
            <pc:sldMk cId="2716175777" sldId="264"/>
            <ac:spMk id="14" creationId="{960A769C-8991-4FDE-89A0-A218E5BF677A}"/>
          </ac:spMkLst>
        </pc:spChg>
        <pc:spChg chg="add del">
          <ac:chgData name="Irilmazbilek, Ş.S. (14036762)" userId="S::14036762@student.hhs.nl::8414effa-015d-4df5-bdea-be03cf9bb386" providerId="AD" clId="Web-{80237C3B-73B0-221A-A241-BC7EB525E48F}" dt="2018-09-06T11:24:23.508" v="93"/>
          <ac:spMkLst>
            <pc:docMk/>
            <pc:sldMk cId="2716175777" sldId="264"/>
            <ac:spMk id="16" creationId="{855CA58E-F8D8-4DF3-B813-C2585E0AB0EC}"/>
          </ac:spMkLst>
        </pc:spChg>
        <pc:spChg chg="add">
          <ac:chgData name="Irilmazbilek, Ş.S. (14036762)" userId="S::14036762@student.hhs.nl::8414effa-015d-4df5-bdea-be03cf9bb386" providerId="AD" clId="Web-{80237C3B-73B0-221A-A241-BC7EB525E48F}" dt="2018-09-06T11:24:26.133" v="96"/>
          <ac:spMkLst>
            <pc:docMk/>
            <pc:sldMk cId="2716175777" sldId="264"/>
            <ac:spMk id="17" creationId="{4B54C89A-2D0B-4062-BF97-CA51B69D7B96}"/>
          </ac:spMkLst>
        </pc:spChg>
        <pc:spChg chg="add">
          <ac:chgData name="Irilmazbilek, Ş.S. (14036762)" userId="S::14036762@student.hhs.nl::8414effa-015d-4df5-bdea-be03cf9bb386" providerId="AD" clId="Web-{80237C3B-73B0-221A-A241-BC7EB525E48F}" dt="2018-09-06T11:24:26.133" v="96"/>
          <ac:spMkLst>
            <pc:docMk/>
            <pc:sldMk cId="2716175777" sldId="264"/>
            <ac:spMk id="18" creationId="{4091C99A-98BE-457D-87BD-7B9B6EDDC19D}"/>
          </ac:spMkLst>
        </pc:spChg>
        <pc:spChg chg="add">
          <ac:chgData name="Irilmazbilek, Ş.S. (14036762)" userId="S::14036762@student.hhs.nl::8414effa-015d-4df5-bdea-be03cf9bb386" providerId="AD" clId="Web-{80237C3B-73B0-221A-A241-BC7EB525E48F}" dt="2018-09-06T11:24:26.133" v="96"/>
          <ac:spMkLst>
            <pc:docMk/>
            <pc:sldMk cId="2716175777" sldId="264"/>
            <ac:spMk id="19" creationId="{960A769C-8991-4FDE-89A0-A218E5BF677A}"/>
          </ac:spMkLst>
        </pc:spChg>
        <pc:spChg chg="add">
          <ac:chgData name="Irilmazbilek, Ş.S. (14036762)" userId="S::14036762@student.hhs.nl::8414effa-015d-4df5-bdea-be03cf9bb386" providerId="AD" clId="Web-{80237C3B-73B0-221A-A241-BC7EB525E48F}" dt="2018-09-06T11:24:26.133" v="96"/>
          <ac:spMkLst>
            <pc:docMk/>
            <pc:sldMk cId="2716175777" sldId="264"/>
            <ac:spMk id="20" creationId="{855CA58E-F8D8-4DF3-B813-C2585E0AB0EC}"/>
          </ac:spMkLst>
        </pc:spChg>
        <pc:spChg chg="add del mod replId">
          <ac:chgData name="Irilmazbilek, Ş.S. (14036762)" userId="S::14036762@student.hhs.nl::8414effa-015d-4df5-bdea-be03cf9bb386" providerId="AD" clId="Web-{80237C3B-73B0-221A-A241-BC7EB525E48F}" dt="2018-09-06T11:24:26.133" v="96"/>
          <ac:spMkLst>
            <pc:docMk/>
            <pc:sldMk cId="2716175777" sldId="264"/>
            <ac:spMk id="22" creationId="{CD364C20-22BB-4768-8420-D59317C440C7}"/>
          </ac:spMkLst>
        </pc:spChg>
        <pc:graphicFrameChg chg="add del">
          <ac:chgData name="Irilmazbilek, Ş.S. (14036762)" userId="S::14036762@student.hhs.nl::8414effa-015d-4df5-bdea-be03cf9bb386" providerId="AD" clId="Web-{80237C3B-73B0-221A-A241-BC7EB525E48F}" dt="2018-09-06T11:24:23.508" v="93"/>
          <ac:graphicFrameMkLst>
            <pc:docMk/>
            <pc:sldMk cId="2716175777" sldId="264"/>
            <ac:graphicFrameMk id="5" creationId="{B530CBA0-05CD-439F-BBAA-A7B3D79B3EB7}"/>
          </ac:graphicFrameMkLst>
        </pc:graphicFrameChg>
        <pc:graphicFrameChg chg="add del">
          <ac:chgData name="Irilmazbilek, Ş.S. (14036762)" userId="S::14036762@student.hhs.nl::8414effa-015d-4df5-bdea-be03cf9bb386" providerId="AD" clId="Web-{80237C3B-73B0-221A-A241-BC7EB525E48F}" dt="2018-09-06T11:24:25.961" v="95"/>
          <ac:graphicFrameMkLst>
            <pc:docMk/>
            <pc:sldMk cId="2716175777" sldId="264"/>
            <ac:graphicFrameMk id="15" creationId="{CBC58AE3-85CB-4F56-A0EA-453AF7119782}"/>
          </ac:graphicFrameMkLst>
        </pc:graphicFrameChg>
        <pc:graphicFrameChg chg="add">
          <ac:chgData name="Irilmazbilek, Ş.S. (14036762)" userId="S::14036762@student.hhs.nl::8414effa-015d-4df5-bdea-be03cf9bb386" providerId="AD" clId="Web-{80237C3B-73B0-221A-A241-BC7EB525E48F}" dt="2018-09-06T11:24:26.133" v="96"/>
          <ac:graphicFrameMkLst>
            <pc:docMk/>
            <pc:sldMk cId="2716175777" sldId="264"/>
            <ac:graphicFrameMk id="21" creationId="{B530CBA0-05CD-439F-BBAA-A7B3D79B3EB7}"/>
          </ac:graphicFrameMkLst>
        </pc:graphicFrameChg>
      </pc:sldChg>
    </pc:docChg>
  </pc:docChgLst>
  <pc:docChgLst>
    <pc:chgData name="Irilmazbilek, Ş.S. (14036762)" userId="S::14036762@student.hhs.nl::8414effa-015d-4df5-bdea-be03cf9bb386" providerId="AD" clId="Web-{F87BE7E2-300C-8169-D254-C789C98CAD3E}"/>
    <pc:docChg chg="modSld">
      <pc:chgData name="Irilmazbilek, Ş.S. (14036762)" userId="S::14036762@student.hhs.nl::8414effa-015d-4df5-bdea-be03cf9bb386" providerId="AD" clId="Web-{F87BE7E2-300C-8169-D254-C789C98CAD3E}" dt="2018-09-06T10:13:04.011" v="2" actId="20577"/>
      <pc:docMkLst>
        <pc:docMk/>
      </pc:docMkLst>
      <pc:sldChg chg="modSp">
        <pc:chgData name="Irilmazbilek, Ş.S. (14036762)" userId="S::14036762@student.hhs.nl::8414effa-015d-4df5-bdea-be03cf9bb386" providerId="AD" clId="Web-{F87BE7E2-300C-8169-D254-C789C98CAD3E}" dt="2018-09-06T10:12:57.667" v="0" actId="20577"/>
        <pc:sldMkLst>
          <pc:docMk/>
          <pc:sldMk cId="3351439039" sldId="256"/>
        </pc:sldMkLst>
        <pc:spChg chg="mod">
          <ac:chgData name="Irilmazbilek, Ş.S. (14036762)" userId="S::14036762@student.hhs.nl::8414effa-015d-4df5-bdea-be03cf9bb386" providerId="AD" clId="Web-{F87BE7E2-300C-8169-D254-C789C98CAD3E}" dt="2018-09-06T10:12:57.667" v="0" actId="20577"/>
          <ac:spMkLst>
            <pc:docMk/>
            <pc:sldMk cId="3351439039" sldId="256"/>
            <ac:spMk id="3" creationId="{6D3A1BB1-E772-47D2-B15F-AE30B9E05A91}"/>
          </ac:spMkLst>
        </pc:spChg>
      </pc:sldChg>
    </pc:docChg>
  </pc:docChgLst>
  <pc:docChgLst>
    <pc:chgData name="Lorié, J.J.W. (15055620)" userId="S::15055620@student.hhs.nl::1c31d23b-d079-4f2d-a479-b90112751276" providerId="AD" clId="Web-{89ADE8D6-4F39-46A5-8B03-C6C0BF156E73}"/>
    <pc:docChg chg="delSld modSld">
      <pc:chgData name="Lorié, J.J.W. (15055620)" userId="S::15055620@student.hhs.nl::1c31d23b-d079-4f2d-a479-b90112751276" providerId="AD" clId="Web-{89ADE8D6-4F39-46A5-8B03-C6C0BF156E73}" dt="2018-09-06T11:53:06.980" v="662"/>
      <pc:docMkLst>
        <pc:docMk/>
      </pc:docMkLst>
      <pc:sldChg chg="modNotes">
        <pc:chgData name="Lorié, J.J.W. (15055620)" userId="S::15055620@student.hhs.nl::1c31d23b-d079-4f2d-a479-b90112751276" providerId="AD" clId="Web-{89ADE8D6-4F39-46A5-8B03-C6C0BF156E73}" dt="2018-09-06T11:23:43.131" v="139"/>
        <pc:sldMkLst>
          <pc:docMk/>
          <pc:sldMk cId="606042527" sldId="258"/>
        </pc:sldMkLst>
      </pc:sldChg>
      <pc:sldChg chg="modSp modNotes">
        <pc:chgData name="Lorié, J.J.W. (15055620)" userId="S::15055620@student.hhs.nl::1c31d23b-d079-4f2d-a479-b90112751276" providerId="AD" clId="Web-{89ADE8D6-4F39-46A5-8B03-C6C0BF156E73}" dt="2018-09-06T11:37:24.287" v="190" actId="20577"/>
        <pc:sldMkLst>
          <pc:docMk/>
          <pc:sldMk cId="3582301150" sldId="259"/>
        </pc:sldMkLst>
        <pc:spChg chg="mod">
          <ac:chgData name="Lorié, J.J.W. (15055620)" userId="S::15055620@student.hhs.nl::1c31d23b-d079-4f2d-a479-b90112751276" providerId="AD" clId="Web-{89ADE8D6-4F39-46A5-8B03-C6C0BF156E73}" dt="2018-09-06T11:37:24.287" v="190" actId="20577"/>
          <ac:spMkLst>
            <pc:docMk/>
            <pc:sldMk cId="3582301150" sldId="259"/>
            <ac:spMk id="2" creationId="{39F2FC31-4976-4D9C-82B2-A01778F05168}"/>
          </ac:spMkLst>
        </pc:spChg>
      </pc:sldChg>
      <pc:sldChg chg="modSp">
        <pc:chgData name="Lorié, J.J.W. (15055620)" userId="S::15055620@student.hhs.nl::1c31d23b-d079-4f2d-a479-b90112751276" providerId="AD" clId="Web-{89ADE8D6-4F39-46A5-8B03-C6C0BF156E73}" dt="2018-09-06T11:38:16.320" v="234" actId="20577"/>
        <pc:sldMkLst>
          <pc:docMk/>
          <pc:sldMk cId="1385842796" sldId="260"/>
        </pc:sldMkLst>
        <pc:spChg chg="mod">
          <ac:chgData name="Lorié, J.J.W. (15055620)" userId="S::15055620@student.hhs.nl::1c31d23b-d079-4f2d-a479-b90112751276" providerId="AD" clId="Web-{89ADE8D6-4F39-46A5-8B03-C6C0BF156E73}" dt="2018-09-06T11:38:16.320" v="234" actId="20577"/>
          <ac:spMkLst>
            <pc:docMk/>
            <pc:sldMk cId="1385842796" sldId="260"/>
            <ac:spMk id="3" creationId="{BD3F3989-2F41-44B8-AFE3-B8A5DECBA866}"/>
          </ac:spMkLst>
        </pc:spChg>
      </pc:sldChg>
      <pc:sldChg chg="del">
        <pc:chgData name="Lorié, J.J.W. (15055620)" userId="S::15055620@student.hhs.nl::1c31d23b-d079-4f2d-a479-b90112751276" providerId="AD" clId="Web-{89ADE8D6-4F39-46A5-8B03-C6C0BF156E73}" dt="2018-09-06T11:31:14.678" v="151"/>
        <pc:sldMkLst>
          <pc:docMk/>
          <pc:sldMk cId="1255542632" sldId="261"/>
        </pc:sldMkLst>
      </pc:sldChg>
      <pc:sldChg chg="modNotes">
        <pc:chgData name="Lorié, J.J.W. (15055620)" userId="S::15055620@student.hhs.nl::1c31d23b-d079-4f2d-a479-b90112751276" providerId="AD" clId="Web-{89ADE8D6-4F39-46A5-8B03-C6C0BF156E73}" dt="2018-09-06T11:23:37.005" v="131"/>
        <pc:sldMkLst>
          <pc:docMk/>
          <pc:sldMk cId="2438782625" sldId="263"/>
        </pc:sldMkLst>
      </pc:sldChg>
      <pc:sldChg chg="modSp modNotes">
        <pc:chgData name="Lorié, J.J.W. (15055620)" userId="S::15055620@student.hhs.nl::1c31d23b-d079-4f2d-a479-b90112751276" providerId="AD" clId="Web-{89ADE8D6-4F39-46A5-8B03-C6C0BF156E73}" dt="2018-09-06T11:53:06.980" v="662"/>
        <pc:sldMkLst>
          <pc:docMk/>
          <pc:sldMk cId="2716175777" sldId="264"/>
        </pc:sldMkLst>
        <pc:spChg chg="mod">
          <ac:chgData name="Lorié, J.J.W. (15055620)" userId="S::15055620@student.hhs.nl::1c31d23b-d079-4f2d-a479-b90112751276" providerId="AD" clId="Web-{89ADE8D6-4F39-46A5-8B03-C6C0BF156E73}" dt="2018-09-06T11:20:44.671" v="120" actId="20577"/>
          <ac:spMkLst>
            <pc:docMk/>
            <pc:sldMk cId="2716175777" sldId="264"/>
            <ac:spMk id="3" creationId="{CD364C20-22BB-4768-8420-D59317C440C7}"/>
          </ac:spMkLst>
        </pc:spChg>
      </pc:sldChg>
    </pc:docChg>
  </pc:docChgLst>
  <pc:docChgLst>
    <pc:chgData name="Lorié, J.J.W. (15055620)" userId="S::15055620@student.hhs.nl::1c31d23b-d079-4f2d-a479-b90112751276" providerId="AD" clId="Web-{CA147165-03FF-41F1-8C98-C9E157A80CD7}"/>
    <pc:docChg chg="delSld modSld sldOrd">
      <pc:chgData name="Lorié, J.J.W. (15055620)" userId="S::15055620@student.hhs.nl::1c31d23b-d079-4f2d-a479-b90112751276" providerId="AD" clId="Web-{CA147165-03FF-41F1-8C98-C9E157A80CD7}" dt="2018-09-07T11:32:28.752" v="28" actId="1076"/>
      <pc:docMkLst>
        <pc:docMk/>
      </pc:docMkLst>
      <pc:sldChg chg="modSp">
        <pc:chgData name="Lorié, J.J.W. (15055620)" userId="S::15055620@student.hhs.nl::1c31d23b-d079-4f2d-a479-b90112751276" providerId="AD" clId="Web-{CA147165-03FF-41F1-8C98-C9E157A80CD7}" dt="2018-09-07T11:04:47.214" v="0" actId="1076"/>
        <pc:sldMkLst>
          <pc:docMk/>
          <pc:sldMk cId="3482358733" sldId="257"/>
        </pc:sldMkLst>
        <pc:graphicFrameChg chg="mod">
          <ac:chgData name="Lorié, J.J.W. (15055620)" userId="S::15055620@student.hhs.nl::1c31d23b-d079-4f2d-a479-b90112751276" providerId="AD" clId="Web-{CA147165-03FF-41F1-8C98-C9E157A80CD7}" dt="2018-09-07T11:04:47.214" v="0" actId="1076"/>
          <ac:graphicFrameMkLst>
            <pc:docMk/>
            <pc:sldMk cId="3482358733" sldId="257"/>
            <ac:graphicFrameMk id="5" creationId="{0CA20A15-D023-4CE7-A0BD-0C0F68E331A2}"/>
          </ac:graphicFrameMkLst>
        </pc:graphicFrameChg>
      </pc:sldChg>
      <pc:sldChg chg="del">
        <pc:chgData name="Lorié, J.J.W. (15055620)" userId="S::15055620@student.hhs.nl::1c31d23b-d079-4f2d-a479-b90112751276" providerId="AD" clId="Web-{CA147165-03FF-41F1-8C98-C9E157A80CD7}" dt="2018-09-07T11:06:43.281" v="1"/>
        <pc:sldMkLst>
          <pc:docMk/>
          <pc:sldMk cId="3582301150" sldId="259"/>
        </pc:sldMkLst>
      </pc:sldChg>
      <pc:sldChg chg="ord">
        <pc:chgData name="Lorié, J.J.W. (15055620)" userId="S::15055620@student.hhs.nl::1c31d23b-d079-4f2d-a479-b90112751276" providerId="AD" clId="Web-{CA147165-03FF-41F1-8C98-C9E157A80CD7}" dt="2018-09-07T11:07:12.423" v="2"/>
        <pc:sldMkLst>
          <pc:docMk/>
          <pc:sldMk cId="2438782625" sldId="263"/>
        </pc:sldMkLst>
      </pc:sldChg>
      <pc:sldChg chg="addSp delSp modSp modNotes">
        <pc:chgData name="Lorié, J.J.W. (15055620)" userId="S::15055620@student.hhs.nl::1c31d23b-d079-4f2d-a479-b90112751276" providerId="AD" clId="Web-{CA147165-03FF-41F1-8C98-C9E157A80CD7}" dt="2018-09-07T11:32:26.861" v="27"/>
        <pc:sldMkLst>
          <pc:docMk/>
          <pc:sldMk cId="2716175777" sldId="264"/>
        </pc:sldMkLst>
        <pc:spChg chg="mod">
          <ac:chgData name="Lorié, J.J.W. (15055620)" userId="S::15055620@student.hhs.nl::1c31d23b-d079-4f2d-a479-b90112751276" providerId="AD" clId="Web-{CA147165-03FF-41F1-8C98-C9E157A80CD7}" dt="2018-09-07T11:29:54.777" v="21" actId="20577"/>
          <ac:spMkLst>
            <pc:docMk/>
            <pc:sldMk cId="2716175777" sldId="264"/>
            <ac:spMk id="2" creationId="{F8EE0ECC-7E28-4734-B109-0B4998442C6E}"/>
          </ac:spMkLst>
        </pc:spChg>
        <pc:spChg chg="add del">
          <ac:chgData name="Lorié, J.J.W. (15055620)" userId="S::15055620@student.hhs.nl::1c31d23b-d079-4f2d-a479-b90112751276" providerId="AD" clId="Web-{CA147165-03FF-41F1-8C98-C9E157A80CD7}" dt="2018-09-07T11:32:26.861" v="27"/>
          <ac:spMkLst>
            <pc:docMk/>
            <pc:sldMk cId="2716175777" sldId="264"/>
            <ac:spMk id="20" creationId="{855CA58E-F8D8-4DF3-B813-C2585E0AB0EC}"/>
          </ac:spMkLst>
        </pc:spChg>
      </pc:sldChg>
    </pc:docChg>
  </pc:docChgLst>
  <pc:docChgLst>
    <pc:chgData name="Sarikaya, A.E. (14121409)" userId="S::14121409@student.hhs.nl::a9aadd00-aad4-4b9d-b9d8-2ec2987e93fa" providerId="AD" clId="Web-{8B1E3CA4-3E4C-ADE9-96C7-DC194D874E53}"/>
    <pc:docChg chg="modSld">
      <pc:chgData name="Sarikaya, A.E. (14121409)" userId="S::14121409@student.hhs.nl::a9aadd00-aad4-4b9d-b9d8-2ec2987e93fa" providerId="AD" clId="Web-{8B1E3CA4-3E4C-ADE9-96C7-DC194D874E53}" dt="2018-09-06T10:01:20.408" v="4" actId="20577"/>
      <pc:docMkLst>
        <pc:docMk/>
      </pc:docMkLst>
      <pc:sldChg chg="modSp">
        <pc:chgData name="Sarikaya, A.E. (14121409)" userId="S::14121409@student.hhs.nl::a9aadd00-aad4-4b9d-b9d8-2ec2987e93fa" providerId="AD" clId="Web-{8B1E3CA4-3E4C-ADE9-96C7-DC194D874E53}" dt="2018-09-06T10:01:18.799" v="2" actId="20577"/>
        <pc:sldMkLst>
          <pc:docMk/>
          <pc:sldMk cId="3351439039" sldId="256"/>
        </pc:sldMkLst>
        <pc:spChg chg="mod">
          <ac:chgData name="Sarikaya, A.E. (14121409)" userId="S::14121409@student.hhs.nl::a9aadd00-aad4-4b9d-b9d8-2ec2987e93fa" providerId="AD" clId="Web-{8B1E3CA4-3E4C-ADE9-96C7-DC194D874E53}" dt="2018-09-06T10:01:18.799" v="2" actId="20577"/>
          <ac:spMkLst>
            <pc:docMk/>
            <pc:sldMk cId="3351439039" sldId="256"/>
            <ac:spMk id="3" creationId="{6D3A1BB1-E772-47D2-B15F-AE30B9E05A9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E521F-815C-4BCC-8D02-2B360FC1EBA7}" type="doc">
      <dgm:prSet loTypeId="urn:microsoft.com/office/officeart/2018/2/layout/IconVerticalSolidList" loCatId="icon" qsTypeId="urn:microsoft.com/office/officeart/2005/8/quickstyle/simple4" qsCatId="simple" csTypeId="urn:microsoft.com/office/officeart/2018/5/colors/Iconchunking_neutralicontext_colorful5" csCatId="colorful" phldr="1"/>
      <dgm:spPr/>
      <dgm:t>
        <a:bodyPr/>
        <a:lstStyle/>
        <a:p>
          <a:endParaRPr lang="en-US"/>
        </a:p>
      </dgm:t>
    </dgm:pt>
    <dgm:pt modelId="{EB3279D6-A11C-43DA-AA1C-5965701BD8F6}">
      <dgm:prSet/>
      <dgm:spPr/>
      <dgm:t>
        <a:bodyPr/>
        <a:lstStyle/>
        <a:p>
          <a:pPr>
            <a:lnSpc>
              <a:spcPct val="100000"/>
            </a:lnSpc>
          </a:pPr>
          <a:r>
            <a:rPr lang="en-US" dirty="0"/>
            <a:t>Recap</a:t>
          </a:r>
        </a:p>
      </dgm:t>
    </dgm:pt>
    <dgm:pt modelId="{E7AD4448-84CB-47AD-8836-042FACEFB8FE}" type="parTrans" cxnId="{16176549-9E05-4CC9-AD19-ADEF312054B0}">
      <dgm:prSet/>
      <dgm:spPr/>
      <dgm:t>
        <a:bodyPr/>
        <a:lstStyle/>
        <a:p>
          <a:endParaRPr lang="en-US"/>
        </a:p>
      </dgm:t>
    </dgm:pt>
    <dgm:pt modelId="{BC4AE7F1-F17D-4F4B-927E-0563E578A2CF}" type="sibTrans" cxnId="{16176549-9E05-4CC9-AD19-ADEF312054B0}">
      <dgm:prSet/>
      <dgm:spPr/>
      <dgm:t>
        <a:bodyPr/>
        <a:lstStyle/>
        <a:p>
          <a:endParaRPr lang="en-US"/>
        </a:p>
      </dgm:t>
    </dgm:pt>
    <dgm:pt modelId="{2CFC53C6-53AA-4F20-B90F-B92CA815BB80}">
      <dgm:prSet/>
      <dgm:spPr/>
      <dgm:t>
        <a:bodyPr/>
        <a:lstStyle/>
        <a:p>
          <a:pPr>
            <a:lnSpc>
              <a:spcPct val="100000"/>
            </a:lnSpc>
          </a:pPr>
          <a:r>
            <a:rPr lang="en-US" dirty="0"/>
            <a:t>Plans &amp; Goals</a:t>
          </a:r>
        </a:p>
      </dgm:t>
    </dgm:pt>
    <dgm:pt modelId="{FFC1802A-F5F4-4B27-8A4F-AE3752917A23}" type="parTrans" cxnId="{70EBE567-C576-4FA9-A9A3-56584058E168}">
      <dgm:prSet/>
      <dgm:spPr/>
      <dgm:t>
        <a:bodyPr/>
        <a:lstStyle/>
        <a:p>
          <a:endParaRPr lang="en-US"/>
        </a:p>
      </dgm:t>
    </dgm:pt>
    <dgm:pt modelId="{59CF8155-967C-47C6-B9C1-362088C6F0F8}" type="sibTrans" cxnId="{70EBE567-C576-4FA9-A9A3-56584058E168}">
      <dgm:prSet/>
      <dgm:spPr/>
      <dgm:t>
        <a:bodyPr/>
        <a:lstStyle/>
        <a:p>
          <a:endParaRPr lang="en-US"/>
        </a:p>
      </dgm:t>
    </dgm:pt>
    <dgm:pt modelId="{7BCB9DCC-3E30-4A19-AFC5-C4820A79C7A9}">
      <dgm:prSet/>
      <dgm:spPr/>
      <dgm:t>
        <a:bodyPr/>
        <a:lstStyle/>
        <a:p>
          <a:pPr>
            <a:lnSpc>
              <a:spcPct val="100000"/>
            </a:lnSpc>
          </a:pPr>
          <a:r>
            <a:rPr lang="en-US" dirty="0"/>
            <a:t>Experiments</a:t>
          </a:r>
        </a:p>
      </dgm:t>
    </dgm:pt>
    <dgm:pt modelId="{4D426B45-74EF-4ACB-80AA-70BC903314D0}" type="parTrans" cxnId="{66CAFAE3-383B-4C5F-B0EA-9373731F1C06}">
      <dgm:prSet/>
      <dgm:spPr/>
      <dgm:t>
        <a:bodyPr/>
        <a:lstStyle/>
        <a:p>
          <a:endParaRPr lang="en-US"/>
        </a:p>
      </dgm:t>
    </dgm:pt>
    <dgm:pt modelId="{B57F1284-43EA-49C0-B8B5-05F429B990FB}" type="sibTrans" cxnId="{66CAFAE3-383B-4C5F-B0EA-9373731F1C06}">
      <dgm:prSet/>
      <dgm:spPr/>
      <dgm:t>
        <a:bodyPr/>
        <a:lstStyle/>
        <a:p>
          <a:endParaRPr lang="en-US"/>
        </a:p>
      </dgm:t>
    </dgm:pt>
    <dgm:pt modelId="{FDE019DD-AD4C-4C4D-9F3B-341C656A54B2}">
      <dgm:prSet/>
      <dgm:spPr/>
      <dgm:t>
        <a:bodyPr/>
        <a:lstStyle/>
        <a:p>
          <a:pPr>
            <a:lnSpc>
              <a:spcPct val="100000"/>
            </a:lnSpc>
          </a:pPr>
          <a:r>
            <a:rPr lang="en-US" dirty="0"/>
            <a:t>Findings &amp; Conclusions</a:t>
          </a:r>
        </a:p>
      </dgm:t>
    </dgm:pt>
    <dgm:pt modelId="{E09F2D24-081F-4628-9B73-2C4101BCD5CC}" type="parTrans" cxnId="{394B8A41-FCF7-4979-B69D-C987B390E47F}">
      <dgm:prSet/>
      <dgm:spPr/>
      <dgm:t>
        <a:bodyPr/>
        <a:lstStyle/>
        <a:p>
          <a:endParaRPr lang="en-US"/>
        </a:p>
      </dgm:t>
    </dgm:pt>
    <dgm:pt modelId="{9FB4E9CB-F00B-4BB9-98C4-E0205D1CBBA5}" type="sibTrans" cxnId="{394B8A41-FCF7-4979-B69D-C987B390E47F}">
      <dgm:prSet/>
      <dgm:spPr/>
      <dgm:t>
        <a:bodyPr/>
        <a:lstStyle/>
        <a:p>
          <a:endParaRPr lang="en-US"/>
        </a:p>
      </dgm:t>
    </dgm:pt>
    <dgm:pt modelId="{0A35F328-5425-4B61-B039-1C263865986D}" type="pres">
      <dgm:prSet presAssocID="{6D1E521F-815C-4BCC-8D02-2B360FC1EBA7}" presName="root" presStyleCnt="0">
        <dgm:presLayoutVars>
          <dgm:dir/>
          <dgm:resizeHandles val="exact"/>
        </dgm:presLayoutVars>
      </dgm:prSet>
      <dgm:spPr/>
    </dgm:pt>
    <dgm:pt modelId="{E33E0EC9-92ED-4C4A-A861-E96D27E19A66}" type="pres">
      <dgm:prSet presAssocID="{EB3279D6-A11C-43DA-AA1C-5965701BD8F6}" presName="compNode" presStyleCnt="0"/>
      <dgm:spPr/>
    </dgm:pt>
    <dgm:pt modelId="{8CA6EDB1-F4C2-490B-9134-0F2DB4891D59}" type="pres">
      <dgm:prSet presAssocID="{EB3279D6-A11C-43DA-AA1C-5965701BD8F6}" presName="bgRect" presStyleLbl="bgShp" presStyleIdx="0" presStyleCnt="4"/>
      <dgm:spPr/>
    </dgm:pt>
    <dgm:pt modelId="{28028901-0999-4ACC-8C77-F46899793521}" type="pres">
      <dgm:prSet presAssocID="{EB3279D6-A11C-43DA-AA1C-5965701BD8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Rotate left"/>
        </a:ext>
      </dgm:extLst>
    </dgm:pt>
    <dgm:pt modelId="{6CD029F7-C54B-41E5-8D03-B3DC9D257E6D}" type="pres">
      <dgm:prSet presAssocID="{EB3279D6-A11C-43DA-AA1C-5965701BD8F6}" presName="spaceRect" presStyleCnt="0"/>
      <dgm:spPr/>
    </dgm:pt>
    <dgm:pt modelId="{BD081C12-4EC2-4EAC-B593-A9D773B5803A}" type="pres">
      <dgm:prSet presAssocID="{EB3279D6-A11C-43DA-AA1C-5965701BD8F6}" presName="parTx" presStyleLbl="revTx" presStyleIdx="0" presStyleCnt="4">
        <dgm:presLayoutVars>
          <dgm:chMax val="0"/>
          <dgm:chPref val="0"/>
        </dgm:presLayoutVars>
      </dgm:prSet>
      <dgm:spPr/>
    </dgm:pt>
    <dgm:pt modelId="{FD517953-19C1-4C3F-B7F2-C5B32D1B7589}" type="pres">
      <dgm:prSet presAssocID="{BC4AE7F1-F17D-4F4B-927E-0563E578A2CF}" presName="sibTrans" presStyleCnt="0"/>
      <dgm:spPr/>
    </dgm:pt>
    <dgm:pt modelId="{1713384E-9842-49E7-BD5D-C29AA7293AE4}" type="pres">
      <dgm:prSet presAssocID="{2CFC53C6-53AA-4F20-B90F-B92CA815BB80}" presName="compNode" presStyleCnt="0"/>
      <dgm:spPr/>
    </dgm:pt>
    <dgm:pt modelId="{0383959E-917D-4613-8312-79C0343C3C5B}" type="pres">
      <dgm:prSet presAssocID="{2CFC53C6-53AA-4F20-B90F-B92CA815BB80}" presName="bgRect" presStyleLbl="bgShp" presStyleIdx="1" presStyleCnt="4"/>
      <dgm:spPr/>
    </dgm:pt>
    <dgm:pt modelId="{434B6F40-0978-40CA-A779-152D85D3C22C}" type="pres">
      <dgm:prSet presAssocID="{2CFC53C6-53AA-4F20-B90F-B92CA815BB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B1205FE-DC3D-4A7C-85E4-17CED25619C9}" type="pres">
      <dgm:prSet presAssocID="{2CFC53C6-53AA-4F20-B90F-B92CA815BB80}" presName="spaceRect" presStyleCnt="0"/>
      <dgm:spPr/>
    </dgm:pt>
    <dgm:pt modelId="{B318D32F-2A79-41BC-BC01-76D55C8C5C5E}" type="pres">
      <dgm:prSet presAssocID="{2CFC53C6-53AA-4F20-B90F-B92CA815BB80}" presName="parTx" presStyleLbl="revTx" presStyleIdx="1" presStyleCnt="4">
        <dgm:presLayoutVars>
          <dgm:chMax val="0"/>
          <dgm:chPref val="0"/>
        </dgm:presLayoutVars>
      </dgm:prSet>
      <dgm:spPr/>
    </dgm:pt>
    <dgm:pt modelId="{79D93A76-AC3C-4FC5-B96F-1C69ED870AD1}" type="pres">
      <dgm:prSet presAssocID="{59CF8155-967C-47C6-B9C1-362088C6F0F8}" presName="sibTrans" presStyleCnt="0"/>
      <dgm:spPr/>
    </dgm:pt>
    <dgm:pt modelId="{393B20F3-B77A-46A2-8F5C-AD2AFB9D4C87}" type="pres">
      <dgm:prSet presAssocID="{7BCB9DCC-3E30-4A19-AFC5-C4820A79C7A9}" presName="compNode" presStyleCnt="0"/>
      <dgm:spPr/>
    </dgm:pt>
    <dgm:pt modelId="{41298159-5562-4BAC-95EB-2B44851CE17D}" type="pres">
      <dgm:prSet presAssocID="{7BCB9DCC-3E30-4A19-AFC5-C4820A79C7A9}" presName="bgRect" presStyleLbl="bgShp" presStyleIdx="2" presStyleCnt="4"/>
      <dgm:spPr/>
    </dgm:pt>
    <dgm:pt modelId="{F8F7A9FC-DA46-490B-83D9-3F681A16A41C}" type="pres">
      <dgm:prSet presAssocID="{7BCB9DCC-3E30-4A19-AFC5-C4820A79C7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B7227120-AC51-4444-92EC-3EAB11F453BD}" type="pres">
      <dgm:prSet presAssocID="{7BCB9DCC-3E30-4A19-AFC5-C4820A79C7A9}" presName="spaceRect" presStyleCnt="0"/>
      <dgm:spPr/>
    </dgm:pt>
    <dgm:pt modelId="{FD57528A-E6DB-43C1-8110-9EE02EA0FB18}" type="pres">
      <dgm:prSet presAssocID="{7BCB9DCC-3E30-4A19-AFC5-C4820A79C7A9}" presName="parTx" presStyleLbl="revTx" presStyleIdx="2" presStyleCnt="4">
        <dgm:presLayoutVars>
          <dgm:chMax val="0"/>
          <dgm:chPref val="0"/>
        </dgm:presLayoutVars>
      </dgm:prSet>
      <dgm:spPr/>
    </dgm:pt>
    <dgm:pt modelId="{8EC4606D-630A-4590-9AD2-241C2E4A8B34}" type="pres">
      <dgm:prSet presAssocID="{B57F1284-43EA-49C0-B8B5-05F429B990FB}" presName="sibTrans" presStyleCnt="0"/>
      <dgm:spPr/>
    </dgm:pt>
    <dgm:pt modelId="{B8C96482-7243-4A89-AFC7-74430574FA9B}" type="pres">
      <dgm:prSet presAssocID="{FDE019DD-AD4C-4C4D-9F3B-341C656A54B2}" presName="compNode" presStyleCnt="0"/>
      <dgm:spPr/>
    </dgm:pt>
    <dgm:pt modelId="{D508462D-C846-4A88-A185-CCF6DCDEA0D4}" type="pres">
      <dgm:prSet presAssocID="{FDE019DD-AD4C-4C4D-9F3B-341C656A54B2}" presName="bgRect" presStyleLbl="bgShp" presStyleIdx="3" presStyleCnt="4"/>
      <dgm:spPr/>
    </dgm:pt>
    <dgm:pt modelId="{ACC56472-5A95-452C-9792-38A508F2F166}" type="pres">
      <dgm:prSet presAssocID="{FDE019DD-AD4C-4C4D-9F3B-341C656A54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old bars"/>
        </a:ext>
      </dgm:extLst>
    </dgm:pt>
    <dgm:pt modelId="{8C1A2DBD-65F2-4D28-893A-7C6B5888BFB6}" type="pres">
      <dgm:prSet presAssocID="{FDE019DD-AD4C-4C4D-9F3B-341C656A54B2}" presName="spaceRect" presStyleCnt="0"/>
      <dgm:spPr/>
    </dgm:pt>
    <dgm:pt modelId="{9C207172-7B92-43EC-A608-E8AF52307A7E}" type="pres">
      <dgm:prSet presAssocID="{FDE019DD-AD4C-4C4D-9F3B-341C656A54B2}" presName="parTx" presStyleLbl="revTx" presStyleIdx="3" presStyleCnt="4">
        <dgm:presLayoutVars>
          <dgm:chMax val="0"/>
          <dgm:chPref val="0"/>
        </dgm:presLayoutVars>
      </dgm:prSet>
      <dgm:spPr/>
    </dgm:pt>
  </dgm:ptLst>
  <dgm:cxnLst>
    <dgm:cxn modelId="{394B8A41-FCF7-4979-B69D-C987B390E47F}" srcId="{6D1E521F-815C-4BCC-8D02-2B360FC1EBA7}" destId="{FDE019DD-AD4C-4C4D-9F3B-341C656A54B2}" srcOrd="3" destOrd="0" parTransId="{E09F2D24-081F-4628-9B73-2C4101BCD5CC}" sibTransId="{9FB4E9CB-F00B-4BB9-98C4-E0205D1CBBA5}"/>
    <dgm:cxn modelId="{70EBE567-C576-4FA9-A9A3-56584058E168}" srcId="{6D1E521F-815C-4BCC-8D02-2B360FC1EBA7}" destId="{2CFC53C6-53AA-4F20-B90F-B92CA815BB80}" srcOrd="1" destOrd="0" parTransId="{FFC1802A-F5F4-4B27-8A4F-AE3752917A23}" sibTransId="{59CF8155-967C-47C6-B9C1-362088C6F0F8}"/>
    <dgm:cxn modelId="{16176549-9E05-4CC9-AD19-ADEF312054B0}" srcId="{6D1E521F-815C-4BCC-8D02-2B360FC1EBA7}" destId="{EB3279D6-A11C-43DA-AA1C-5965701BD8F6}" srcOrd="0" destOrd="0" parTransId="{E7AD4448-84CB-47AD-8836-042FACEFB8FE}" sibTransId="{BC4AE7F1-F17D-4F4B-927E-0563E578A2CF}"/>
    <dgm:cxn modelId="{96B9734D-67BF-4AC1-8E5E-84A2D9618795}" type="presOf" srcId="{6D1E521F-815C-4BCC-8D02-2B360FC1EBA7}" destId="{0A35F328-5425-4B61-B039-1C263865986D}" srcOrd="0" destOrd="0" presId="urn:microsoft.com/office/officeart/2018/2/layout/IconVerticalSolidList"/>
    <dgm:cxn modelId="{A066B353-321A-40BF-9300-F7F44AEDC391}" type="presOf" srcId="{2CFC53C6-53AA-4F20-B90F-B92CA815BB80}" destId="{B318D32F-2A79-41BC-BC01-76D55C8C5C5E}" srcOrd="0" destOrd="0" presId="urn:microsoft.com/office/officeart/2018/2/layout/IconVerticalSolidList"/>
    <dgm:cxn modelId="{3AA48555-8D4E-406E-903C-4EF6C71C79AC}" type="presOf" srcId="{EB3279D6-A11C-43DA-AA1C-5965701BD8F6}" destId="{BD081C12-4EC2-4EAC-B593-A9D773B5803A}" srcOrd="0" destOrd="0" presId="urn:microsoft.com/office/officeart/2018/2/layout/IconVerticalSolidList"/>
    <dgm:cxn modelId="{D29EBFBF-1F93-4AC2-9C02-81303E898498}" type="presOf" srcId="{7BCB9DCC-3E30-4A19-AFC5-C4820A79C7A9}" destId="{FD57528A-E6DB-43C1-8110-9EE02EA0FB18}" srcOrd="0" destOrd="0" presId="urn:microsoft.com/office/officeart/2018/2/layout/IconVerticalSolidList"/>
    <dgm:cxn modelId="{8DC331D4-8449-44C0-B36C-AA73B25C0DF1}" type="presOf" srcId="{FDE019DD-AD4C-4C4D-9F3B-341C656A54B2}" destId="{9C207172-7B92-43EC-A608-E8AF52307A7E}" srcOrd="0" destOrd="0" presId="urn:microsoft.com/office/officeart/2018/2/layout/IconVerticalSolidList"/>
    <dgm:cxn modelId="{66CAFAE3-383B-4C5F-B0EA-9373731F1C06}" srcId="{6D1E521F-815C-4BCC-8D02-2B360FC1EBA7}" destId="{7BCB9DCC-3E30-4A19-AFC5-C4820A79C7A9}" srcOrd="2" destOrd="0" parTransId="{4D426B45-74EF-4ACB-80AA-70BC903314D0}" sibTransId="{B57F1284-43EA-49C0-B8B5-05F429B990FB}"/>
    <dgm:cxn modelId="{19F170A0-3EE9-46D8-8245-71B7F6EB5715}" type="presParOf" srcId="{0A35F328-5425-4B61-B039-1C263865986D}" destId="{E33E0EC9-92ED-4C4A-A861-E96D27E19A66}" srcOrd="0" destOrd="0" presId="urn:microsoft.com/office/officeart/2018/2/layout/IconVerticalSolidList"/>
    <dgm:cxn modelId="{45B1745C-8114-4AA8-8FED-7981896D2592}" type="presParOf" srcId="{E33E0EC9-92ED-4C4A-A861-E96D27E19A66}" destId="{8CA6EDB1-F4C2-490B-9134-0F2DB4891D59}" srcOrd="0" destOrd="0" presId="urn:microsoft.com/office/officeart/2018/2/layout/IconVerticalSolidList"/>
    <dgm:cxn modelId="{ABDB76D8-22B2-4B2E-B753-B24BA19E2F89}" type="presParOf" srcId="{E33E0EC9-92ED-4C4A-A861-E96D27E19A66}" destId="{28028901-0999-4ACC-8C77-F46899793521}" srcOrd="1" destOrd="0" presId="urn:microsoft.com/office/officeart/2018/2/layout/IconVerticalSolidList"/>
    <dgm:cxn modelId="{E8B79E9E-5785-4860-A3ED-3F73688262E2}" type="presParOf" srcId="{E33E0EC9-92ED-4C4A-A861-E96D27E19A66}" destId="{6CD029F7-C54B-41E5-8D03-B3DC9D257E6D}" srcOrd="2" destOrd="0" presId="urn:microsoft.com/office/officeart/2018/2/layout/IconVerticalSolidList"/>
    <dgm:cxn modelId="{81B89986-6A69-4CEF-9393-51361D3890D5}" type="presParOf" srcId="{E33E0EC9-92ED-4C4A-A861-E96D27E19A66}" destId="{BD081C12-4EC2-4EAC-B593-A9D773B5803A}" srcOrd="3" destOrd="0" presId="urn:microsoft.com/office/officeart/2018/2/layout/IconVerticalSolidList"/>
    <dgm:cxn modelId="{17F80451-E1BE-4663-B2B5-184432BBD7B6}" type="presParOf" srcId="{0A35F328-5425-4B61-B039-1C263865986D}" destId="{FD517953-19C1-4C3F-B7F2-C5B32D1B7589}" srcOrd="1" destOrd="0" presId="urn:microsoft.com/office/officeart/2018/2/layout/IconVerticalSolidList"/>
    <dgm:cxn modelId="{02A7698E-63B1-4957-BE83-0F18162D33D6}" type="presParOf" srcId="{0A35F328-5425-4B61-B039-1C263865986D}" destId="{1713384E-9842-49E7-BD5D-C29AA7293AE4}" srcOrd="2" destOrd="0" presId="urn:microsoft.com/office/officeart/2018/2/layout/IconVerticalSolidList"/>
    <dgm:cxn modelId="{19A2795D-1903-4EA5-873D-8DBFE44EDF76}" type="presParOf" srcId="{1713384E-9842-49E7-BD5D-C29AA7293AE4}" destId="{0383959E-917D-4613-8312-79C0343C3C5B}" srcOrd="0" destOrd="0" presId="urn:microsoft.com/office/officeart/2018/2/layout/IconVerticalSolidList"/>
    <dgm:cxn modelId="{4221C489-2C5C-47D1-A723-1E29F21B3775}" type="presParOf" srcId="{1713384E-9842-49E7-BD5D-C29AA7293AE4}" destId="{434B6F40-0978-40CA-A779-152D85D3C22C}" srcOrd="1" destOrd="0" presId="urn:microsoft.com/office/officeart/2018/2/layout/IconVerticalSolidList"/>
    <dgm:cxn modelId="{E1348C84-3705-40B9-9660-D2497CA4566B}" type="presParOf" srcId="{1713384E-9842-49E7-BD5D-C29AA7293AE4}" destId="{CB1205FE-DC3D-4A7C-85E4-17CED25619C9}" srcOrd="2" destOrd="0" presId="urn:microsoft.com/office/officeart/2018/2/layout/IconVerticalSolidList"/>
    <dgm:cxn modelId="{F407D296-73DA-44DD-B352-B482015A09C0}" type="presParOf" srcId="{1713384E-9842-49E7-BD5D-C29AA7293AE4}" destId="{B318D32F-2A79-41BC-BC01-76D55C8C5C5E}" srcOrd="3" destOrd="0" presId="urn:microsoft.com/office/officeart/2018/2/layout/IconVerticalSolidList"/>
    <dgm:cxn modelId="{A0FF3A51-070B-434E-9BDB-B9C5E1758F62}" type="presParOf" srcId="{0A35F328-5425-4B61-B039-1C263865986D}" destId="{79D93A76-AC3C-4FC5-B96F-1C69ED870AD1}" srcOrd="3" destOrd="0" presId="urn:microsoft.com/office/officeart/2018/2/layout/IconVerticalSolidList"/>
    <dgm:cxn modelId="{0D4EE8FF-5A75-4A01-9E2E-7BB998882DED}" type="presParOf" srcId="{0A35F328-5425-4B61-B039-1C263865986D}" destId="{393B20F3-B77A-46A2-8F5C-AD2AFB9D4C87}" srcOrd="4" destOrd="0" presId="urn:microsoft.com/office/officeart/2018/2/layout/IconVerticalSolidList"/>
    <dgm:cxn modelId="{AD50E650-A6BA-46B1-992C-4430A9C7DDE1}" type="presParOf" srcId="{393B20F3-B77A-46A2-8F5C-AD2AFB9D4C87}" destId="{41298159-5562-4BAC-95EB-2B44851CE17D}" srcOrd="0" destOrd="0" presId="urn:microsoft.com/office/officeart/2018/2/layout/IconVerticalSolidList"/>
    <dgm:cxn modelId="{5C14B890-F864-47F9-A998-BD8651CC0450}" type="presParOf" srcId="{393B20F3-B77A-46A2-8F5C-AD2AFB9D4C87}" destId="{F8F7A9FC-DA46-490B-83D9-3F681A16A41C}" srcOrd="1" destOrd="0" presId="urn:microsoft.com/office/officeart/2018/2/layout/IconVerticalSolidList"/>
    <dgm:cxn modelId="{B41E7B7F-5C46-49AB-90C6-E044527E77B3}" type="presParOf" srcId="{393B20F3-B77A-46A2-8F5C-AD2AFB9D4C87}" destId="{B7227120-AC51-4444-92EC-3EAB11F453BD}" srcOrd="2" destOrd="0" presId="urn:microsoft.com/office/officeart/2018/2/layout/IconVerticalSolidList"/>
    <dgm:cxn modelId="{F081F7E8-3F73-4167-9D93-B1167B3982AD}" type="presParOf" srcId="{393B20F3-B77A-46A2-8F5C-AD2AFB9D4C87}" destId="{FD57528A-E6DB-43C1-8110-9EE02EA0FB18}" srcOrd="3" destOrd="0" presId="urn:microsoft.com/office/officeart/2018/2/layout/IconVerticalSolidList"/>
    <dgm:cxn modelId="{5763A2DC-B9F7-4ADD-AF7A-A69BA29B11C4}" type="presParOf" srcId="{0A35F328-5425-4B61-B039-1C263865986D}" destId="{8EC4606D-630A-4590-9AD2-241C2E4A8B34}" srcOrd="5" destOrd="0" presId="urn:microsoft.com/office/officeart/2018/2/layout/IconVerticalSolidList"/>
    <dgm:cxn modelId="{321C3C12-0F8F-47D4-9915-47E017C69699}" type="presParOf" srcId="{0A35F328-5425-4B61-B039-1C263865986D}" destId="{B8C96482-7243-4A89-AFC7-74430574FA9B}" srcOrd="6" destOrd="0" presId="urn:microsoft.com/office/officeart/2018/2/layout/IconVerticalSolidList"/>
    <dgm:cxn modelId="{5F36A2D4-2725-43F0-8159-5792E8F8C534}" type="presParOf" srcId="{B8C96482-7243-4A89-AFC7-74430574FA9B}" destId="{D508462D-C846-4A88-A185-CCF6DCDEA0D4}" srcOrd="0" destOrd="0" presId="urn:microsoft.com/office/officeart/2018/2/layout/IconVerticalSolidList"/>
    <dgm:cxn modelId="{BB911018-A99B-41A7-8A9A-425499480EF3}" type="presParOf" srcId="{B8C96482-7243-4A89-AFC7-74430574FA9B}" destId="{ACC56472-5A95-452C-9792-38A508F2F166}" srcOrd="1" destOrd="0" presId="urn:microsoft.com/office/officeart/2018/2/layout/IconVerticalSolidList"/>
    <dgm:cxn modelId="{CE5C451A-E82D-4012-B907-D5A5DBCFD735}" type="presParOf" srcId="{B8C96482-7243-4A89-AFC7-74430574FA9B}" destId="{8C1A2DBD-65F2-4D28-893A-7C6B5888BFB6}" srcOrd="2" destOrd="0" presId="urn:microsoft.com/office/officeart/2018/2/layout/IconVerticalSolidList"/>
    <dgm:cxn modelId="{881F8FEA-C30A-4C85-8423-6443A428C45D}" type="presParOf" srcId="{B8C96482-7243-4A89-AFC7-74430574FA9B}" destId="{9C207172-7B92-43EC-A608-E8AF52307A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92FD3-CD87-4B6D-9E12-BE185E9E76CE}" type="doc">
      <dgm:prSet loTypeId="urn:microsoft.com/office/officeart/2009/3/layout/HorizontalOrganizationChart" loCatId="hierarchy" qsTypeId="urn:microsoft.com/office/officeart/2005/8/quickstyle/simple5" qsCatId="simple" csTypeId="urn:microsoft.com/office/officeart/2005/8/colors/accent1_2" csCatId="accent1" phldr="1"/>
      <dgm:spPr/>
      <dgm:t>
        <a:bodyPr/>
        <a:lstStyle/>
        <a:p>
          <a:endParaRPr lang="en-US"/>
        </a:p>
      </dgm:t>
    </dgm:pt>
    <dgm:pt modelId="{10429193-B02C-4D2E-9498-4A3D71C0BE25}">
      <dgm:prSet/>
      <dgm:spPr/>
      <dgm:t>
        <a:bodyPr/>
        <a:lstStyle/>
        <a:p>
          <a:r>
            <a:rPr lang="en-US" dirty="0"/>
            <a:t>Data cleaning</a:t>
          </a:r>
        </a:p>
      </dgm:t>
    </dgm:pt>
    <dgm:pt modelId="{95A679C5-F36F-411E-B082-C5E4CEFFE818}" type="parTrans" cxnId="{F0FE90B4-61D3-4E88-B81A-FBFFD6035572}">
      <dgm:prSet/>
      <dgm:spPr/>
      <dgm:t>
        <a:bodyPr/>
        <a:lstStyle/>
        <a:p>
          <a:endParaRPr lang="en-US"/>
        </a:p>
      </dgm:t>
    </dgm:pt>
    <dgm:pt modelId="{7B61A646-60BC-43B3-84EC-BFA1A1FBD127}" type="sibTrans" cxnId="{F0FE90B4-61D3-4E88-B81A-FBFFD6035572}">
      <dgm:prSet/>
      <dgm:spPr/>
      <dgm:t>
        <a:bodyPr/>
        <a:lstStyle/>
        <a:p>
          <a:endParaRPr lang="en-US"/>
        </a:p>
      </dgm:t>
    </dgm:pt>
    <dgm:pt modelId="{B1A99DF3-7337-45CA-87BB-CBC659FAA1D3}">
      <dgm:prSet/>
      <dgm:spPr/>
      <dgm:t>
        <a:bodyPr/>
        <a:lstStyle/>
        <a:p>
          <a:r>
            <a:rPr lang="en-US" dirty="0"/>
            <a:t>Research different data mining methods</a:t>
          </a:r>
        </a:p>
      </dgm:t>
    </dgm:pt>
    <dgm:pt modelId="{E6073577-FE6A-4E96-A126-595A60D710BC}" type="parTrans" cxnId="{5D921C8C-5A1B-4A7E-B5EF-4E4B959ACCD4}">
      <dgm:prSet/>
      <dgm:spPr/>
      <dgm:t>
        <a:bodyPr/>
        <a:lstStyle/>
        <a:p>
          <a:endParaRPr lang="en-US"/>
        </a:p>
      </dgm:t>
    </dgm:pt>
    <dgm:pt modelId="{5F2CAC96-3C99-4059-B93D-DA6A11F488AE}" type="sibTrans" cxnId="{5D921C8C-5A1B-4A7E-B5EF-4E4B959ACCD4}">
      <dgm:prSet/>
      <dgm:spPr/>
      <dgm:t>
        <a:bodyPr/>
        <a:lstStyle/>
        <a:p>
          <a:endParaRPr lang="en-US"/>
        </a:p>
      </dgm:t>
    </dgm:pt>
    <dgm:pt modelId="{2C01006E-0D23-4E70-82B8-C731B044BBAD}">
      <dgm:prSet/>
      <dgm:spPr/>
      <dgm:t>
        <a:bodyPr/>
        <a:lstStyle/>
        <a:p>
          <a:r>
            <a:rPr lang="en-US" dirty="0"/>
            <a:t>CBS Meetings</a:t>
          </a:r>
        </a:p>
      </dgm:t>
    </dgm:pt>
    <dgm:pt modelId="{594878BF-1592-4562-8A78-4E99BC0FD12E}" type="parTrans" cxnId="{52E0F829-A103-43B8-AA8E-C116C6C712C3}">
      <dgm:prSet/>
      <dgm:spPr/>
      <dgm:t>
        <a:bodyPr/>
        <a:lstStyle/>
        <a:p>
          <a:endParaRPr lang="en-US"/>
        </a:p>
      </dgm:t>
    </dgm:pt>
    <dgm:pt modelId="{ED27B259-4E81-4DE8-9643-C89479DF6C6E}" type="sibTrans" cxnId="{52E0F829-A103-43B8-AA8E-C116C6C712C3}">
      <dgm:prSet/>
      <dgm:spPr/>
      <dgm:t>
        <a:bodyPr/>
        <a:lstStyle/>
        <a:p>
          <a:endParaRPr lang="en-US"/>
        </a:p>
      </dgm:t>
    </dgm:pt>
    <dgm:pt modelId="{A22A2AA3-1241-4343-9A84-D68EE7120AC1}" type="pres">
      <dgm:prSet presAssocID="{3FD92FD3-CD87-4B6D-9E12-BE185E9E76CE}" presName="hierChild1" presStyleCnt="0">
        <dgm:presLayoutVars>
          <dgm:orgChart val="1"/>
          <dgm:chPref val="1"/>
          <dgm:dir/>
          <dgm:animOne val="branch"/>
          <dgm:animLvl val="lvl"/>
          <dgm:resizeHandles/>
        </dgm:presLayoutVars>
      </dgm:prSet>
      <dgm:spPr/>
    </dgm:pt>
    <dgm:pt modelId="{98922CDD-8955-49AC-9469-CD50AB1574A7}" type="pres">
      <dgm:prSet presAssocID="{10429193-B02C-4D2E-9498-4A3D71C0BE25}" presName="hierRoot1" presStyleCnt="0">
        <dgm:presLayoutVars>
          <dgm:hierBranch val="init"/>
        </dgm:presLayoutVars>
      </dgm:prSet>
      <dgm:spPr/>
    </dgm:pt>
    <dgm:pt modelId="{9AAA8C11-E1D3-4023-96F4-C05824905357}" type="pres">
      <dgm:prSet presAssocID="{10429193-B02C-4D2E-9498-4A3D71C0BE25}" presName="rootComposite1" presStyleCnt="0"/>
      <dgm:spPr/>
    </dgm:pt>
    <dgm:pt modelId="{9EEEFD14-67B3-432E-B444-DE9F7E7E3FAD}" type="pres">
      <dgm:prSet presAssocID="{10429193-B02C-4D2E-9498-4A3D71C0BE25}" presName="rootText1" presStyleLbl="node0" presStyleIdx="0" presStyleCnt="3">
        <dgm:presLayoutVars>
          <dgm:chPref val="3"/>
        </dgm:presLayoutVars>
      </dgm:prSet>
      <dgm:spPr/>
    </dgm:pt>
    <dgm:pt modelId="{C958F633-8C82-450A-BFA9-E1FAD0E6EA4E}" type="pres">
      <dgm:prSet presAssocID="{10429193-B02C-4D2E-9498-4A3D71C0BE25}" presName="rootConnector1" presStyleLbl="node1" presStyleIdx="0" presStyleCnt="0"/>
      <dgm:spPr/>
    </dgm:pt>
    <dgm:pt modelId="{C6F9475D-ADAF-4811-9903-4C9406DFCBEC}" type="pres">
      <dgm:prSet presAssocID="{10429193-B02C-4D2E-9498-4A3D71C0BE25}" presName="hierChild2" presStyleCnt="0"/>
      <dgm:spPr/>
    </dgm:pt>
    <dgm:pt modelId="{A9E2A12A-C36D-4D01-9AFB-A435C8F3CA15}" type="pres">
      <dgm:prSet presAssocID="{10429193-B02C-4D2E-9498-4A3D71C0BE25}" presName="hierChild3" presStyleCnt="0"/>
      <dgm:spPr/>
    </dgm:pt>
    <dgm:pt modelId="{786C07E0-81B1-4450-90D2-D8553ACC727D}" type="pres">
      <dgm:prSet presAssocID="{B1A99DF3-7337-45CA-87BB-CBC659FAA1D3}" presName="hierRoot1" presStyleCnt="0">
        <dgm:presLayoutVars>
          <dgm:hierBranch val="init"/>
        </dgm:presLayoutVars>
      </dgm:prSet>
      <dgm:spPr/>
    </dgm:pt>
    <dgm:pt modelId="{F271E4F5-75DF-446C-BBA0-EE87DDFAB86E}" type="pres">
      <dgm:prSet presAssocID="{B1A99DF3-7337-45CA-87BB-CBC659FAA1D3}" presName="rootComposite1" presStyleCnt="0"/>
      <dgm:spPr/>
    </dgm:pt>
    <dgm:pt modelId="{648E39E4-788C-441A-B37A-B610DEA5EC8F}" type="pres">
      <dgm:prSet presAssocID="{B1A99DF3-7337-45CA-87BB-CBC659FAA1D3}" presName="rootText1" presStyleLbl="node0" presStyleIdx="1" presStyleCnt="3">
        <dgm:presLayoutVars>
          <dgm:chPref val="3"/>
        </dgm:presLayoutVars>
      </dgm:prSet>
      <dgm:spPr/>
    </dgm:pt>
    <dgm:pt modelId="{137997C9-11B3-4664-8A52-5F429912D153}" type="pres">
      <dgm:prSet presAssocID="{B1A99DF3-7337-45CA-87BB-CBC659FAA1D3}" presName="rootConnector1" presStyleLbl="node1" presStyleIdx="0" presStyleCnt="0"/>
      <dgm:spPr/>
    </dgm:pt>
    <dgm:pt modelId="{ADE81913-FFB4-4E99-B8FA-2155B4062E44}" type="pres">
      <dgm:prSet presAssocID="{B1A99DF3-7337-45CA-87BB-CBC659FAA1D3}" presName="hierChild2" presStyleCnt="0"/>
      <dgm:spPr/>
    </dgm:pt>
    <dgm:pt modelId="{34D2F854-4A45-4FDD-813B-EAFD87E97BE2}" type="pres">
      <dgm:prSet presAssocID="{B1A99DF3-7337-45CA-87BB-CBC659FAA1D3}" presName="hierChild3" presStyleCnt="0"/>
      <dgm:spPr/>
    </dgm:pt>
    <dgm:pt modelId="{764FA101-FAAB-4C39-BB6E-577344159697}" type="pres">
      <dgm:prSet presAssocID="{2C01006E-0D23-4E70-82B8-C731B044BBAD}" presName="hierRoot1" presStyleCnt="0">
        <dgm:presLayoutVars>
          <dgm:hierBranch val="init"/>
        </dgm:presLayoutVars>
      </dgm:prSet>
      <dgm:spPr/>
    </dgm:pt>
    <dgm:pt modelId="{1D2104B9-80AC-47BA-BD7D-A176CE4956F1}" type="pres">
      <dgm:prSet presAssocID="{2C01006E-0D23-4E70-82B8-C731B044BBAD}" presName="rootComposite1" presStyleCnt="0"/>
      <dgm:spPr/>
    </dgm:pt>
    <dgm:pt modelId="{46F0ABA7-5D3A-4E73-9DE9-EA35B2DC62BA}" type="pres">
      <dgm:prSet presAssocID="{2C01006E-0D23-4E70-82B8-C731B044BBAD}" presName="rootText1" presStyleLbl="node0" presStyleIdx="2" presStyleCnt="3">
        <dgm:presLayoutVars>
          <dgm:chPref val="3"/>
        </dgm:presLayoutVars>
      </dgm:prSet>
      <dgm:spPr/>
    </dgm:pt>
    <dgm:pt modelId="{1676C4B8-EEDF-437E-8326-EA206D4FE954}" type="pres">
      <dgm:prSet presAssocID="{2C01006E-0D23-4E70-82B8-C731B044BBAD}" presName="rootConnector1" presStyleLbl="node1" presStyleIdx="0" presStyleCnt="0"/>
      <dgm:spPr/>
    </dgm:pt>
    <dgm:pt modelId="{64DD998E-E72A-4462-B303-B40EC7DB3F1F}" type="pres">
      <dgm:prSet presAssocID="{2C01006E-0D23-4E70-82B8-C731B044BBAD}" presName="hierChild2" presStyleCnt="0"/>
      <dgm:spPr/>
    </dgm:pt>
    <dgm:pt modelId="{8D698F05-61EC-4BF1-9171-6999F56AD942}" type="pres">
      <dgm:prSet presAssocID="{2C01006E-0D23-4E70-82B8-C731B044BBAD}" presName="hierChild3" presStyleCnt="0"/>
      <dgm:spPr/>
    </dgm:pt>
  </dgm:ptLst>
  <dgm:cxnLst>
    <dgm:cxn modelId="{2A5D3420-9482-4040-B295-BC7DDFDAD5FE}" type="presOf" srcId="{B1A99DF3-7337-45CA-87BB-CBC659FAA1D3}" destId="{137997C9-11B3-4664-8A52-5F429912D153}" srcOrd="1" destOrd="0" presId="urn:microsoft.com/office/officeart/2009/3/layout/HorizontalOrganizationChart"/>
    <dgm:cxn modelId="{9B58F925-E1D5-4747-99A8-7DFB43B96C73}" type="presOf" srcId="{10429193-B02C-4D2E-9498-4A3D71C0BE25}" destId="{9EEEFD14-67B3-432E-B444-DE9F7E7E3FAD}" srcOrd="0" destOrd="0" presId="urn:microsoft.com/office/officeart/2009/3/layout/HorizontalOrganizationChart"/>
    <dgm:cxn modelId="{52E0F829-A103-43B8-AA8E-C116C6C712C3}" srcId="{3FD92FD3-CD87-4B6D-9E12-BE185E9E76CE}" destId="{2C01006E-0D23-4E70-82B8-C731B044BBAD}" srcOrd="2" destOrd="0" parTransId="{594878BF-1592-4562-8A78-4E99BC0FD12E}" sibTransId="{ED27B259-4E81-4DE8-9643-C89479DF6C6E}"/>
    <dgm:cxn modelId="{968C753D-1DA8-405A-B099-E00F4CAA6C08}" type="presOf" srcId="{3FD92FD3-CD87-4B6D-9E12-BE185E9E76CE}" destId="{A22A2AA3-1241-4343-9A84-D68EE7120AC1}" srcOrd="0" destOrd="0" presId="urn:microsoft.com/office/officeart/2009/3/layout/HorizontalOrganizationChart"/>
    <dgm:cxn modelId="{2A12A863-6151-4977-BE67-1F722CABC296}" type="presOf" srcId="{10429193-B02C-4D2E-9498-4A3D71C0BE25}" destId="{C958F633-8C82-450A-BFA9-E1FAD0E6EA4E}" srcOrd="1" destOrd="0" presId="urn:microsoft.com/office/officeart/2009/3/layout/HorizontalOrganizationChart"/>
    <dgm:cxn modelId="{10A4FE75-B46D-41CE-A877-9873A8090ADA}" type="presOf" srcId="{2C01006E-0D23-4E70-82B8-C731B044BBAD}" destId="{46F0ABA7-5D3A-4E73-9DE9-EA35B2DC62BA}" srcOrd="0" destOrd="0" presId="urn:microsoft.com/office/officeart/2009/3/layout/HorizontalOrganizationChart"/>
    <dgm:cxn modelId="{5D921C8C-5A1B-4A7E-B5EF-4E4B959ACCD4}" srcId="{3FD92FD3-CD87-4B6D-9E12-BE185E9E76CE}" destId="{B1A99DF3-7337-45CA-87BB-CBC659FAA1D3}" srcOrd="1" destOrd="0" parTransId="{E6073577-FE6A-4E96-A126-595A60D710BC}" sibTransId="{5F2CAC96-3C99-4059-B93D-DA6A11F488AE}"/>
    <dgm:cxn modelId="{408DC48E-7F0B-4D8D-9AD0-CD9369C8FD36}" type="presOf" srcId="{2C01006E-0D23-4E70-82B8-C731B044BBAD}" destId="{1676C4B8-EEDF-437E-8326-EA206D4FE954}" srcOrd="1" destOrd="0" presId="urn:microsoft.com/office/officeart/2009/3/layout/HorizontalOrganizationChart"/>
    <dgm:cxn modelId="{F0FE90B4-61D3-4E88-B81A-FBFFD6035572}" srcId="{3FD92FD3-CD87-4B6D-9E12-BE185E9E76CE}" destId="{10429193-B02C-4D2E-9498-4A3D71C0BE25}" srcOrd="0" destOrd="0" parTransId="{95A679C5-F36F-411E-B082-C5E4CEFFE818}" sibTransId="{7B61A646-60BC-43B3-84EC-BFA1A1FBD127}"/>
    <dgm:cxn modelId="{3B5A14C5-F562-4A61-9411-F7EDDFACCF4C}" type="presOf" srcId="{B1A99DF3-7337-45CA-87BB-CBC659FAA1D3}" destId="{648E39E4-788C-441A-B37A-B610DEA5EC8F}" srcOrd="0" destOrd="0" presId="urn:microsoft.com/office/officeart/2009/3/layout/HorizontalOrganizationChart"/>
    <dgm:cxn modelId="{07C3BA6F-6787-4AE8-8621-290322A132EE}" type="presParOf" srcId="{A22A2AA3-1241-4343-9A84-D68EE7120AC1}" destId="{98922CDD-8955-49AC-9469-CD50AB1574A7}" srcOrd="0" destOrd="0" presId="urn:microsoft.com/office/officeart/2009/3/layout/HorizontalOrganizationChart"/>
    <dgm:cxn modelId="{565F025C-853A-47EC-8893-0E858FF67794}" type="presParOf" srcId="{98922CDD-8955-49AC-9469-CD50AB1574A7}" destId="{9AAA8C11-E1D3-4023-96F4-C05824905357}" srcOrd="0" destOrd="0" presId="urn:microsoft.com/office/officeart/2009/3/layout/HorizontalOrganizationChart"/>
    <dgm:cxn modelId="{3FA883E3-46D2-4A8F-8808-E82FD2770765}" type="presParOf" srcId="{9AAA8C11-E1D3-4023-96F4-C05824905357}" destId="{9EEEFD14-67B3-432E-B444-DE9F7E7E3FAD}" srcOrd="0" destOrd="0" presId="urn:microsoft.com/office/officeart/2009/3/layout/HorizontalOrganizationChart"/>
    <dgm:cxn modelId="{AD1C749A-4C0C-463B-8FA8-BAF05DE1C4FF}" type="presParOf" srcId="{9AAA8C11-E1D3-4023-96F4-C05824905357}" destId="{C958F633-8C82-450A-BFA9-E1FAD0E6EA4E}" srcOrd="1" destOrd="0" presId="urn:microsoft.com/office/officeart/2009/3/layout/HorizontalOrganizationChart"/>
    <dgm:cxn modelId="{4029F1D9-BA61-43A6-BE16-5FFFD9B9CF2D}" type="presParOf" srcId="{98922CDD-8955-49AC-9469-CD50AB1574A7}" destId="{C6F9475D-ADAF-4811-9903-4C9406DFCBEC}" srcOrd="1" destOrd="0" presId="urn:microsoft.com/office/officeart/2009/3/layout/HorizontalOrganizationChart"/>
    <dgm:cxn modelId="{6D63A6DF-19D4-4A8E-885C-8268EF867C8C}" type="presParOf" srcId="{98922CDD-8955-49AC-9469-CD50AB1574A7}" destId="{A9E2A12A-C36D-4D01-9AFB-A435C8F3CA15}" srcOrd="2" destOrd="0" presId="urn:microsoft.com/office/officeart/2009/3/layout/HorizontalOrganizationChart"/>
    <dgm:cxn modelId="{345E1708-ECEB-4AE7-BBDD-A5E449858AA3}" type="presParOf" srcId="{A22A2AA3-1241-4343-9A84-D68EE7120AC1}" destId="{786C07E0-81B1-4450-90D2-D8553ACC727D}" srcOrd="1" destOrd="0" presId="urn:microsoft.com/office/officeart/2009/3/layout/HorizontalOrganizationChart"/>
    <dgm:cxn modelId="{38701E12-036B-4B2B-8471-39FB4DBB25FF}" type="presParOf" srcId="{786C07E0-81B1-4450-90D2-D8553ACC727D}" destId="{F271E4F5-75DF-446C-BBA0-EE87DDFAB86E}" srcOrd="0" destOrd="0" presId="urn:microsoft.com/office/officeart/2009/3/layout/HorizontalOrganizationChart"/>
    <dgm:cxn modelId="{680F3BBD-FF13-4F32-A89D-59FD0CEC3464}" type="presParOf" srcId="{F271E4F5-75DF-446C-BBA0-EE87DDFAB86E}" destId="{648E39E4-788C-441A-B37A-B610DEA5EC8F}" srcOrd="0" destOrd="0" presId="urn:microsoft.com/office/officeart/2009/3/layout/HorizontalOrganizationChart"/>
    <dgm:cxn modelId="{54B69D15-4271-471B-A680-BA5C5BB017E1}" type="presParOf" srcId="{F271E4F5-75DF-446C-BBA0-EE87DDFAB86E}" destId="{137997C9-11B3-4664-8A52-5F429912D153}" srcOrd="1" destOrd="0" presId="urn:microsoft.com/office/officeart/2009/3/layout/HorizontalOrganizationChart"/>
    <dgm:cxn modelId="{52EB5F48-7F68-4271-A92E-FAD80D6ECE93}" type="presParOf" srcId="{786C07E0-81B1-4450-90D2-D8553ACC727D}" destId="{ADE81913-FFB4-4E99-B8FA-2155B4062E44}" srcOrd="1" destOrd="0" presId="urn:microsoft.com/office/officeart/2009/3/layout/HorizontalOrganizationChart"/>
    <dgm:cxn modelId="{6986C74A-CDCF-4D4A-B5D4-22F875F16003}" type="presParOf" srcId="{786C07E0-81B1-4450-90D2-D8553ACC727D}" destId="{34D2F854-4A45-4FDD-813B-EAFD87E97BE2}" srcOrd="2" destOrd="0" presId="urn:microsoft.com/office/officeart/2009/3/layout/HorizontalOrganizationChart"/>
    <dgm:cxn modelId="{4A72D620-53EE-4271-B048-16E9E6A76882}" type="presParOf" srcId="{A22A2AA3-1241-4343-9A84-D68EE7120AC1}" destId="{764FA101-FAAB-4C39-BB6E-577344159697}" srcOrd="2" destOrd="0" presId="urn:microsoft.com/office/officeart/2009/3/layout/HorizontalOrganizationChart"/>
    <dgm:cxn modelId="{E02974C2-8A80-4E09-8550-887E233F3179}" type="presParOf" srcId="{764FA101-FAAB-4C39-BB6E-577344159697}" destId="{1D2104B9-80AC-47BA-BD7D-A176CE4956F1}" srcOrd="0" destOrd="0" presId="urn:microsoft.com/office/officeart/2009/3/layout/HorizontalOrganizationChart"/>
    <dgm:cxn modelId="{0B17F327-0637-4EE3-8E8E-7B5491DF9CE4}" type="presParOf" srcId="{1D2104B9-80AC-47BA-BD7D-A176CE4956F1}" destId="{46F0ABA7-5D3A-4E73-9DE9-EA35B2DC62BA}" srcOrd="0" destOrd="0" presId="urn:microsoft.com/office/officeart/2009/3/layout/HorizontalOrganizationChart"/>
    <dgm:cxn modelId="{9508AAEE-E6D1-4ADF-ACF3-9E094E070578}" type="presParOf" srcId="{1D2104B9-80AC-47BA-BD7D-A176CE4956F1}" destId="{1676C4B8-EEDF-437E-8326-EA206D4FE954}" srcOrd="1" destOrd="0" presId="urn:microsoft.com/office/officeart/2009/3/layout/HorizontalOrganizationChart"/>
    <dgm:cxn modelId="{A996E523-5C57-4E4B-8890-55C1B7B7D245}" type="presParOf" srcId="{764FA101-FAAB-4C39-BB6E-577344159697}" destId="{64DD998E-E72A-4462-B303-B40EC7DB3F1F}" srcOrd="1" destOrd="0" presId="urn:microsoft.com/office/officeart/2009/3/layout/HorizontalOrganizationChart"/>
    <dgm:cxn modelId="{1ECD0FC7-EF08-4B0E-A879-D64E2F8459DD}" type="presParOf" srcId="{764FA101-FAAB-4C39-BB6E-577344159697}" destId="{8D698F05-61EC-4BF1-9171-6999F56AD94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93D4E3-CE3E-4778-96E0-E0F3E819162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09D4CE-A469-4984-8F4F-59AAC1C78953}">
      <dgm:prSet/>
      <dgm:spPr/>
      <dgm:t>
        <a:bodyPr/>
        <a:lstStyle/>
        <a:p>
          <a:r>
            <a:rPr lang="en-US"/>
            <a:t>Discussing the research questions with CBS</a:t>
          </a:r>
          <a:endParaRPr lang="en-US">
            <a:latin typeface="Corbel"/>
          </a:endParaRPr>
        </a:p>
      </dgm:t>
    </dgm:pt>
    <dgm:pt modelId="{F1D3D802-979C-4FC0-A8B0-7EDAE4A8A969}" type="parTrans" cxnId="{2A64C84D-66C7-4274-9615-1FD03F8C71E3}">
      <dgm:prSet/>
      <dgm:spPr/>
      <dgm:t>
        <a:bodyPr/>
        <a:lstStyle/>
        <a:p>
          <a:endParaRPr lang="en-US"/>
        </a:p>
      </dgm:t>
    </dgm:pt>
    <dgm:pt modelId="{0F30F344-B2F0-41A8-98FD-31F8417E5618}" type="sibTrans" cxnId="{2A64C84D-66C7-4274-9615-1FD03F8C71E3}">
      <dgm:prSet/>
      <dgm:spPr/>
      <dgm:t>
        <a:bodyPr/>
        <a:lstStyle/>
        <a:p>
          <a:endParaRPr lang="en-US"/>
        </a:p>
      </dgm:t>
    </dgm:pt>
    <dgm:pt modelId="{54DF3510-5E48-4E5E-9ACC-342DE0BD3C16}">
      <dgm:prSet/>
      <dgm:spPr/>
      <dgm:t>
        <a:bodyPr/>
        <a:lstStyle/>
        <a:p>
          <a:r>
            <a:rPr lang="en-US"/>
            <a:t>Literature studies</a:t>
          </a:r>
        </a:p>
      </dgm:t>
    </dgm:pt>
    <dgm:pt modelId="{306ECC32-4F65-4C78-84CF-8D5814F53F16}" type="parTrans" cxnId="{E20F08ED-1660-4D05-A59B-776A267E4972}">
      <dgm:prSet/>
      <dgm:spPr/>
    </dgm:pt>
    <dgm:pt modelId="{DBDC73E7-0A66-465A-A28E-A336873DE4C6}" type="sibTrans" cxnId="{E20F08ED-1660-4D05-A59B-776A267E4972}">
      <dgm:prSet/>
      <dgm:spPr/>
      <dgm:t>
        <a:bodyPr/>
        <a:lstStyle/>
        <a:p>
          <a:endParaRPr lang="en-US"/>
        </a:p>
      </dgm:t>
    </dgm:pt>
    <dgm:pt modelId="{32924B24-4EC5-4281-BE59-B04E347591BC}">
      <dgm:prSet/>
      <dgm:spPr/>
      <dgm:t>
        <a:bodyPr/>
        <a:lstStyle/>
        <a:p>
          <a:r>
            <a:rPr lang="en-US"/>
            <a:t>Acceptance of questions by CBS </a:t>
          </a:r>
        </a:p>
      </dgm:t>
    </dgm:pt>
    <dgm:pt modelId="{8F62409E-9F52-4BDB-ABC9-B3CC6DFA1ACD}" type="parTrans" cxnId="{A4E1A0A5-5343-4E9F-BC71-4AF0BE3A261D}">
      <dgm:prSet/>
      <dgm:spPr/>
    </dgm:pt>
    <dgm:pt modelId="{6C2AB21B-2C58-4A10-9F71-49B9FF3BFC4A}" type="sibTrans" cxnId="{A4E1A0A5-5343-4E9F-BC71-4AF0BE3A261D}">
      <dgm:prSet/>
      <dgm:spPr/>
      <dgm:t>
        <a:bodyPr/>
        <a:lstStyle/>
        <a:p>
          <a:endParaRPr lang="en-US"/>
        </a:p>
      </dgm:t>
    </dgm:pt>
    <dgm:pt modelId="{1A5F97F5-A3FC-4512-8ECF-9BB47513AAC7}">
      <dgm:prSet/>
      <dgm:spPr/>
      <dgm:t>
        <a:bodyPr/>
        <a:lstStyle/>
        <a:p>
          <a:r>
            <a:rPr lang="en-US"/>
            <a:t>Classifying data</a:t>
          </a:r>
        </a:p>
      </dgm:t>
    </dgm:pt>
    <dgm:pt modelId="{C116F1D4-E263-48BC-B68C-F7E778C663B2}" type="parTrans" cxnId="{A0D827EB-D6B8-4A5B-9590-1200B23732B5}">
      <dgm:prSet/>
      <dgm:spPr/>
    </dgm:pt>
    <dgm:pt modelId="{92672909-B841-424D-A502-DC105DA19774}" type="sibTrans" cxnId="{A0D827EB-D6B8-4A5B-9590-1200B23732B5}">
      <dgm:prSet/>
      <dgm:spPr/>
      <dgm:t>
        <a:bodyPr/>
        <a:lstStyle/>
        <a:p>
          <a:endParaRPr lang="en-US"/>
        </a:p>
      </dgm:t>
    </dgm:pt>
    <dgm:pt modelId="{E52366D7-2444-4378-BDCC-D92B6B951189}" type="pres">
      <dgm:prSet presAssocID="{2E93D4E3-CE3E-4778-96E0-E0F3E819162A}" presName="root" presStyleCnt="0">
        <dgm:presLayoutVars>
          <dgm:dir/>
          <dgm:resizeHandles val="exact"/>
        </dgm:presLayoutVars>
      </dgm:prSet>
      <dgm:spPr/>
    </dgm:pt>
    <dgm:pt modelId="{D8ED5834-BA1F-4D12-B86F-6F7F244AB1CD}" type="pres">
      <dgm:prSet presAssocID="{4B09D4CE-A469-4984-8F4F-59AAC1C78953}" presName="compNode" presStyleCnt="0"/>
      <dgm:spPr/>
    </dgm:pt>
    <dgm:pt modelId="{A827EAC8-1475-4369-AC80-E681B40E7805}" type="pres">
      <dgm:prSet presAssocID="{4B09D4CE-A469-4984-8F4F-59AAC1C789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AC95DA05-0BDA-40CB-B4F2-344672060CF5}" type="pres">
      <dgm:prSet presAssocID="{4B09D4CE-A469-4984-8F4F-59AAC1C78953}" presName="spaceRect" presStyleCnt="0"/>
      <dgm:spPr/>
    </dgm:pt>
    <dgm:pt modelId="{E5F53AE7-4360-4AC8-AD45-5383B0B85B97}" type="pres">
      <dgm:prSet presAssocID="{4B09D4CE-A469-4984-8F4F-59AAC1C78953}" presName="textRect" presStyleLbl="revTx" presStyleIdx="0" presStyleCnt="4">
        <dgm:presLayoutVars>
          <dgm:chMax val="1"/>
          <dgm:chPref val="1"/>
        </dgm:presLayoutVars>
      </dgm:prSet>
      <dgm:spPr/>
    </dgm:pt>
    <dgm:pt modelId="{2A49AFB9-5695-4338-90F4-5EF7EE082671}" type="pres">
      <dgm:prSet presAssocID="{0F30F344-B2F0-41A8-98FD-31F8417E5618}" presName="sibTrans" presStyleCnt="0"/>
      <dgm:spPr/>
    </dgm:pt>
    <dgm:pt modelId="{51870047-7433-4FB7-8B4D-08CC8EDDF436}" type="pres">
      <dgm:prSet presAssocID="{32924B24-4EC5-4281-BE59-B04E347591BC}" presName="compNode" presStyleCnt="0"/>
      <dgm:spPr/>
    </dgm:pt>
    <dgm:pt modelId="{E535C4E0-97F4-4AB7-99AE-AD40AC7CF41D}" type="pres">
      <dgm:prSet presAssocID="{32924B24-4EC5-4281-BE59-B04E347591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2C28E133-1C7E-4A71-83E0-C7491D1E9FE3}" type="pres">
      <dgm:prSet presAssocID="{32924B24-4EC5-4281-BE59-B04E347591BC}" presName="spaceRect" presStyleCnt="0"/>
      <dgm:spPr/>
    </dgm:pt>
    <dgm:pt modelId="{B3792720-3AD1-49F0-A967-3ECA2D6F0BF3}" type="pres">
      <dgm:prSet presAssocID="{32924B24-4EC5-4281-BE59-B04E347591BC}" presName="textRect" presStyleLbl="revTx" presStyleIdx="1" presStyleCnt="4">
        <dgm:presLayoutVars>
          <dgm:chMax val="1"/>
          <dgm:chPref val="1"/>
        </dgm:presLayoutVars>
      </dgm:prSet>
      <dgm:spPr/>
    </dgm:pt>
    <dgm:pt modelId="{BDC1EC43-E9DE-4822-ADB7-041A6848222C}" type="pres">
      <dgm:prSet presAssocID="{6C2AB21B-2C58-4A10-9F71-49B9FF3BFC4A}" presName="sibTrans" presStyleCnt="0"/>
      <dgm:spPr/>
    </dgm:pt>
    <dgm:pt modelId="{FDCBF56A-BC7E-4B16-A4EC-B5D7C3C30EEF}" type="pres">
      <dgm:prSet presAssocID="{54DF3510-5E48-4E5E-9ACC-342DE0BD3C16}" presName="compNode" presStyleCnt="0"/>
      <dgm:spPr/>
    </dgm:pt>
    <dgm:pt modelId="{1EF8EE8D-98AD-47F3-9A84-2FA38645DE70}" type="pres">
      <dgm:prSet presAssocID="{54DF3510-5E48-4E5E-9ACC-342DE0BD3C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255A44E-7B8F-4AF1-AC9C-8FB8C7F61750}" type="pres">
      <dgm:prSet presAssocID="{54DF3510-5E48-4E5E-9ACC-342DE0BD3C16}" presName="spaceRect" presStyleCnt="0"/>
      <dgm:spPr/>
    </dgm:pt>
    <dgm:pt modelId="{99661E6E-ECAB-4085-91F2-A534C3EBD198}" type="pres">
      <dgm:prSet presAssocID="{54DF3510-5E48-4E5E-9ACC-342DE0BD3C16}" presName="textRect" presStyleLbl="revTx" presStyleIdx="2" presStyleCnt="4">
        <dgm:presLayoutVars>
          <dgm:chMax val="1"/>
          <dgm:chPref val="1"/>
        </dgm:presLayoutVars>
      </dgm:prSet>
      <dgm:spPr/>
    </dgm:pt>
    <dgm:pt modelId="{3C6ABCA8-848E-472B-9AF2-6EE626F2B593}" type="pres">
      <dgm:prSet presAssocID="{DBDC73E7-0A66-465A-A28E-A336873DE4C6}" presName="sibTrans" presStyleCnt="0"/>
      <dgm:spPr/>
    </dgm:pt>
    <dgm:pt modelId="{57298715-C025-4055-A97C-8741EBDD22B3}" type="pres">
      <dgm:prSet presAssocID="{1A5F97F5-A3FC-4512-8ECF-9BB47513AAC7}" presName="compNode" presStyleCnt="0"/>
      <dgm:spPr/>
    </dgm:pt>
    <dgm:pt modelId="{5A62E065-ED32-4274-A029-EE8F67A276A5}" type="pres">
      <dgm:prSet presAssocID="{1A5F97F5-A3FC-4512-8ECF-9BB47513AA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6B71BC6F-BAA8-46B2-8695-4D10182DC188}" type="pres">
      <dgm:prSet presAssocID="{1A5F97F5-A3FC-4512-8ECF-9BB47513AAC7}" presName="spaceRect" presStyleCnt="0"/>
      <dgm:spPr/>
    </dgm:pt>
    <dgm:pt modelId="{6A04D53A-0F1F-49E9-A973-E9ABA734D314}" type="pres">
      <dgm:prSet presAssocID="{1A5F97F5-A3FC-4512-8ECF-9BB47513AAC7}" presName="textRect" presStyleLbl="revTx" presStyleIdx="3" presStyleCnt="4">
        <dgm:presLayoutVars>
          <dgm:chMax val="1"/>
          <dgm:chPref val="1"/>
        </dgm:presLayoutVars>
      </dgm:prSet>
      <dgm:spPr/>
    </dgm:pt>
  </dgm:ptLst>
  <dgm:cxnLst>
    <dgm:cxn modelId="{C0E74B40-982E-444E-B2E7-30D15B836D97}" type="presOf" srcId="{1A5F97F5-A3FC-4512-8ECF-9BB47513AAC7}" destId="{6A04D53A-0F1F-49E9-A973-E9ABA734D314}" srcOrd="0" destOrd="0" presId="urn:microsoft.com/office/officeart/2018/2/layout/IconLabelList"/>
    <dgm:cxn modelId="{2A64C84D-66C7-4274-9615-1FD03F8C71E3}" srcId="{2E93D4E3-CE3E-4778-96E0-E0F3E819162A}" destId="{4B09D4CE-A469-4984-8F4F-59AAC1C78953}" srcOrd="0" destOrd="0" parTransId="{F1D3D802-979C-4FC0-A8B0-7EDAE4A8A969}" sibTransId="{0F30F344-B2F0-41A8-98FD-31F8417E5618}"/>
    <dgm:cxn modelId="{E1B1EC7A-6436-4B47-AE23-57CCF7D58FA3}" type="presOf" srcId="{32924B24-4EC5-4281-BE59-B04E347591BC}" destId="{B3792720-3AD1-49F0-A967-3ECA2D6F0BF3}" srcOrd="0" destOrd="0" presId="urn:microsoft.com/office/officeart/2018/2/layout/IconLabelList"/>
    <dgm:cxn modelId="{A4E1A0A5-5343-4E9F-BC71-4AF0BE3A261D}" srcId="{2E93D4E3-CE3E-4778-96E0-E0F3E819162A}" destId="{32924B24-4EC5-4281-BE59-B04E347591BC}" srcOrd="1" destOrd="0" parTransId="{8F62409E-9F52-4BDB-ABC9-B3CC6DFA1ACD}" sibTransId="{6C2AB21B-2C58-4A10-9F71-49B9FF3BFC4A}"/>
    <dgm:cxn modelId="{DBE010AC-213F-4AA5-84D6-71F92C89D29A}" type="presOf" srcId="{4B09D4CE-A469-4984-8F4F-59AAC1C78953}" destId="{E5F53AE7-4360-4AC8-AD45-5383B0B85B97}" srcOrd="0" destOrd="0" presId="urn:microsoft.com/office/officeart/2018/2/layout/IconLabelList"/>
    <dgm:cxn modelId="{603886BE-6A03-4D8E-B053-6C73623522C1}" type="presOf" srcId="{54DF3510-5E48-4E5E-9ACC-342DE0BD3C16}" destId="{99661E6E-ECAB-4085-91F2-A534C3EBD198}" srcOrd="0" destOrd="0" presId="urn:microsoft.com/office/officeart/2018/2/layout/IconLabelList"/>
    <dgm:cxn modelId="{3136FDE0-5946-48F0-B138-4E92F1D016B4}" type="presOf" srcId="{2E93D4E3-CE3E-4778-96E0-E0F3E819162A}" destId="{E52366D7-2444-4378-BDCC-D92B6B951189}" srcOrd="0" destOrd="0" presId="urn:microsoft.com/office/officeart/2018/2/layout/IconLabelList"/>
    <dgm:cxn modelId="{A0D827EB-D6B8-4A5B-9590-1200B23732B5}" srcId="{2E93D4E3-CE3E-4778-96E0-E0F3E819162A}" destId="{1A5F97F5-A3FC-4512-8ECF-9BB47513AAC7}" srcOrd="3" destOrd="0" parTransId="{C116F1D4-E263-48BC-B68C-F7E778C663B2}" sibTransId="{92672909-B841-424D-A502-DC105DA19774}"/>
    <dgm:cxn modelId="{E20F08ED-1660-4D05-A59B-776A267E4972}" srcId="{2E93D4E3-CE3E-4778-96E0-E0F3E819162A}" destId="{54DF3510-5E48-4E5E-9ACC-342DE0BD3C16}" srcOrd="2" destOrd="0" parTransId="{306ECC32-4F65-4C78-84CF-8D5814F53F16}" sibTransId="{DBDC73E7-0A66-465A-A28E-A336873DE4C6}"/>
    <dgm:cxn modelId="{E73ADEF0-7825-4B58-8033-B43D54A575DF}" type="presParOf" srcId="{E52366D7-2444-4378-BDCC-D92B6B951189}" destId="{D8ED5834-BA1F-4D12-B86F-6F7F244AB1CD}" srcOrd="0" destOrd="0" presId="urn:microsoft.com/office/officeart/2018/2/layout/IconLabelList"/>
    <dgm:cxn modelId="{E3E43F07-8D4B-4AFA-B6A3-48A7E4C16E5B}" type="presParOf" srcId="{D8ED5834-BA1F-4D12-B86F-6F7F244AB1CD}" destId="{A827EAC8-1475-4369-AC80-E681B40E7805}" srcOrd="0" destOrd="0" presId="urn:microsoft.com/office/officeart/2018/2/layout/IconLabelList"/>
    <dgm:cxn modelId="{7C518667-058E-43F4-ADB3-23A929D2E148}" type="presParOf" srcId="{D8ED5834-BA1F-4D12-B86F-6F7F244AB1CD}" destId="{AC95DA05-0BDA-40CB-B4F2-344672060CF5}" srcOrd="1" destOrd="0" presId="urn:microsoft.com/office/officeart/2018/2/layout/IconLabelList"/>
    <dgm:cxn modelId="{5FB64561-A8D4-43BE-B0EB-7A5077A4EAAC}" type="presParOf" srcId="{D8ED5834-BA1F-4D12-B86F-6F7F244AB1CD}" destId="{E5F53AE7-4360-4AC8-AD45-5383B0B85B97}" srcOrd="2" destOrd="0" presId="urn:microsoft.com/office/officeart/2018/2/layout/IconLabelList"/>
    <dgm:cxn modelId="{3A3DC03F-6254-41D2-8EA3-C417BAB24FD8}" type="presParOf" srcId="{E52366D7-2444-4378-BDCC-D92B6B951189}" destId="{2A49AFB9-5695-4338-90F4-5EF7EE082671}" srcOrd="1" destOrd="0" presId="urn:microsoft.com/office/officeart/2018/2/layout/IconLabelList"/>
    <dgm:cxn modelId="{D01A40A8-7AE2-43EF-A9CD-9EE3B8646564}" type="presParOf" srcId="{E52366D7-2444-4378-BDCC-D92B6B951189}" destId="{51870047-7433-4FB7-8B4D-08CC8EDDF436}" srcOrd="2" destOrd="0" presId="urn:microsoft.com/office/officeart/2018/2/layout/IconLabelList"/>
    <dgm:cxn modelId="{9A0DE039-DEA2-4219-9B1A-9036472C3C7F}" type="presParOf" srcId="{51870047-7433-4FB7-8B4D-08CC8EDDF436}" destId="{E535C4E0-97F4-4AB7-99AE-AD40AC7CF41D}" srcOrd="0" destOrd="0" presId="urn:microsoft.com/office/officeart/2018/2/layout/IconLabelList"/>
    <dgm:cxn modelId="{8967593B-3C9F-42F7-88BD-24D7B257CA19}" type="presParOf" srcId="{51870047-7433-4FB7-8B4D-08CC8EDDF436}" destId="{2C28E133-1C7E-4A71-83E0-C7491D1E9FE3}" srcOrd="1" destOrd="0" presId="urn:microsoft.com/office/officeart/2018/2/layout/IconLabelList"/>
    <dgm:cxn modelId="{B8C0C157-1891-402F-8CD6-F195C7BD4B53}" type="presParOf" srcId="{51870047-7433-4FB7-8B4D-08CC8EDDF436}" destId="{B3792720-3AD1-49F0-A967-3ECA2D6F0BF3}" srcOrd="2" destOrd="0" presId="urn:microsoft.com/office/officeart/2018/2/layout/IconLabelList"/>
    <dgm:cxn modelId="{A52F54A0-C9AE-47B1-BDE6-028F94E726E5}" type="presParOf" srcId="{E52366D7-2444-4378-BDCC-D92B6B951189}" destId="{BDC1EC43-E9DE-4822-ADB7-041A6848222C}" srcOrd="3" destOrd="0" presId="urn:microsoft.com/office/officeart/2018/2/layout/IconLabelList"/>
    <dgm:cxn modelId="{1A00E740-DAEF-482B-BC99-5B2FE7926DB4}" type="presParOf" srcId="{E52366D7-2444-4378-BDCC-D92B6B951189}" destId="{FDCBF56A-BC7E-4B16-A4EC-B5D7C3C30EEF}" srcOrd="4" destOrd="0" presId="urn:microsoft.com/office/officeart/2018/2/layout/IconLabelList"/>
    <dgm:cxn modelId="{B289E500-CB58-4371-AAA3-79DDFC0CFB48}" type="presParOf" srcId="{FDCBF56A-BC7E-4B16-A4EC-B5D7C3C30EEF}" destId="{1EF8EE8D-98AD-47F3-9A84-2FA38645DE70}" srcOrd="0" destOrd="0" presId="urn:microsoft.com/office/officeart/2018/2/layout/IconLabelList"/>
    <dgm:cxn modelId="{A221B8C6-C20B-4FBA-96B5-2C394FBA8E0E}" type="presParOf" srcId="{FDCBF56A-BC7E-4B16-A4EC-B5D7C3C30EEF}" destId="{4255A44E-7B8F-4AF1-AC9C-8FB8C7F61750}" srcOrd="1" destOrd="0" presId="urn:microsoft.com/office/officeart/2018/2/layout/IconLabelList"/>
    <dgm:cxn modelId="{BFC7A773-30C8-4D40-ACC4-53B78C780D82}" type="presParOf" srcId="{FDCBF56A-BC7E-4B16-A4EC-B5D7C3C30EEF}" destId="{99661E6E-ECAB-4085-91F2-A534C3EBD198}" srcOrd="2" destOrd="0" presId="urn:microsoft.com/office/officeart/2018/2/layout/IconLabelList"/>
    <dgm:cxn modelId="{D391F987-606F-4545-850F-C68808E92987}" type="presParOf" srcId="{E52366D7-2444-4378-BDCC-D92B6B951189}" destId="{3C6ABCA8-848E-472B-9AF2-6EE626F2B593}" srcOrd="5" destOrd="0" presId="urn:microsoft.com/office/officeart/2018/2/layout/IconLabelList"/>
    <dgm:cxn modelId="{BFC1A0F8-A9B4-49EE-A64F-8D8454A51FF0}" type="presParOf" srcId="{E52366D7-2444-4378-BDCC-D92B6B951189}" destId="{57298715-C025-4055-A97C-8741EBDD22B3}" srcOrd="6" destOrd="0" presId="urn:microsoft.com/office/officeart/2018/2/layout/IconLabelList"/>
    <dgm:cxn modelId="{AC41B723-F88B-4F3C-9E60-CDD0C862A086}" type="presParOf" srcId="{57298715-C025-4055-A97C-8741EBDD22B3}" destId="{5A62E065-ED32-4274-A029-EE8F67A276A5}" srcOrd="0" destOrd="0" presId="urn:microsoft.com/office/officeart/2018/2/layout/IconLabelList"/>
    <dgm:cxn modelId="{AFCD51CB-435D-4C9C-94E0-4DB0E1693C71}" type="presParOf" srcId="{57298715-C025-4055-A97C-8741EBDD22B3}" destId="{6B71BC6F-BAA8-46B2-8695-4D10182DC188}" srcOrd="1" destOrd="0" presId="urn:microsoft.com/office/officeart/2018/2/layout/IconLabelList"/>
    <dgm:cxn modelId="{454609FD-5C23-4E3A-90C1-66B35D008675}" type="presParOf" srcId="{57298715-C025-4055-A97C-8741EBDD22B3}" destId="{6A04D53A-0F1F-49E9-A973-E9ABA734D3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6E20C7-95C7-4039-849E-950FE8C8CC12}" type="doc">
      <dgm:prSet loTypeId="urn:microsoft.com/office/officeart/2018/5/layout/IconCircleLabel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92D05761-A13A-4EC7-ABDE-F3FC85AF341C}">
      <dgm:prSet/>
      <dgm:spPr/>
      <dgm:t>
        <a:bodyPr/>
        <a:lstStyle/>
        <a:p>
          <a:pPr>
            <a:lnSpc>
              <a:spcPct val="100000"/>
            </a:lnSpc>
            <a:defRPr cap="all"/>
          </a:pPr>
          <a:r>
            <a:rPr lang="en-US"/>
            <a:t>Toolkits to extract sentences</a:t>
          </a:r>
        </a:p>
      </dgm:t>
    </dgm:pt>
    <dgm:pt modelId="{92D0E7C5-DD7C-426B-840C-B047A3E56613}" type="parTrans" cxnId="{D2BC0963-9956-43F3-9164-A5A4E21FE312}">
      <dgm:prSet/>
      <dgm:spPr/>
      <dgm:t>
        <a:bodyPr/>
        <a:lstStyle/>
        <a:p>
          <a:endParaRPr lang="en-US"/>
        </a:p>
      </dgm:t>
    </dgm:pt>
    <dgm:pt modelId="{C0103748-8AB5-490B-A21A-7B4839FC0AAF}" type="sibTrans" cxnId="{D2BC0963-9956-43F3-9164-A5A4E21FE312}">
      <dgm:prSet/>
      <dgm:spPr/>
      <dgm:t>
        <a:bodyPr/>
        <a:lstStyle/>
        <a:p>
          <a:endParaRPr lang="en-US"/>
        </a:p>
      </dgm:t>
    </dgm:pt>
    <dgm:pt modelId="{586BE5A8-754F-4BD1-855C-F3CC05D7C9F8}" type="pres">
      <dgm:prSet presAssocID="{996E20C7-95C7-4039-849E-950FE8C8CC12}" presName="root" presStyleCnt="0">
        <dgm:presLayoutVars>
          <dgm:dir/>
          <dgm:resizeHandles val="exact"/>
        </dgm:presLayoutVars>
      </dgm:prSet>
      <dgm:spPr/>
    </dgm:pt>
    <dgm:pt modelId="{4A41BFCD-38B4-449A-959A-E69BA5B51C4A}" type="pres">
      <dgm:prSet presAssocID="{92D05761-A13A-4EC7-ABDE-F3FC85AF341C}" presName="compNode" presStyleCnt="0"/>
      <dgm:spPr/>
    </dgm:pt>
    <dgm:pt modelId="{40C1335E-BF86-4C2A-92FF-96091720441B}" type="pres">
      <dgm:prSet presAssocID="{92D05761-A13A-4EC7-ABDE-F3FC85AF341C}" presName="iconBgRect" presStyleLbl="bgShp" presStyleIdx="0" presStyleCnt="1"/>
      <dgm:spPr/>
    </dgm:pt>
    <dgm:pt modelId="{4F21D231-74EA-4BC8-9FFC-4B36B40458A5}" type="pres">
      <dgm:prSet presAssocID="{92D05761-A13A-4EC7-ABDE-F3FC85AF341C}"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9CF9070-B094-43DF-BA9C-9568435AF382}" type="pres">
      <dgm:prSet presAssocID="{92D05761-A13A-4EC7-ABDE-F3FC85AF341C}" presName="spaceRect" presStyleCnt="0"/>
      <dgm:spPr/>
    </dgm:pt>
    <dgm:pt modelId="{136BC0FF-6B43-4348-B512-252DAB577F36}" type="pres">
      <dgm:prSet presAssocID="{92D05761-A13A-4EC7-ABDE-F3FC85AF341C}" presName="textRect" presStyleLbl="revTx" presStyleIdx="0" presStyleCnt="1">
        <dgm:presLayoutVars>
          <dgm:chMax val="1"/>
          <dgm:chPref val="1"/>
        </dgm:presLayoutVars>
      </dgm:prSet>
      <dgm:spPr/>
    </dgm:pt>
  </dgm:ptLst>
  <dgm:cxnLst>
    <dgm:cxn modelId="{D2BC0963-9956-43F3-9164-A5A4E21FE312}" srcId="{996E20C7-95C7-4039-849E-950FE8C8CC12}" destId="{92D05761-A13A-4EC7-ABDE-F3FC85AF341C}" srcOrd="0" destOrd="0" parTransId="{92D0E7C5-DD7C-426B-840C-B047A3E56613}" sibTransId="{C0103748-8AB5-490B-A21A-7B4839FC0AAF}"/>
    <dgm:cxn modelId="{61AA3498-7C0E-4449-8334-112936C700FA}" type="presOf" srcId="{92D05761-A13A-4EC7-ABDE-F3FC85AF341C}" destId="{136BC0FF-6B43-4348-B512-252DAB577F36}" srcOrd="0" destOrd="0" presId="urn:microsoft.com/office/officeart/2018/5/layout/IconCircleLabelList"/>
    <dgm:cxn modelId="{F8D6C39F-C241-4A12-874D-D4E5C2A485F4}" type="presOf" srcId="{996E20C7-95C7-4039-849E-950FE8C8CC12}" destId="{586BE5A8-754F-4BD1-855C-F3CC05D7C9F8}" srcOrd="0" destOrd="0" presId="urn:microsoft.com/office/officeart/2018/5/layout/IconCircleLabelList"/>
    <dgm:cxn modelId="{8FE75DE4-89DB-43B6-A0F0-C251A47C5FFC}" type="presParOf" srcId="{586BE5A8-754F-4BD1-855C-F3CC05D7C9F8}" destId="{4A41BFCD-38B4-449A-959A-E69BA5B51C4A}" srcOrd="0" destOrd="0" presId="urn:microsoft.com/office/officeart/2018/5/layout/IconCircleLabelList"/>
    <dgm:cxn modelId="{8D1D6C6F-5712-4F30-917E-DDE76F3B360F}" type="presParOf" srcId="{4A41BFCD-38B4-449A-959A-E69BA5B51C4A}" destId="{40C1335E-BF86-4C2A-92FF-96091720441B}" srcOrd="0" destOrd="0" presId="urn:microsoft.com/office/officeart/2018/5/layout/IconCircleLabelList"/>
    <dgm:cxn modelId="{81FB752D-F52E-44B2-AE95-E11C0C69F72E}" type="presParOf" srcId="{4A41BFCD-38B4-449A-959A-E69BA5B51C4A}" destId="{4F21D231-74EA-4BC8-9FFC-4B36B40458A5}" srcOrd="1" destOrd="0" presId="urn:microsoft.com/office/officeart/2018/5/layout/IconCircleLabelList"/>
    <dgm:cxn modelId="{0C79FB67-38D4-4CC0-8C05-F8EDAC50C3C1}" type="presParOf" srcId="{4A41BFCD-38B4-449A-959A-E69BA5B51C4A}" destId="{A9CF9070-B094-43DF-BA9C-9568435AF382}" srcOrd="2" destOrd="0" presId="urn:microsoft.com/office/officeart/2018/5/layout/IconCircleLabelList"/>
    <dgm:cxn modelId="{6092CB03-9568-4F1B-940F-6680009883DF}" type="presParOf" srcId="{4A41BFCD-38B4-449A-959A-E69BA5B51C4A}" destId="{136BC0FF-6B43-4348-B512-252DAB577F3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6EDB1-F4C2-490B-9134-0F2DB4891D59}">
      <dsp:nvSpPr>
        <dsp:cNvPr id="0" name=""/>
        <dsp:cNvSpPr/>
      </dsp:nvSpPr>
      <dsp:spPr>
        <a:xfrm>
          <a:off x="0" y="1854"/>
          <a:ext cx="6451943" cy="939827"/>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8028901-0999-4ACC-8C77-F46899793521}">
      <dsp:nvSpPr>
        <dsp:cNvPr id="0" name=""/>
        <dsp:cNvSpPr/>
      </dsp:nvSpPr>
      <dsp:spPr>
        <a:xfrm>
          <a:off x="284297" y="213315"/>
          <a:ext cx="516904" cy="516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D081C12-4EC2-4EAC-B593-A9D773B5803A}">
      <dsp:nvSpPr>
        <dsp:cNvPr id="0" name=""/>
        <dsp:cNvSpPr/>
      </dsp:nvSpPr>
      <dsp:spPr>
        <a:xfrm>
          <a:off x="1085500" y="1854"/>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dirty="0"/>
            <a:t>Recap</a:t>
          </a:r>
        </a:p>
      </dsp:txBody>
      <dsp:txXfrm>
        <a:off x="1085500" y="1854"/>
        <a:ext cx="5366442" cy="939827"/>
      </dsp:txXfrm>
    </dsp:sp>
    <dsp:sp modelId="{0383959E-917D-4613-8312-79C0343C3C5B}">
      <dsp:nvSpPr>
        <dsp:cNvPr id="0" name=""/>
        <dsp:cNvSpPr/>
      </dsp:nvSpPr>
      <dsp:spPr>
        <a:xfrm>
          <a:off x="0" y="1176638"/>
          <a:ext cx="6451943" cy="939827"/>
        </a:xfrm>
        <a:prstGeom prst="roundRect">
          <a:avLst>
            <a:gd name="adj" fmla="val 10000"/>
          </a:avLst>
        </a:prstGeom>
        <a:solidFill>
          <a:schemeClr val="accent5">
            <a:hueOff val="3625003"/>
            <a:satOff val="-21162"/>
            <a:lumOff val="-1699"/>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34B6F40-0978-40CA-A779-152D85D3C22C}">
      <dsp:nvSpPr>
        <dsp:cNvPr id="0" name=""/>
        <dsp:cNvSpPr/>
      </dsp:nvSpPr>
      <dsp:spPr>
        <a:xfrm>
          <a:off x="284297" y="1388099"/>
          <a:ext cx="516904" cy="516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318D32F-2A79-41BC-BC01-76D55C8C5C5E}">
      <dsp:nvSpPr>
        <dsp:cNvPr id="0" name=""/>
        <dsp:cNvSpPr/>
      </dsp:nvSpPr>
      <dsp:spPr>
        <a:xfrm>
          <a:off x="1085500" y="1176638"/>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dirty="0"/>
            <a:t>Plans &amp; Goals</a:t>
          </a:r>
        </a:p>
      </dsp:txBody>
      <dsp:txXfrm>
        <a:off x="1085500" y="1176638"/>
        <a:ext cx="5366442" cy="939827"/>
      </dsp:txXfrm>
    </dsp:sp>
    <dsp:sp modelId="{41298159-5562-4BAC-95EB-2B44851CE17D}">
      <dsp:nvSpPr>
        <dsp:cNvPr id="0" name=""/>
        <dsp:cNvSpPr/>
      </dsp:nvSpPr>
      <dsp:spPr>
        <a:xfrm>
          <a:off x="0" y="2351421"/>
          <a:ext cx="6451943" cy="939827"/>
        </a:xfrm>
        <a:prstGeom prst="roundRect">
          <a:avLst>
            <a:gd name="adj" fmla="val 10000"/>
          </a:avLst>
        </a:prstGeom>
        <a:solidFill>
          <a:schemeClr val="accent5">
            <a:hueOff val="7250006"/>
            <a:satOff val="-42323"/>
            <a:lumOff val="-3398"/>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F7A9FC-DA46-490B-83D9-3F681A16A41C}">
      <dsp:nvSpPr>
        <dsp:cNvPr id="0" name=""/>
        <dsp:cNvSpPr/>
      </dsp:nvSpPr>
      <dsp:spPr>
        <a:xfrm>
          <a:off x="284297" y="2562882"/>
          <a:ext cx="516904" cy="516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D57528A-E6DB-43C1-8110-9EE02EA0FB18}">
      <dsp:nvSpPr>
        <dsp:cNvPr id="0" name=""/>
        <dsp:cNvSpPr/>
      </dsp:nvSpPr>
      <dsp:spPr>
        <a:xfrm>
          <a:off x="1085500" y="2351421"/>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dirty="0"/>
            <a:t>Experiments</a:t>
          </a:r>
        </a:p>
      </dsp:txBody>
      <dsp:txXfrm>
        <a:off x="1085500" y="2351421"/>
        <a:ext cx="5366442" cy="939827"/>
      </dsp:txXfrm>
    </dsp:sp>
    <dsp:sp modelId="{D508462D-C846-4A88-A185-CCF6DCDEA0D4}">
      <dsp:nvSpPr>
        <dsp:cNvPr id="0" name=""/>
        <dsp:cNvSpPr/>
      </dsp:nvSpPr>
      <dsp:spPr>
        <a:xfrm>
          <a:off x="0" y="3526205"/>
          <a:ext cx="6451943" cy="939827"/>
        </a:xfrm>
        <a:prstGeom prst="roundRect">
          <a:avLst>
            <a:gd name="adj" fmla="val 10000"/>
          </a:avLst>
        </a:prstGeom>
        <a:solidFill>
          <a:schemeClr val="accent5">
            <a:hueOff val="10875008"/>
            <a:satOff val="-63485"/>
            <a:lumOff val="-5097"/>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CC56472-5A95-452C-9792-38A508F2F166}">
      <dsp:nvSpPr>
        <dsp:cNvPr id="0" name=""/>
        <dsp:cNvSpPr/>
      </dsp:nvSpPr>
      <dsp:spPr>
        <a:xfrm>
          <a:off x="284297" y="3737666"/>
          <a:ext cx="516904" cy="516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C207172-7B92-43EC-A608-E8AF52307A7E}">
      <dsp:nvSpPr>
        <dsp:cNvPr id="0" name=""/>
        <dsp:cNvSpPr/>
      </dsp:nvSpPr>
      <dsp:spPr>
        <a:xfrm>
          <a:off x="1085500" y="3526205"/>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dirty="0"/>
            <a:t>Findings &amp; Conclusions</a:t>
          </a:r>
        </a:p>
      </dsp:txBody>
      <dsp:txXfrm>
        <a:off x="1085500" y="3526205"/>
        <a:ext cx="5366442" cy="939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EFD14-67B3-432E-B444-DE9F7E7E3FAD}">
      <dsp:nvSpPr>
        <dsp:cNvPr id="0" name=""/>
        <dsp:cNvSpPr/>
      </dsp:nvSpPr>
      <dsp:spPr>
        <a:xfrm>
          <a:off x="824838" y="252"/>
          <a:ext cx="4405048" cy="1343539"/>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Data cleaning</a:t>
          </a:r>
        </a:p>
      </dsp:txBody>
      <dsp:txXfrm>
        <a:off x="824838" y="252"/>
        <a:ext cx="4405048" cy="1343539"/>
      </dsp:txXfrm>
    </dsp:sp>
    <dsp:sp modelId="{648E39E4-788C-441A-B37A-B610DEA5EC8F}">
      <dsp:nvSpPr>
        <dsp:cNvPr id="0" name=""/>
        <dsp:cNvSpPr/>
      </dsp:nvSpPr>
      <dsp:spPr>
        <a:xfrm>
          <a:off x="824838" y="1894423"/>
          <a:ext cx="4405048" cy="1343539"/>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Research different data mining methods</a:t>
          </a:r>
        </a:p>
      </dsp:txBody>
      <dsp:txXfrm>
        <a:off x="824838" y="1894423"/>
        <a:ext cx="4405048" cy="1343539"/>
      </dsp:txXfrm>
    </dsp:sp>
    <dsp:sp modelId="{46F0ABA7-5D3A-4E73-9DE9-EA35B2DC62BA}">
      <dsp:nvSpPr>
        <dsp:cNvPr id="0" name=""/>
        <dsp:cNvSpPr/>
      </dsp:nvSpPr>
      <dsp:spPr>
        <a:xfrm>
          <a:off x="824838" y="3788594"/>
          <a:ext cx="4405048" cy="1343539"/>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CBS Meetings</a:t>
          </a:r>
        </a:p>
      </dsp:txBody>
      <dsp:txXfrm>
        <a:off x="824838" y="3788594"/>
        <a:ext cx="4405048" cy="1343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EAC8-1475-4369-AC80-E681B40E7805}">
      <dsp:nvSpPr>
        <dsp:cNvPr id="0" name=""/>
        <dsp:cNvSpPr/>
      </dsp:nvSpPr>
      <dsp:spPr>
        <a:xfrm>
          <a:off x="1348802" y="350346"/>
          <a:ext cx="929664" cy="929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53AE7-4360-4AC8-AD45-5383B0B85B97}">
      <dsp:nvSpPr>
        <dsp:cNvPr id="0" name=""/>
        <dsp:cNvSpPr/>
      </dsp:nvSpPr>
      <dsp:spPr>
        <a:xfrm>
          <a:off x="780674" y="1587953"/>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Discussing the research questions with CBS</a:t>
          </a:r>
          <a:endParaRPr lang="en-US" sz="1700" kern="1200">
            <a:latin typeface="Corbel"/>
          </a:endParaRPr>
        </a:p>
      </dsp:txBody>
      <dsp:txXfrm>
        <a:off x="780674" y="1587953"/>
        <a:ext cx="2065920" cy="720000"/>
      </dsp:txXfrm>
    </dsp:sp>
    <dsp:sp modelId="{E535C4E0-97F4-4AB7-99AE-AD40AC7CF41D}">
      <dsp:nvSpPr>
        <dsp:cNvPr id="0" name=""/>
        <dsp:cNvSpPr/>
      </dsp:nvSpPr>
      <dsp:spPr>
        <a:xfrm>
          <a:off x="3776258" y="350346"/>
          <a:ext cx="929664" cy="929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92720-3AD1-49F0-A967-3ECA2D6F0BF3}">
      <dsp:nvSpPr>
        <dsp:cNvPr id="0" name=""/>
        <dsp:cNvSpPr/>
      </dsp:nvSpPr>
      <dsp:spPr>
        <a:xfrm>
          <a:off x="3208130" y="1587953"/>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Acceptance of questions by CBS </a:t>
          </a:r>
        </a:p>
      </dsp:txBody>
      <dsp:txXfrm>
        <a:off x="3208130" y="1587953"/>
        <a:ext cx="2065920" cy="720000"/>
      </dsp:txXfrm>
    </dsp:sp>
    <dsp:sp modelId="{1EF8EE8D-98AD-47F3-9A84-2FA38645DE70}">
      <dsp:nvSpPr>
        <dsp:cNvPr id="0" name=""/>
        <dsp:cNvSpPr/>
      </dsp:nvSpPr>
      <dsp:spPr>
        <a:xfrm>
          <a:off x="1348802" y="2824433"/>
          <a:ext cx="929664" cy="929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61E6E-ECAB-4085-91F2-A534C3EBD198}">
      <dsp:nvSpPr>
        <dsp:cNvPr id="0" name=""/>
        <dsp:cNvSpPr/>
      </dsp:nvSpPr>
      <dsp:spPr>
        <a:xfrm>
          <a:off x="780674" y="4062040"/>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Literature studies</a:t>
          </a:r>
        </a:p>
      </dsp:txBody>
      <dsp:txXfrm>
        <a:off x="780674" y="4062040"/>
        <a:ext cx="2065920" cy="720000"/>
      </dsp:txXfrm>
    </dsp:sp>
    <dsp:sp modelId="{5A62E065-ED32-4274-A029-EE8F67A276A5}">
      <dsp:nvSpPr>
        <dsp:cNvPr id="0" name=""/>
        <dsp:cNvSpPr/>
      </dsp:nvSpPr>
      <dsp:spPr>
        <a:xfrm>
          <a:off x="3776258" y="2824433"/>
          <a:ext cx="929664" cy="929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4D53A-0F1F-49E9-A973-E9ABA734D314}">
      <dsp:nvSpPr>
        <dsp:cNvPr id="0" name=""/>
        <dsp:cNvSpPr/>
      </dsp:nvSpPr>
      <dsp:spPr>
        <a:xfrm>
          <a:off x="3208130" y="4062040"/>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Classifying data</a:t>
          </a:r>
        </a:p>
      </dsp:txBody>
      <dsp:txXfrm>
        <a:off x="3208130" y="4062040"/>
        <a:ext cx="206592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335E-BF86-4C2A-92FF-96091720441B}">
      <dsp:nvSpPr>
        <dsp:cNvPr id="0" name=""/>
        <dsp:cNvSpPr/>
      </dsp:nvSpPr>
      <dsp:spPr>
        <a:xfrm>
          <a:off x="4350481" y="14268"/>
          <a:ext cx="2127375" cy="21273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1D231-74EA-4BC8-9FFC-4B36B40458A5}">
      <dsp:nvSpPr>
        <dsp:cNvPr id="0" name=""/>
        <dsp:cNvSpPr/>
      </dsp:nvSpPr>
      <dsp:spPr>
        <a:xfrm>
          <a:off x="4803856" y="467643"/>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6BC0FF-6B43-4348-B512-252DAB577F36}">
      <dsp:nvSpPr>
        <dsp:cNvPr id="0" name=""/>
        <dsp:cNvSpPr/>
      </dsp:nvSpPr>
      <dsp:spPr>
        <a:xfrm>
          <a:off x="3670418" y="2804268"/>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Toolkits to extract sentences</a:t>
          </a:r>
        </a:p>
      </dsp:txBody>
      <dsp:txXfrm>
        <a:off x="3670418" y="2804268"/>
        <a:ext cx="348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51DCC-228A-4B67-A5C3-333BD6ADA23B}" type="datetimeFigureOut">
              <a:rPr lang="nl"/>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7A71A-0372-4B0D-9D10-7C967941DCCA}" type="slidenum">
              <a:rPr lang="nl"/>
              <a:t>‹#›</a:t>
            </a:fld>
            <a:endParaRPr lang="en-US"/>
          </a:p>
        </p:txBody>
      </p:sp>
    </p:spTree>
    <p:extLst>
      <p:ext uri="{BB962C8B-B14F-4D97-AF65-F5344CB8AC3E}">
        <p14:creationId xmlns:p14="http://schemas.microsoft.com/office/powerpoint/2010/main" val="23627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Seyma</a:t>
            </a:r>
            <a:r>
              <a:rPr lang="en-US" dirty="0">
                <a:cs typeface="Calibri"/>
              </a:rPr>
              <a:t> </a:t>
            </a:r>
            <a:r>
              <a:rPr lang="en-US" dirty="0" err="1">
                <a:cs typeface="Calibri"/>
              </a:rPr>
              <a:t>doet</a:t>
            </a:r>
            <a:r>
              <a:rPr lang="en-US" dirty="0">
                <a:cs typeface="Calibri"/>
              </a:rPr>
              <a:t> </a:t>
            </a:r>
            <a:r>
              <a:rPr lang="en-US" dirty="0" err="1">
                <a:cs typeface="Calibri"/>
              </a:rPr>
              <a:t>deze</a:t>
            </a:r>
            <a:r>
              <a:rPr lang="en-US" dirty="0">
                <a:cs typeface="Calibri"/>
              </a:rPr>
              <a:t> slide</a:t>
            </a:r>
            <a:br>
              <a:rPr lang="en-US" dirty="0">
                <a:cs typeface="Calibri"/>
              </a:rPr>
            </a:br>
            <a:endParaRPr lang="en-US">
              <a:cs typeface="Calibri"/>
            </a:endParaRPr>
          </a:p>
          <a:p>
            <a:r>
              <a:rPr lang="en-US" dirty="0">
                <a:cs typeface="Calibri"/>
              </a:rPr>
              <a:t>Last presentation we aimed to improving our dataset by cleaning our data. Because our focus shifted towards the extraction of questions we did not accomplish much notable in the data cleaning department. </a:t>
            </a:r>
            <a:br>
              <a:rPr lang="en-US" dirty="0">
                <a:cs typeface="Calibri"/>
              </a:rPr>
            </a:br>
            <a:br>
              <a:rPr lang="en-US" dirty="0">
                <a:cs typeface="Calibri"/>
              </a:rPr>
            </a:br>
            <a:r>
              <a:rPr lang="en-US" dirty="0">
                <a:cs typeface="Calibri"/>
              </a:rPr>
              <a:t>Furthermore, since the last presentation we have researched different data mining possibilities as planned. We found predictive modelling. We can use </a:t>
            </a:r>
            <a:r>
              <a:rPr lang="en-US" dirty="0" err="1">
                <a:cs typeface="Calibri"/>
              </a:rPr>
              <a:t>predicitive</a:t>
            </a:r>
            <a:r>
              <a:rPr lang="en-US" dirty="0">
                <a:cs typeface="Calibri"/>
              </a:rPr>
              <a:t> modelling to give a classification to the questions. The </a:t>
            </a:r>
            <a:r>
              <a:rPr lang="en-US" dirty="0" err="1">
                <a:cs typeface="Calibri"/>
              </a:rPr>
              <a:t>classificatiosn</a:t>
            </a:r>
            <a:r>
              <a:rPr lang="en-US" dirty="0">
                <a:cs typeface="Calibri"/>
              </a:rPr>
              <a:t> will be 0 or 1: if it's 1, it means that it's a question. And if it isn't a question, it will be 0. </a:t>
            </a:r>
          </a:p>
          <a:p>
            <a:endParaRPr lang="en-US">
              <a:cs typeface="Calibri"/>
            </a:endParaRPr>
          </a:p>
          <a:p>
            <a:r>
              <a:rPr lang="en-US" dirty="0">
                <a:cs typeface="Calibri"/>
              </a:rPr>
              <a:t>Unfortunately because our contact at CBS was not able to make time for us last week we had to postpone our meeting to next week. Luckily we planned on being there several hours for the next appointment so we can discuss anything necessary. We will be able to work there in a room </a:t>
            </a:r>
            <a:r>
              <a:rPr lang="en-US" dirty="0" err="1">
                <a:cs typeface="Calibri"/>
              </a:rPr>
              <a:t>aswell</a:t>
            </a:r>
            <a:r>
              <a:rPr lang="en-US" dirty="0">
                <a:cs typeface="Calibri"/>
              </a:rPr>
              <a:t> so if anything pops up during that working time we're able to communicate that with the project leader on the CBS side. </a:t>
            </a:r>
          </a:p>
        </p:txBody>
      </p:sp>
      <p:sp>
        <p:nvSpPr>
          <p:cNvPr id="4" name="Slide Number Placeholder 3"/>
          <p:cNvSpPr>
            <a:spLocks noGrp="1"/>
          </p:cNvSpPr>
          <p:nvPr>
            <p:ph type="sldNum" sz="quarter" idx="5"/>
          </p:nvPr>
        </p:nvSpPr>
        <p:spPr/>
        <p:txBody>
          <a:bodyPr/>
          <a:lstStyle/>
          <a:p>
            <a:fld id="{7D67A71A-0372-4B0D-9D10-7C967941DCCA}" type="slidenum">
              <a:rPr lang="nl"/>
              <a:t>3</a:t>
            </a:fld>
            <a:endParaRPr lang="en-US"/>
          </a:p>
        </p:txBody>
      </p:sp>
    </p:spTree>
    <p:extLst>
      <p:ext uri="{BB962C8B-B14F-4D97-AF65-F5344CB8AC3E}">
        <p14:creationId xmlns:p14="http://schemas.microsoft.com/office/powerpoint/2010/main" val="5772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plans and goals for the upcoming week is to discuss the research questions we formulated with CBS. To make sure both parties are at the same page, we will need an acceptance of questions by CBS. Furthermore our goal is to do more literature studies into predictive modelling to classify data. As mentioned before, classification is a subject of predictive modelling. We are going to try to learn the chatbot when a sentence is a question and when it </a:t>
            </a:r>
            <a:r>
              <a:rPr lang="en-US" err="1">
                <a:cs typeface="Calibri"/>
              </a:rPr>
              <a:t>isnt</a:t>
            </a:r>
            <a:r>
              <a:rPr lang="en-US">
                <a:cs typeface="Calibri"/>
              </a:rPr>
              <a:t>.</a:t>
            </a:r>
            <a:endParaRPr lang="en-US"/>
          </a:p>
        </p:txBody>
      </p:sp>
      <p:sp>
        <p:nvSpPr>
          <p:cNvPr id="4" name="Slide Number Placeholder 3"/>
          <p:cNvSpPr>
            <a:spLocks noGrp="1"/>
          </p:cNvSpPr>
          <p:nvPr>
            <p:ph type="sldNum" sz="quarter" idx="5"/>
          </p:nvPr>
        </p:nvSpPr>
        <p:spPr/>
        <p:txBody>
          <a:bodyPr/>
          <a:lstStyle/>
          <a:p>
            <a:fld id="{7D67A71A-0372-4B0D-9D10-7C967941DCCA}" type="slidenum">
              <a:rPr lang="nl"/>
              <a:t>5</a:t>
            </a:fld>
            <a:endParaRPr lang="en-US"/>
          </a:p>
        </p:txBody>
      </p:sp>
    </p:spTree>
    <p:extLst>
      <p:ext uri="{BB962C8B-B14F-4D97-AF65-F5344CB8AC3E}">
        <p14:creationId xmlns:p14="http://schemas.microsoft.com/office/powerpoint/2010/main" val="12735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Jan </a:t>
            </a:r>
            <a:r>
              <a:rPr lang="en-US" err="1">
                <a:cs typeface="Calibri"/>
              </a:rPr>
              <a:t>doet</a:t>
            </a:r>
            <a:r>
              <a:rPr lang="en-US">
                <a:cs typeface="Calibri"/>
              </a:rPr>
              <a:t> </a:t>
            </a:r>
            <a:r>
              <a:rPr lang="en-US" err="1">
                <a:cs typeface="Calibri"/>
              </a:rPr>
              <a:t>deze</a:t>
            </a:r>
            <a:r>
              <a:rPr lang="en-US">
                <a:cs typeface="Calibri"/>
              </a:rPr>
              <a:t> slide</a:t>
            </a:r>
          </a:p>
        </p:txBody>
      </p:sp>
      <p:sp>
        <p:nvSpPr>
          <p:cNvPr id="4" name="Slide Number Placeholder 3"/>
          <p:cNvSpPr>
            <a:spLocks noGrp="1"/>
          </p:cNvSpPr>
          <p:nvPr>
            <p:ph type="sldNum" sz="quarter" idx="5"/>
          </p:nvPr>
        </p:nvSpPr>
        <p:spPr/>
        <p:txBody>
          <a:bodyPr/>
          <a:lstStyle/>
          <a:p>
            <a:fld id="{7D67A71A-0372-4B0D-9D10-7C967941DCCA}" type="slidenum">
              <a:rPr lang="nl"/>
              <a:t>4</a:t>
            </a:fld>
            <a:endParaRPr lang="en-US"/>
          </a:p>
        </p:txBody>
      </p:sp>
    </p:spTree>
    <p:extLst>
      <p:ext uri="{BB962C8B-B14F-4D97-AF65-F5344CB8AC3E}">
        <p14:creationId xmlns:p14="http://schemas.microsoft.com/office/powerpoint/2010/main" val="28050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Seyma</a:t>
            </a:r>
            <a:r>
              <a:rPr lang="en-US">
                <a:cs typeface="Calibri"/>
              </a:rPr>
              <a:t>.</a:t>
            </a:r>
          </a:p>
          <a:p>
            <a:r>
              <a:rPr lang="en-US" dirty="0">
                <a:cs typeface="Calibri"/>
              </a:rPr>
              <a:t>The experiment we've done last week is extracting questions from e-mail. </a:t>
            </a:r>
            <a:r>
              <a:rPr lang="en-US" dirty="0"/>
              <a:t>We’ve done this through making a for loop that returns a list with all the questions. To achieve this, we use the </a:t>
            </a:r>
            <a:r>
              <a:rPr lang="en-US" dirty="0" err="1"/>
              <a:t>nltk</a:t>
            </a:r>
            <a:r>
              <a:rPr lang="en-US" dirty="0"/>
              <a:t> toolkit. </a:t>
            </a:r>
            <a:r>
              <a:rPr lang="en-US">
                <a:cs typeface="Calibri"/>
              </a:rPr>
              <a:t>The toolkit makes it possible make sentences from the questions. (nog verder uitleg coming)</a:t>
            </a:r>
          </a:p>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a:t>7</a:t>
            </a:fld>
            <a:endParaRPr lang="en-US"/>
          </a:p>
        </p:txBody>
      </p:sp>
    </p:spTree>
    <p:extLst>
      <p:ext uri="{BB962C8B-B14F-4D97-AF65-F5344CB8AC3E}">
        <p14:creationId xmlns:p14="http://schemas.microsoft.com/office/powerpoint/2010/main" val="177913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Jan:</a:t>
            </a:r>
          </a:p>
        </p:txBody>
      </p:sp>
      <p:sp>
        <p:nvSpPr>
          <p:cNvPr id="4" name="Slide Number Placeholder 3"/>
          <p:cNvSpPr>
            <a:spLocks noGrp="1"/>
          </p:cNvSpPr>
          <p:nvPr>
            <p:ph type="sldNum" sz="quarter" idx="5"/>
          </p:nvPr>
        </p:nvSpPr>
        <p:spPr/>
        <p:txBody>
          <a:bodyPr/>
          <a:lstStyle/>
          <a:p>
            <a:fld id="{7D67A71A-0372-4B0D-9D10-7C967941DCCA}" type="slidenum">
              <a:rPr lang="nl"/>
              <a:t>8</a:t>
            </a:fld>
            <a:endParaRPr lang="en-US"/>
          </a:p>
        </p:txBody>
      </p:sp>
    </p:spTree>
    <p:extLst>
      <p:ext uri="{BB962C8B-B14F-4D97-AF65-F5344CB8AC3E}">
        <p14:creationId xmlns:p14="http://schemas.microsoft.com/office/powerpoint/2010/main" val="21983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D814C8-F66B-4915-9FEC-D62A1DED085F}" type="slidenum">
              <a:rPr lang="de-DE" smtClean="0"/>
              <a:t>‹#›</a:t>
            </a:fld>
            <a:endParaRPr lang="de-D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6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79211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27899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D814C8-F66B-4915-9FEC-D62A1DED085F}" type="slidenum">
              <a:rPr lang="de-DE" smtClean="0"/>
              <a:t>‹#›</a:t>
            </a:fld>
            <a:endParaRPr lang="de-D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92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14576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089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4511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53BDC-9EAE-49FE-9892-958C9F845175}" type="datetimeFigureOut">
              <a:rPr lang="de-DE" smtClean="0"/>
              <a:t>07.09.2018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960709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53BDC-9EAE-49FE-9892-958C9F845175}" type="datetimeFigureOut">
              <a:rPr lang="de-DE" smtClean="0"/>
              <a:t>07.09.2018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2108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BDC-9EAE-49FE-9892-958C9F845175}" type="datetimeFigureOut">
              <a:rPr lang="de-DE" smtClean="0"/>
              <a:t>07.09.2018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67940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22301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766204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66515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570722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6765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53BDC-9EAE-49FE-9892-958C9F845175}" type="datetimeFigureOut">
              <a:rPr lang="de-DE" smtClean="0"/>
              <a:t>07.09.2018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1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5270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53BDC-9EAE-49FE-9892-958C9F845175}" type="datetimeFigureOut">
              <a:rPr lang="de-DE" smtClean="0"/>
              <a:t>07.09.2018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7949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53BDC-9EAE-49FE-9892-958C9F845175}" type="datetimeFigureOut">
              <a:rPr lang="de-DE" smtClean="0"/>
              <a:t>07.09.2018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43913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BDC-9EAE-49FE-9892-958C9F845175}" type="datetimeFigureOut">
              <a:rPr lang="de-DE" smtClean="0"/>
              <a:t>07.09.2018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647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27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07.09.2018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9320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953BDC-9EAE-49FE-9892-958C9F845175}" type="datetimeFigureOut">
              <a:rPr lang="de-DE" smtClean="0"/>
              <a:t>07.09.2018</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38828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953BDC-9EAE-49FE-9892-958C9F845175}" type="datetimeFigureOut">
              <a:rPr lang="de-DE" smtClean="0"/>
              <a:t>07.09.2018</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34963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2075684D-DCAF-4EBE-B5A7-108C6343203D}"/>
              </a:ext>
            </a:extLst>
          </p:cNvPr>
          <p:cNvPicPr>
            <a:picLocks noChangeAspect="1"/>
          </p:cNvPicPr>
          <p:nvPr/>
        </p:nvPicPr>
        <p:blipFill rotWithShape="1">
          <a:blip r:embed="rId2">
            <a:alphaModFix amt="25000"/>
            <a:extLst/>
          </a:blip>
          <a:srcRect r="11111"/>
          <a:stretch/>
        </p:blipFill>
        <p:spPr>
          <a:xfrm>
            <a:off x="20" y="3809"/>
            <a:ext cx="12191980" cy="6858000"/>
          </a:xfrm>
          <a:prstGeom prst="rect">
            <a:avLst/>
          </a:prstGeom>
        </p:spPr>
      </p:pic>
      <p:cxnSp>
        <p:nvCxnSpPr>
          <p:cNvPr id="31" name="Straight Connector 10">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1109980" y="882376"/>
            <a:ext cx="9966960" cy="2926080"/>
          </a:xfrm>
        </p:spPr>
        <p:txBody>
          <a:bodyPr>
            <a:normAutofit/>
          </a:bodyPr>
          <a:lstStyle/>
          <a:p>
            <a:r>
              <a:rPr lang="de-DE">
                <a:cs typeface="Calibri Light"/>
              </a:rPr>
              <a:t>CBS Chatbot</a:t>
            </a:r>
            <a:endParaRPr lang="de-DE"/>
          </a:p>
        </p:txBody>
      </p:sp>
      <p:sp>
        <p:nvSpPr>
          <p:cNvPr id="3" name="TextBox 2">
            <a:extLst>
              <a:ext uri="{FF2B5EF4-FFF2-40B4-BE49-F238E27FC236}">
                <a16:creationId xmlns:a16="http://schemas.microsoft.com/office/drawing/2014/main" id="{6D3A1BB1-E772-47D2-B15F-AE30B9E05A91}"/>
              </a:ext>
            </a:extLst>
          </p:cNvPr>
          <p:cNvSpPr txBox="1"/>
          <p:nvPr/>
        </p:nvSpPr>
        <p:spPr>
          <a:xfrm>
            <a:off x="4101791" y="3915937"/>
            <a:ext cx="404417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Askin, Jan, Niels, Seyma, Timo</a:t>
            </a:r>
          </a:p>
        </p:txBody>
      </p:sp>
    </p:spTree>
    <p:extLst>
      <p:ext uri="{BB962C8B-B14F-4D97-AF65-F5344CB8AC3E}">
        <p14:creationId xmlns:p14="http://schemas.microsoft.com/office/powerpoint/2010/main" val="335143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1AD-6F5E-48FE-ABED-0B684FA71EA5}"/>
              </a:ext>
            </a:extLst>
          </p:cNvPr>
          <p:cNvSpPr>
            <a:spLocks noGrp="1"/>
          </p:cNvSpPr>
          <p:nvPr>
            <p:ph type="title"/>
          </p:nvPr>
        </p:nvSpPr>
        <p:spPr>
          <a:xfrm>
            <a:off x="653145" y="609599"/>
            <a:ext cx="3364378" cy="5606143"/>
          </a:xfrm>
        </p:spPr>
        <p:txBody>
          <a:bodyPr>
            <a:normAutofit/>
          </a:bodyPr>
          <a:lstStyle/>
          <a:p>
            <a:r>
              <a:rPr lang="en-US" sz="4800">
                <a:cs typeface="Calibri Light"/>
              </a:rPr>
              <a:t>Table of Contents </a:t>
            </a:r>
            <a:endParaRPr lang="en-US" sz="4800"/>
          </a:p>
        </p:txBody>
      </p:sp>
      <p:graphicFrame>
        <p:nvGraphicFramePr>
          <p:cNvPr id="5" name="Content Placeholder 2">
            <a:extLst>
              <a:ext uri="{FF2B5EF4-FFF2-40B4-BE49-F238E27FC236}">
                <a16:creationId xmlns:a16="http://schemas.microsoft.com/office/drawing/2014/main" id="{0CA20A15-D023-4CE7-A0BD-0C0F68E331A2}"/>
              </a:ext>
            </a:extLst>
          </p:cNvPr>
          <p:cNvGraphicFramePr>
            <a:graphicFrameLocks noGrp="1"/>
          </p:cNvGraphicFramePr>
          <p:nvPr>
            <p:ph idx="1"/>
            <p:extLst>
              <p:ext uri="{D42A27DB-BD31-4B8C-83A1-F6EECF244321}">
                <p14:modId xmlns:p14="http://schemas.microsoft.com/office/powerpoint/2010/main" val="1506573600"/>
              </p:ext>
            </p:extLst>
          </p:nvPr>
        </p:nvGraphicFramePr>
        <p:xfrm>
          <a:off x="4588145" y="1171103"/>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5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3">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E0ECC-7E28-4734-B109-0B4998442C6E}"/>
              </a:ext>
            </a:extLst>
          </p:cNvPr>
          <p:cNvSpPr>
            <a:spLocks noGrp="1"/>
          </p:cNvSpPr>
          <p:nvPr>
            <p:ph type="title"/>
          </p:nvPr>
        </p:nvSpPr>
        <p:spPr>
          <a:xfrm>
            <a:off x="7989455" y="609599"/>
            <a:ext cx="3574471" cy="5403273"/>
          </a:xfrm>
        </p:spPr>
        <p:txBody>
          <a:bodyPr>
            <a:normAutofit/>
          </a:bodyPr>
          <a:lstStyle/>
          <a:p>
            <a:r>
              <a:rPr lang="en-US" sz="4700" dirty="0">
                <a:solidFill>
                  <a:srgbClr val="FFFFFF"/>
                </a:solidFill>
              </a:rPr>
              <a:t>This sprint</a:t>
            </a:r>
          </a:p>
        </p:txBody>
      </p:sp>
      <p:sp>
        <p:nvSpPr>
          <p:cNvPr id="20" name="Rectangle 15">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B530CBA0-05CD-439F-BBAA-A7B3D79B3EB7}"/>
              </a:ext>
            </a:extLst>
          </p:cNvPr>
          <p:cNvGraphicFramePr>
            <a:graphicFrameLocks noGrp="1"/>
          </p:cNvGraphicFramePr>
          <p:nvPr>
            <p:ph idx="1"/>
            <p:extLst>
              <p:ext uri="{D42A27DB-BD31-4B8C-83A1-F6EECF244321}">
                <p14:modId xmlns:p14="http://schemas.microsoft.com/office/powerpoint/2010/main" val="4030407125"/>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617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9FAD-D5D6-4665-BFA4-F7CA26E8CF9F}"/>
              </a:ext>
            </a:extLst>
          </p:cNvPr>
          <p:cNvSpPr>
            <a:spLocks noGrp="1"/>
          </p:cNvSpPr>
          <p:nvPr>
            <p:ph type="title"/>
          </p:nvPr>
        </p:nvSpPr>
        <p:spPr>
          <a:xfrm>
            <a:off x="7989455" y="609599"/>
            <a:ext cx="3574471" cy="5403273"/>
          </a:xfrm>
        </p:spPr>
        <p:txBody>
          <a:bodyPr>
            <a:normAutofit/>
          </a:bodyPr>
          <a:lstStyle/>
          <a:p>
            <a:r>
              <a:rPr lang="en-US" sz="6000">
                <a:solidFill>
                  <a:srgbClr val="FFFFFF"/>
                </a:solidFill>
                <a:cs typeface="Calibri Light"/>
              </a:rPr>
              <a:t>Plans</a:t>
            </a:r>
            <a:r>
              <a:rPr lang="en-US" sz="6000">
                <a:solidFill>
                  <a:srgbClr val="FFFFFF"/>
                </a:solidFill>
              </a:rPr>
              <a:t> &amp; Goals</a:t>
            </a:r>
          </a:p>
        </p:txBody>
      </p:sp>
      <p:sp>
        <p:nvSpPr>
          <p:cNvPr id="22" name="Rectangle 15">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6602FA0-D1B6-4429-8A30-D8F6AB95697A}"/>
              </a:ext>
            </a:extLst>
          </p:cNvPr>
          <p:cNvGraphicFramePr>
            <a:graphicFrameLocks noGrp="1"/>
          </p:cNvGraphicFramePr>
          <p:nvPr>
            <p:ph idx="1"/>
            <p:extLst>
              <p:ext uri="{D42A27DB-BD31-4B8C-83A1-F6EECF244321}">
                <p14:modId xmlns:p14="http://schemas.microsoft.com/office/powerpoint/2010/main" val="2306911772"/>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04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9DCD60-2D81-472B-BF21-9BA23F5A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B93CC42B-DB24-4010-9430-AAEFB2BAC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mpd="sng">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1A6E4C8-413F-4180-BA2E-1E22BC89F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719"/>
            <a:ext cx="6095998" cy="6878719"/>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19FC25-D0F8-4E68-80E5-B265652B5346}"/>
              </a:ext>
            </a:extLst>
          </p:cNvPr>
          <p:cNvSpPr>
            <a:spLocks noGrp="1"/>
          </p:cNvSpPr>
          <p:nvPr>
            <p:ph type="title"/>
          </p:nvPr>
        </p:nvSpPr>
        <p:spPr>
          <a:xfrm>
            <a:off x="883554" y="894725"/>
            <a:ext cx="4305028" cy="5089072"/>
          </a:xfrm>
          <a:noFill/>
          <a:ln w="12700" cmpd="sng">
            <a:noFill/>
          </a:ln>
        </p:spPr>
        <p:txBody>
          <a:bodyPr anchor="ctr">
            <a:normAutofit/>
          </a:bodyPr>
          <a:lstStyle/>
          <a:p>
            <a:pPr algn="ctr"/>
            <a:r>
              <a:rPr lang="en-US" sz="3600">
                <a:solidFill>
                  <a:schemeClr val="bg1"/>
                </a:solidFill>
              </a:rPr>
              <a:t>Main Question</a:t>
            </a:r>
          </a:p>
        </p:txBody>
      </p:sp>
      <p:sp>
        <p:nvSpPr>
          <p:cNvPr id="3" name="Content Placeholder 2">
            <a:extLst>
              <a:ext uri="{FF2B5EF4-FFF2-40B4-BE49-F238E27FC236}">
                <a16:creationId xmlns:a16="http://schemas.microsoft.com/office/drawing/2014/main" id="{CB15A5FC-45AB-49A0-A5FD-4ABC29524108}"/>
              </a:ext>
            </a:extLst>
          </p:cNvPr>
          <p:cNvSpPr>
            <a:spLocks noGrp="1"/>
          </p:cNvSpPr>
          <p:nvPr>
            <p:ph idx="1"/>
          </p:nvPr>
        </p:nvSpPr>
        <p:spPr>
          <a:xfrm>
            <a:off x="6578598" y="894726"/>
            <a:ext cx="4573106" cy="5089072"/>
          </a:xfrm>
        </p:spPr>
        <p:txBody>
          <a:bodyPr vert="horz" lIns="91440" tIns="45720" rIns="91440" bIns="45720" rtlCol="0" anchor="ctr">
            <a:normAutofit/>
          </a:bodyPr>
          <a:lstStyle/>
          <a:p>
            <a:r>
              <a:rPr lang="en-US" sz="2800">
                <a:solidFill>
                  <a:schemeClr val="tx1"/>
                </a:solidFill>
              </a:rPr>
              <a:t>Which data mining and Natural Language Processing methods can be used to filter the most frequently asked questions from unstructured e-mails sent to the Central Bureau of Statistics between 2017 and 2018?</a:t>
            </a:r>
          </a:p>
        </p:txBody>
      </p:sp>
    </p:spTree>
    <p:extLst>
      <p:ext uri="{BB962C8B-B14F-4D97-AF65-F5344CB8AC3E}">
        <p14:creationId xmlns:p14="http://schemas.microsoft.com/office/powerpoint/2010/main" val="24387826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1DBF0E-645A-4C4A-B56E-44A8B400324A}"/>
              </a:ext>
            </a:extLst>
          </p:cNvPr>
          <p:cNvSpPr>
            <a:spLocks noGrp="1"/>
          </p:cNvSpPr>
          <p:nvPr>
            <p:ph type="title"/>
          </p:nvPr>
        </p:nvSpPr>
        <p:spPr>
          <a:xfrm>
            <a:off x="1109980" y="3895344"/>
            <a:ext cx="9966960" cy="1490472"/>
          </a:xfrm>
        </p:spPr>
        <p:txBody>
          <a:bodyPr vert="horz" lIns="91440" tIns="45720" rIns="91440" bIns="45720" rtlCol="0" anchor="b">
            <a:normAutofit/>
          </a:bodyPr>
          <a:lstStyle/>
          <a:p>
            <a:pPr algn="ctr">
              <a:lnSpc>
                <a:spcPct val="85000"/>
              </a:lnSpc>
            </a:pPr>
            <a:r>
              <a:rPr lang="en-US" sz="6600" b="1" cap="all"/>
              <a:t>Experiments</a:t>
            </a:r>
          </a:p>
        </p:txBody>
      </p:sp>
      <p:sp>
        <p:nvSpPr>
          <p:cNvPr id="3" name="Content Placeholder 2">
            <a:extLst>
              <a:ext uri="{FF2B5EF4-FFF2-40B4-BE49-F238E27FC236}">
                <a16:creationId xmlns:a16="http://schemas.microsoft.com/office/drawing/2014/main" id="{BD3F3989-2F41-44B8-AFE3-B8A5DECBA866}"/>
              </a:ext>
            </a:extLst>
          </p:cNvPr>
          <p:cNvSpPr>
            <a:spLocks noGrp="1"/>
          </p:cNvSpPr>
          <p:nvPr>
            <p:ph idx="1"/>
          </p:nvPr>
        </p:nvSpPr>
        <p:spPr>
          <a:xfrm>
            <a:off x="1709530" y="5458949"/>
            <a:ext cx="8767860" cy="721416"/>
          </a:xfrm>
        </p:spPr>
        <p:txBody>
          <a:bodyPr vert="horz" lIns="91440" tIns="45720" rIns="91440" bIns="45720" rtlCol="0" anchor="t">
            <a:normAutofit/>
          </a:bodyPr>
          <a:lstStyle/>
          <a:p>
            <a:pPr algn="ctr">
              <a:buNone/>
            </a:pPr>
            <a:r>
              <a:rPr lang="en-US" sz="2000"/>
              <a:t>Extracting questions from emails</a:t>
            </a:r>
            <a:endParaRPr lang="en-US"/>
          </a:p>
        </p:txBody>
      </p:sp>
      <p:pic>
        <p:nvPicPr>
          <p:cNvPr id="7" name="Graphic 6" descr="Magnifying glass">
            <a:extLst>
              <a:ext uri="{FF2B5EF4-FFF2-40B4-BE49-F238E27FC236}">
                <a16:creationId xmlns:a16="http://schemas.microsoft.com/office/drawing/2014/main" id="{A88AEA29-F710-4EC6-A5D4-A262EFC36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7633" y="838090"/>
            <a:ext cx="2796733" cy="2796733"/>
          </a:xfrm>
          <a:prstGeom prst="rect">
            <a:avLst/>
          </a:prstGeom>
        </p:spPr>
      </p:pic>
    </p:spTree>
    <p:extLst>
      <p:ext uri="{BB962C8B-B14F-4D97-AF65-F5344CB8AC3E}">
        <p14:creationId xmlns:p14="http://schemas.microsoft.com/office/powerpoint/2010/main" val="138584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487A7A-15F8-4EF6-BA1F-30C51E6EC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6EFDBF8-A3DC-4DA8-9F33-E9107E70E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5332A3D-96DF-4962-8D36-3CA071EED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909" y="4572001"/>
            <a:ext cx="11719791" cy="205282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816503-D847-4718-B64A-10AC297D0AA3}"/>
              </a:ext>
            </a:extLst>
          </p:cNvPr>
          <p:cNvSpPr>
            <a:spLocks noGrp="1"/>
          </p:cNvSpPr>
          <p:nvPr>
            <p:ph type="title"/>
          </p:nvPr>
        </p:nvSpPr>
        <p:spPr>
          <a:xfrm>
            <a:off x="1143000" y="4824984"/>
            <a:ext cx="9875520" cy="1356360"/>
          </a:xfrm>
        </p:spPr>
        <p:txBody>
          <a:bodyPr>
            <a:normAutofit/>
          </a:bodyPr>
          <a:lstStyle/>
          <a:p>
            <a:pPr algn="ctr">
              <a:spcBef>
                <a:spcPts val="1000"/>
              </a:spcBef>
            </a:pPr>
            <a:r>
              <a:rPr lang="en-US" sz="5400">
                <a:solidFill>
                  <a:srgbClr val="FFFFFF"/>
                </a:solidFill>
                <a:cs typeface="Calibri Light"/>
              </a:rPr>
              <a:t>Findings &amp; Conclusions</a:t>
            </a:r>
            <a:endParaRPr lang="en-US" sz="5400">
              <a:solidFill>
                <a:srgbClr val="FFFFFF"/>
              </a:solidFill>
            </a:endParaRPr>
          </a:p>
        </p:txBody>
      </p:sp>
      <p:graphicFrame>
        <p:nvGraphicFramePr>
          <p:cNvPr id="5" name="Content Placeholder 2">
            <a:extLst>
              <a:ext uri="{FF2B5EF4-FFF2-40B4-BE49-F238E27FC236}">
                <a16:creationId xmlns:a16="http://schemas.microsoft.com/office/drawing/2014/main" id="{DA571C47-F9A6-4874-A5D8-F1C1FCCB2243}"/>
              </a:ext>
            </a:extLst>
          </p:cNvPr>
          <p:cNvGraphicFramePr>
            <a:graphicFrameLocks noGrp="1"/>
          </p:cNvGraphicFramePr>
          <p:nvPr>
            <p:ph idx="1"/>
            <p:extLst>
              <p:ext uri="{D42A27DB-BD31-4B8C-83A1-F6EECF244321}">
                <p14:modId xmlns:p14="http://schemas.microsoft.com/office/powerpoint/2010/main" val="1098488115"/>
              </p:ext>
            </p:extLst>
          </p:nvPr>
        </p:nvGraphicFramePr>
        <p:xfrm>
          <a:off x="709613" y="642938"/>
          <a:ext cx="10828337" cy="3538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802347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AE03B508C05847806E8CA1F9ACD734" ma:contentTypeVersion="4" ma:contentTypeDescription="Een nieuw document maken." ma:contentTypeScope="" ma:versionID="b5559d1cf538a18bac53d68f9a160055">
  <xsd:schema xmlns:xsd="http://www.w3.org/2001/XMLSchema" xmlns:xs="http://www.w3.org/2001/XMLSchema" xmlns:p="http://schemas.microsoft.com/office/2006/metadata/properties" xmlns:ns2="6fa92205-762c-4da8-8215-640bd5bef01d" targetNamespace="http://schemas.microsoft.com/office/2006/metadata/properties" ma:root="true" ma:fieldsID="6be6defa1dfbe5cc051ed490b7c388a9" ns2:_="">
    <xsd:import namespace="6fa92205-762c-4da8-8215-640bd5bef01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92205-762c-4da8-8215-640bd5be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672BDA-B23E-41C0-8F79-610EB6958311}">
  <ds:schemaRefs>
    <ds:schemaRef ds:uri="6fa92205-762c-4da8-8215-640bd5bef0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B32749B-F1DE-45F6-9C40-F07FCA9659F0}"/>
</file>

<file path=customXml/itemProps3.xml><?xml version="1.0" encoding="utf-8"?>
<ds:datastoreItem xmlns:ds="http://schemas.openxmlformats.org/officeDocument/2006/customXml" ds:itemID="{299DBC58-6E3E-4F5E-BC2D-A0B4A9DB96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5</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Basis</vt:lpstr>
      <vt:lpstr>1_Basis</vt:lpstr>
      <vt:lpstr>CBS Chatbot</vt:lpstr>
      <vt:lpstr>Table of Contents </vt:lpstr>
      <vt:lpstr>This sprint</vt:lpstr>
      <vt:lpstr>Plans &amp; Goals</vt:lpstr>
      <vt:lpstr>Main Question</vt:lpstr>
      <vt:lpstr>Experiments</vt:lpstr>
      <vt:lpstr>Findings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CBS Chatbot</dc:title>
  <dc:creator>Şeyma Irılmazbilek</dc:creator>
  <cp:revision>17</cp:revision>
  <dcterms:created xsi:type="dcterms:W3CDTF">1601-01-01T00:00:00Z</dcterms:created>
  <dcterms:modified xsi:type="dcterms:W3CDTF">2018-09-07T11:32:56Z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0x01010095AE03B508C05847806E8CA1F9ACD734</vt:lpwstr>
  </property>
</Properties>
</file>