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7" r:id="rId6"/>
    <p:sldId id="268" r:id="rId7"/>
    <p:sldId id="263" r:id="rId8"/>
    <p:sldId id="258" r:id="rId9"/>
    <p:sldId id="260" r:id="rId10"/>
    <p:sldId id="266" r:id="rId11"/>
    <p:sldId id="267" r:id="rId12"/>
    <p:sldId id="269" r:id="rId13"/>
  </p:sldIdLst>
  <p:sldSz cx="12192000" cy="6858000"/>
  <p:notesSz cx="6858000" cy="10763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CA7D3-A17B-DC2B-812D-819A39405C3B}" v="24" dt="2018-09-13T09:35:33.369"/>
    <p1510:client id="{EFA8EFEC-61CB-5819-580B-E2B1373A3DFD}" v="5" dt="2018-09-13T08:11:38.452"/>
    <p1510:client id="{3E175627-80B7-08EB-1AA3-996A2D5F1C03}" v="111" dt="2018-09-13T09:42:39.013"/>
    <p1510:client id="{0A1E5B85-9705-1E6D-E242-F1F14384EB2C}" v="26" dt="2018-09-13T09:39:32.941"/>
    <p1510:client id="{17E80A47-77E7-492C-8B1C-FA81C7A6A4CE}" v="188" dt="2018-09-13T10:39:02.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06" autoAdjust="0"/>
  </p:normalViewPr>
  <p:slideViewPr>
    <p:cSldViewPr snapToGrid="0">
      <p:cViewPr varScale="1">
        <p:scale>
          <a:sx n="54" d="100"/>
          <a:sy n="54" d="100"/>
        </p:scale>
        <p:origin x="17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ionnet, T. (15072924)" userId="S::15072924@student.hhs.nl::6dfa7817-e48f-46ef-8384-52ed36abf355" providerId="AD" clId="Web-{BC2CA7D3-A17B-DC2B-812D-819A39405C3B}"/>
    <pc:docChg chg="addSld delSld modSld">
      <pc:chgData name="Frionnet, T. (15072924)" userId="S::15072924@student.hhs.nl::6dfa7817-e48f-46ef-8384-52ed36abf355" providerId="AD" clId="Web-{BC2CA7D3-A17B-DC2B-812D-819A39405C3B}" dt="2018-09-13T10:35:17.484" v="66"/>
      <pc:docMkLst>
        <pc:docMk/>
      </pc:docMkLst>
      <pc:sldChg chg="modSp del">
        <pc:chgData name="Frionnet, T. (15072924)" userId="S::15072924@student.hhs.nl::6dfa7817-e48f-46ef-8384-52ed36abf355" providerId="AD" clId="Web-{BC2CA7D3-A17B-DC2B-812D-819A39405C3B}" dt="2018-09-13T10:35:17.484" v="66"/>
        <pc:sldMkLst>
          <pc:docMk/>
          <pc:sldMk cId="3598023472" sldId="262"/>
        </pc:sldMkLst>
        <pc:spChg chg="mod">
          <ac:chgData name="Frionnet, T. (15072924)" userId="S::15072924@student.hhs.nl::6dfa7817-e48f-46ef-8384-52ed36abf355" providerId="AD" clId="Web-{BC2CA7D3-A17B-DC2B-812D-819A39405C3B}" dt="2018-09-13T09:35:11.994" v="61" actId="20577"/>
          <ac:spMkLst>
            <pc:docMk/>
            <pc:sldMk cId="3598023472" sldId="262"/>
            <ac:spMk id="2" creationId="{7B816503-D847-4718-B64A-10AC297D0AA3}"/>
          </ac:spMkLst>
        </pc:spChg>
        <pc:spChg chg="mod">
          <ac:chgData name="Frionnet, T. (15072924)" userId="S::15072924@student.hhs.nl::6dfa7817-e48f-46ef-8384-52ed36abf355" providerId="AD" clId="Web-{BC2CA7D3-A17B-DC2B-812D-819A39405C3B}" dt="2018-09-13T09:35:33.369" v="64" actId="20577"/>
          <ac:spMkLst>
            <pc:docMk/>
            <pc:sldMk cId="3598023472" sldId="262"/>
            <ac:spMk id="10" creationId="{8E487A7A-15F8-4EF6-BA1F-30C51E6EC727}"/>
          </ac:spMkLst>
        </pc:spChg>
      </pc:sldChg>
      <pc:sldChg chg="modSp">
        <pc:chgData name="Frionnet, T. (15072924)" userId="S::15072924@student.hhs.nl::6dfa7817-e48f-46ef-8384-52ed36abf355" providerId="AD" clId="Web-{BC2CA7D3-A17B-DC2B-812D-819A39405C3B}" dt="2018-09-13T09:31:10.558" v="43" actId="20577"/>
        <pc:sldMkLst>
          <pc:docMk/>
          <pc:sldMk cId="2438782625" sldId="263"/>
        </pc:sldMkLst>
        <pc:spChg chg="mod">
          <ac:chgData name="Frionnet, T. (15072924)" userId="S::15072924@student.hhs.nl::6dfa7817-e48f-46ef-8384-52ed36abf355" providerId="AD" clId="Web-{BC2CA7D3-A17B-DC2B-812D-819A39405C3B}" dt="2018-09-13T09:31:10.558" v="43" actId="20577"/>
          <ac:spMkLst>
            <pc:docMk/>
            <pc:sldMk cId="2438782625" sldId="263"/>
            <ac:spMk id="3" creationId="{CB15A5FC-45AB-49A0-A5FD-4ABC29524108}"/>
          </ac:spMkLst>
        </pc:spChg>
      </pc:sldChg>
      <pc:sldChg chg="modSp add del replId">
        <pc:chgData name="Frionnet, T. (15072924)" userId="S::15072924@student.hhs.nl::6dfa7817-e48f-46ef-8384-52ed36abf355" providerId="AD" clId="Web-{BC2CA7D3-A17B-DC2B-812D-819A39405C3B}" dt="2018-09-13T08:05:04.304" v="15"/>
        <pc:sldMkLst>
          <pc:docMk/>
          <pc:sldMk cId="1273631690" sldId="265"/>
        </pc:sldMkLst>
        <pc:spChg chg="mod">
          <ac:chgData name="Frionnet, T. (15072924)" userId="S::15072924@student.hhs.nl::6dfa7817-e48f-46ef-8384-52ed36abf355" providerId="AD" clId="Web-{BC2CA7D3-A17B-DC2B-812D-819A39405C3B}" dt="2018-09-13T08:04:32.788" v="9" actId="20577"/>
          <ac:spMkLst>
            <pc:docMk/>
            <pc:sldMk cId="1273631690" sldId="265"/>
            <ac:spMk id="2" creationId="{BE19FC25-D0F8-4E68-80E5-B265652B5346}"/>
          </ac:spMkLst>
        </pc:spChg>
      </pc:sldChg>
      <pc:sldChg chg="modSp add replId modNotes">
        <pc:chgData name="Frionnet, T. (15072924)" userId="S::15072924@student.hhs.nl::6dfa7817-e48f-46ef-8384-52ed36abf355" providerId="AD" clId="Web-{BC2CA7D3-A17B-DC2B-812D-819A39405C3B}" dt="2018-09-13T08:11:55.352" v="40"/>
        <pc:sldMkLst>
          <pc:docMk/>
          <pc:sldMk cId="2730072956" sldId="266"/>
        </pc:sldMkLst>
        <pc:spChg chg="mod">
          <ac:chgData name="Frionnet, T. (15072924)" userId="S::15072924@student.hhs.nl::6dfa7817-e48f-46ef-8384-52ed36abf355" providerId="AD" clId="Web-{BC2CA7D3-A17B-DC2B-812D-819A39405C3B}" dt="2018-09-13T08:08:02.008" v="28" actId="20577"/>
          <ac:spMkLst>
            <pc:docMk/>
            <pc:sldMk cId="2730072956" sldId="266"/>
            <ac:spMk id="2" creationId="{47999FAD-D5D6-4665-BFA4-F7CA26E8CF9F}"/>
          </ac:spMkLst>
        </pc:spChg>
        <pc:spChg chg="mod">
          <ac:chgData name="Frionnet, T. (15072924)" userId="S::15072924@student.hhs.nl::6dfa7817-e48f-46ef-8384-52ed36abf355" providerId="AD" clId="Web-{BC2CA7D3-A17B-DC2B-812D-819A39405C3B}" dt="2018-09-13T08:07:54.633" v="17" actId="14100"/>
          <ac:spMkLst>
            <pc:docMk/>
            <pc:sldMk cId="2730072956" sldId="266"/>
            <ac:spMk id="22" creationId="{855CA58E-F8D8-4DF3-B813-C2585E0AB0EC}"/>
          </ac:spMkLst>
        </pc:spChg>
      </pc:sldChg>
    </pc:docChg>
  </pc:docChgLst>
  <pc:docChgLst>
    <pc:chgData name="Irilmazbilek, Ş.S. (14036762)" userId="S::14036762@student.hhs.nl::8414effa-015d-4df5-bdea-be03cf9bb386" providerId="AD" clId="Web-{0A1E5B85-9705-1E6D-E242-F1F14384EB2C}"/>
    <pc:docChg chg="addSld modSld">
      <pc:chgData name="Irilmazbilek, Ş.S. (14036762)" userId="S::14036762@student.hhs.nl::8414effa-015d-4df5-bdea-be03cf9bb386" providerId="AD" clId="Web-{0A1E5B85-9705-1E6D-E242-F1F14384EB2C}" dt="2018-09-13T09:39:52.488" v="60"/>
      <pc:docMkLst>
        <pc:docMk/>
      </pc:docMkLst>
      <pc:sldChg chg="modSp">
        <pc:chgData name="Irilmazbilek, Ş.S. (14036762)" userId="S::14036762@student.hhs.nl::8414effa-015d-4df5-bdea-be03cf9bb386" providerId="AD" clId="Web-{0A1E5B85-9705-1E6D-E242-F1F14384EB2C}" dt="2018-09-13T09:06:14.934" v="0" actId="14100"/>
        <pc:sldMkLst>
          <pc:docMk/>
          <pc:sldMk cId="606042527" sldId="258"/>
        </pc:sldMkLst>
        <pc:spChg chg="mod">
          <ac:chgData name="Irilmazbilek, Ş.S. (14036762)" userId="S::14036762@student.hhs.nl::8414effa-015d-4df5-bdea-be03cf9bb386" providerId="AD" clId="Web-{0A1E5B85-9705-1E6D-E242-F1F14384EB2C}" dt="2018-09-13T09:06:14.934" v="0" actId="14100"/>
          <ac:spMkLst>
            <pc:docMk/>
            <pc:sldMk cId="606042527" sldId="258"/>
            <ac:spMk id="22" creationId="{855CA58E-F8D8-4DF3-B813-C2585E0AB0EC}"/>
          </ac:spMkLst>
        </pc:spChg>
      </pc:sldChg>
      <pc:sldChg chg="modSp">
        <pc:chgData name="Irilmazbilek, Ş.S. (14036762)" userId="S::14036762@student.hhs.nl::8414effa-015d-4df5-bdea-be03cf9bb386" providerId="AD" clId="Web-{0A1E5B85-9705-1E6D-E242-F1F14384EB2C}" dt="2018-09-13T09:39:16.066" v="49"/>
        <pc:sldMkLst>
          <pc:docMk/>
          <pc:sldMk cId="3598023472" sldId="262"/>
        </pc:sldMkLst>
        <pc:graphicFrameChg chg="modGraphic">
          <ac:chgData name="Irilmazbilek, Ş.S. (14036762)" userId="S::14036762@student.hhs.nl::8414effa-015d-4df5-bdea-be03cf9bb386" providerId="AD" clId="Web-{0A1E5B85-9705-1E6D-E242-F1F14384EB2C}" dt="2018-09-13T09:39:16.066" v="49"/>
          <ac:graphicFrameMkLst>
            <pc:docMk/>
            <pc:sldMk cId="3598023472" sldId="262"/>
            <ac:graphicFrameMk id="5" creationId="{DA571C47-F9A6-4874-A5D8-F1C1FCCB2243}"/>
          </ac:graphicFrameMkLst>
        </pc:graphicFrameChg>
      </pc:sldChg>
      <pc:sldChg chg="modSp">
        <pc:chgData name="Irilmazbilek, Ş.S. (14036762)" userId="S::14036762@student.hhs.nl::8414effa-015d-4df5-bdea-be03cf9bb386" providerId="AD" clId="Web-{0A1E5B85-9705-1E6D-E242-F1F14384EB2C}" dt="2018-09-13T09:06:21.028" v="1" actId="14100"/>
        <pc:sldMkLst>
          <pc:docMk/>
          <pc:sldMk cId="2716175777" sldId="264"/>
        </pc:sldMkLst>
        <pc:spChg chg="mod">
          <ac:chgData name="Irilmazbilek, Ş.S. (14036762)" userId="S::14036762@student.hhs.nl::8414effa-015d-4df5-bdea-be03cf9bb386" providerId="AD" clId="Web-{0A1E5B85-9705-1E6D-E242-F1F14384EB2C}" dt="2018-09-13T09:06:21.028" v="1" actId="14100"/>
          <ac:spMkLst>
            <pc:docMk/>
            <pc:sldMk cId="2716175777" sldId="264"/>
            <ac:spMk id="20" creationId="{855CA58E-F8D8-4DF3-B813-C2585E0AB0EC}"/>
          </ac:spMkLst>
        </pc:spChg>
      </pc:sldChg>
      <pc:sldChg chg="addSp delSp modSp new mod setBg modClrScheme chgLayout">
        <pc:chgData name="Irilmazbilek, Ş.S. (14036762)" userId="S::14036762@student.hhs.nl::8414effa-015d-4df5-bdea-be03cf9bb386" providerId="AD" clId="Web-{0A1E5B85-9705-1E6D-E242-F1F14384EB2C}" dt="2018-09-13T09:39:52.488" v="60"/>
        <pc:sldMkLst>
          <pc:docMk/>
          <pc:sldMk cId="3046837097" sldId="267"/>
        </pc:sldMkLst>
        <pc:spChg chg="mod ord">
          <ac:chgData name="Irilmazbilek, Ş.S. (14036762)" userId="S::14036762@student.hhs.nl::8414effa-015d-4df5-bdea-be03cf9bb386" providerId="AD" clId="Web-{0A1E5B85-9705-1E6D-E242-F1F14384EB2C}" dt="2018-09-13T09:39:52.488" v="60"/>
          <ac:spMkLst>
            <pc:docMk/>
            <pc:sldMk cId="3046837097" sldId="267"/>
            <ac:spMk id="2" creationId="{829F6E79-2D1A-4E87-8421-DBFF30A3C1CC}"/>
          </ac:spMkLst>
        </pc:spChg>
        <pc:spChg chg="add del mod ord replId">
          <ac:chgData name="Irilmazbilek, Ş.S. (14036762)" userId="S::14036762@student.hhs.nl::8414effa-015d-4df5-bdea-be03cf9bb386" providerId="AD" clId="Web-{0A1E5B85-9705-1E6D-E242-F1F14384EB2C}" dt="2018-09-13T09:39:52.488" v="60"/>
          <ac:spMkLst>
            <pc:docMk/>
            <pc:sldMk cId="3046837097" sldId="267"/>
            <ac:spMk id="3" creationId="{63688F30-7953-4B75-ABDC-5888D3466029}"/>
          </ac:spMkLst>
        </pc:spChg>
        <pc:spChg chg="add del mod ord">
          <ac:chgData name="Irilmazbilek, Ş.S. (14036762)" userId="S::14036762@student.hhs.nl::8414effa-015d-4df5-bdea-be03cf9bb386" providerId="AD" clId="Web-{0A1E5B85-9705-1E6D-E242-F1F14384EB2C}" dt="2018-09-13T09:38:43.144" v="48"/>
          <ac:spMkLst>
            <pc:docMk/>
            <pc:sldMk cId="3046837097" sldId="267"/>
            <ac:spMk id="4" creationId="{A55175CA-3C53-4165-99B3-8CF385CD8D00}"/>
          </ac:spMkLst>
        </pc:spChg>
        <pc:spChg chg="add del">
          <ac:chgData name="Irilmazbilek, Ş.S. (14036762)" userId="S::14036762@student.hhs.nl::8414effa-015d-4df5-bdea-be03cf9bb386" providerId="AD" clId="Web-{0A1E5B85-9705-1E6D-E242-F1F14384EB2C}" dt="2018-09-13T09:39:52.488" v="60"/>
          <ac:spMkLst>
            <pc:docMk/>
            <pc:sldMk cId="3046837097" sldId="267"/>
            <ac:spMk id="10" creationId="{8E487A7A-15F8-4EF6-BA1F-30C51E6EC727}"/>
          </ac:spMkLst>
        </pc:spChg>
        <pc:spChg chg="add del">
          <ac:chgData name="Irilmazbilek, Ş.S. (14036762)" userId="S::14036762@student.hhs.nl::8414effa-015d-4df5-bdea-be03cf9bb386" providerId="AD" clId="Web-{0A1E5B85-9705-1E6D-E242-F1F14384EB2C}" dt="2018-09-13T09:39:52.488" v="60"/>
          <ac:spMkLst>
            <pc:docMk/>
            <pc:sldMk cId="3046837097" sldId="267"/>
            <ac:spMk id="12" creationId="{36EFDBF8-A3DC-4DA8-9F33-E9107E70EE4F}"/>
          </ac:spMkLst>
        </pc:spChg>
        <pc:spChg chg="add del">
          <ac:chgData name="Irilmazbilek, Ş.S. (14036762)" userId="S::14036762@student.hhs.nl::8414effa-015d-4df5-bdea-be03cf9bb386" providerId="AD" clId="Web-{0A1E5B85-9705-1E6D-E242-F1F14384EB2C}" dt="2018-09-13T09:39:52.488" v="60"/>
          <ac:spMkLst>
            <pc:docMk/>
            <pc:sldMk cId="3046837097" sldId="267"/>
            <ac:spMk id="14" creationId="{E5332A3D-96DF-4962-8D36-3CA071EED96F}"/>
          </ac:spMkLst>
        </pc:spChg>
        <pc:graphicFrameChg chg="add del">
          <ac:chgData name="Irilmazbilek, Ş.S. (14036762)" userId="S::14036762@student.hhs.nl::8414effa-015d-4df5-bdea-be03cf9bb386" providerId="AD" clId="Web-{0A1E5B85-9705-1E6D-E242-F1F14384EB2C}" dt="2018-09-13T09:39:52.488" v="60"/>
          <ac:graphicFrameMkLst>
            <pc:docMk/>
            <pc:sldMk cId="3046837097" sldId="267"/>
            <ac:graphicFrameMk id="5" creationId="{9786DD84-D572-4E45-A1DA-E3BE09AACA17}"/>
          </ac:graphicFrameMkLst>
        </pc:graphicFrameChg>
      </pc:sldChg>
    </pc:docChg>
  </pc:docChgLst>
  <pc:docChgLst>
    <pc:chgData name="Irilmazbilek, Ş.S. (14036762)" userId="8414effa-015d-4df5-bdea-be03cf9bb386" providerId="ADAL" clId="{17E80A47-77E7-492C-8B1C-FA81C7A6A4CE}"/>
    <pc:docChg chg="undo custSel mod addSld delSld modSld delMainMaster">
      <pc:chgData name="Irilmazbilek, Ş.S. (14036762)" userId="8414effa-015d-4df5-bdea-be03cf9bb386" providerId="ADAL" clId="{17E80A47-77E7-492C-8B1C-FA81C7A6A4CE}" dt="2018-09-13T10:39:02.593" v="183" actId="403"/>
      <pc:docMkLst>
        <pc:docMk/>
      </pc:docMkLst>
      <pc:sldChg chg="addSp modSp modTransition">
        <pc:chgData name="Irilmazbilek, Ş.S. (14036762)" userId="8414effa-015d-4df5-bdea-be03cf9bb386" providerId="ADAL" clId="{17E80A47-77E7-492C-8B1C-FA81C7A6A4CE}" dt="2018-09-13T10:36:01.659" v="159"/>
        <pc:sldMkLst>
          <pc:docMk/>
          <pc:sldMk cId="1385842796" sldId="260"/>
        </pc:sldMkLst>
        <pc:picChg chg="add mod">
          <ac:chgData name="Irilmazbilek, Ş.S. (14036762)" userId="8414effa-015d-4df5-bdea-be03cf9bb386" providerId="ADAL" clId="{17E80A47-77E7-492C-8B1C-FA81C7A6A4CE}" dt="2018-09-13T09:52:40.305" v="30" actId="1076"/>
          <ac:picMkLst>
            <pc:docMk/>
            <pc:sldMk cId="1385842796" sldId="260"/>
            <ac:picMk id="5" creationId="{5C9B6F41-9CB0-4939-A335-0E4269EC787B}"/>
          </ac:picMkLst>
        </pc:picChg>
      </pc:sldChg>
      <pc:sldChg chg="addSp delSp modSp del mod setBg">
        <pc:chgData name="Irilmazbilek, Ş.S. (14036762)" userId="8414effa-015d-4df5-bdea-be03cf9bb386" providerId="ADAL" clId="{17E80A47-77E7-492C-8B1C-FA81C7A6A4CE}" dt="2018-09-13T10:35:16.829" v="145" actId="2696"/>
        <pc:sldMkLst>
          <pc:docMk/>
          <pc:sldMk cId="3598023472" sldId="262"/>
        </pc:sldMkLst>
        <pc:spChg chg="mod">
          <ac:chgData name="Irilmazbilek, Ş.S. (14036762)" userId="8414effa-015d-4df5-bdea-be03cf9bb386" providerId="ADAL" clId="{17E80A47-77E7-492C-8B1C-FA81C7A6A4CE}" dt="2018-09-13T09:41:50.530" v="23" actId="26606"/>
          <ac:spMkLst>
            <pc:docMk/>
            <pc:sldMk cId="3598023472" sldId="262"/>
            <ac:spMk id="2" creationId="{7B816503-D847-4718-B64A-10AC297D0AA3}"/>
          </ac:spMkLst>
        </pc:spChg>
        <pc:spChg chg="add del">
          <ac:chgData name="Irilmazbilek, Ş.S. (14036762)" userId="8414effa-015d-4df5-bdea-be03cf9bb386" providerId="ADAL" clId="{17E80A47-77E7-492C-8B1C-FA81C7A6A4CE}" dt="2018-09-13T09:41:50.530" v="23" actId="26606"/>
          <ac:spMkLst>
            <pc:docMk/>
            <pc:sldMk cId="3598023472" sldId="262"/>
            <ac:spMk id="10" creationId="{8E487A7A-15F8-4EF6-BA1F-30C51E6EC727}"/>
          </ac:spMkLst>
        </pc:spChg>
        <pc:spChg chg="add del">
          <ac:chgData name="Irilmazbilek, Ş.S. (14036762)" userId="8414effa-015d-4df5-bdea-be03cf9bb386" providerId="ADAL" clId="{17E80A47-77E7-492C-8B1C-FA81C7A6A4CE}" dt="2018-09-13T09:41:50.530" v="23" actId="26606"/>
          <ac:spMkLst>
            <pc:docMk/>
            <pc:sldMk cId="3598023472" sldId="262"/>
            <ac:spMk id="12" creationId="{36EFDBF8-A3DC-4DA8-9F33-E9107E70EE4F}"/>
          </ac:spMkLst>
        </pc:spChg>
        <pc:spChg chg="add del">
          <ac:chgData name="Irilmazbilek, Ş.S. (14036762)" userId="8414effa-015d-4df5-bdea-be03cf9bb386" providerId="ADAL" clId="{17E80A47-77E7-492C-8B1C-FA81C7A6A4CE}" dt="2018-09-13T09:41:50.530" v="23" actId="26606"/>
          <ac:spMkLst>
            <pc:docMk/>
            <pc:sldMk cId="3598023472" sldId="262"/>
            <ac:spMk id="14" creationId="{E5332A3D-96DF-4962-8D36-3CA071EED96F}"/>
          </ac:spMkLst>
        </pc:spChg>
        <pc:graphicFrameChg chg="mod modGraphic">
          <ac:chgData name="Irilmazbilek, Ş.S. (14036762)" userId="8414effa-015d-4df5-bdea-be03cf9bb386" providerId="ADAL" clId="{17E80A47-77E7-492C-8B1C-FA81C7A6A4CE}" dt="2018-09-13T09:41:50.530" v="23" actId="26606"/>
          <ac:graphicFrameMkLst>
            <pc:docMk/>
            <pc:sldMk cId="3598023472" sldId="262"/>
            <ac:graphicFrameMk id="5" creationId="{DA571C47-F9A6-4874-A5D8-F1C1FCCB2243}"/>
          </ac:graphicFrameMkLst>
        </pc:graphicFrameChg>
      </pc:sldChg>
      <pc:sldChg chg="delSp modSp del">
        <pc:chgData name="Irilmazbilek, Ş.S. (14036762)" userId="8414effa-015d-4df5-bdea-be03cf9bb386" providerId="ADAL" clId="{17E80A47-77E7-492C-8B1C-FA81C7A6A4CE}" dt="2018-09-13T10:35:53.850" v="158" actId="2696"/>
        <pc:sldMkLst>
          <pc:docMk/>
          <pc:sldMk cId="2716175777" sldId="264"/>
        </pc:sldMkLst>
        <pc:spChg chg="mod">
          <ac:chgData name="Irilmazbilek, Ş.S. (14036762)" userId="8414effa-015d-4df5-bdea-be03cf9bb386" providerId="ADAL" clId="{17E80A47-77E7-492C-8B1C-FA81C7A6A4CE}" dt="2018-09-13T10:32:40.081" v="59" actId="404"/>
          <ac:spMkLst>
            <pc:docMk/>
            <pc:sldMk cId="2716175777" sldId="264"/>
            <ac:spMk id="4" creationId="{E6722A03-60AF-48D1-BBEB-0253B142DE34}"/>
          </ac:spMkLst>
        </pc:spChg>
        <pc:spChg chg="mod">
          <ac:chgData name="Irilmazbilek, Ş.S. (14036762)" userId="8414effa-015d-4df5-bdea-be03cf9bb386" providerId="ADAL" clId="{17E80A47-77E7-492C-8B1C-FA81C7A6A4CE}" dt="2018-09-13T10:32:39.581" v="57" actId="404"/>
          <ac:spMkLst>
            <pc:docMk/>
            <pc:sldMk cId="2716175777" sldId="264"/>
            <ac:spMk id="5" creationId="{F178A7DE-33AC-4AD3-A140-5885A9FDEA22}"/>
          </ac:spMkLst>
        </pc:spChg>
        <pc:spChg chg="mod">
          <ac:chgData name="Irilmazbilek, Ş.S. (14036762)" userId="8414effa-015d-4df5-bdea-be03cf9bb386" providerId="ADAL" clId="{17E80A47-77E7-492C-8B1C-FA81C7A6A4CE}" dt="2018-09-13T10:32:38.471" v="54" actId="404"/>
          <ac:spMkLst>
            <pc:docMk/>
            <pc:sldMk cId="2716175777" sldId="264"/>
            <ac:spMk id="6" creationId="{4FEDD417-21AF-4353-BD56-C974D11B731C}"/>
          </ac:spMkLst>
        </pc:spChg>
        <pc:grpChg chg="mod">
          <ac:chgData name="Irilmazbilek, Ş.S. (14036762)" userId="8414effa-015d-4df5-bdea-be03cf9bb386" providerId="ADAL" clId="{17E80A47-77E7-492C-8B1C-FA81C7A6A4CE}" dt="2018-09-13T10:31:06.060" v="32" actId="18245"/>
          <ac:grpSpMkLst>
            <pc:docMk/>
            <pc:sldMk cId="2716175777" sldId="264"/>
            <ac:grpSpMk id="3" creationId="{96D7BE7B-FE85-43CF-A2AD-ECED461718E1}"/>
          </ac:grpSpMkLst>
        </pc:grpChg>
        <pc:graphicFrameChg chg="del mod">
          <ac:chgData name="Irilmazbilek, Ş.S. (14036762)" userId="8414effa-015d-4df5-bdea-be03cf9bb386" providerId="ADAL" clId="{17E80A47-77E7-492C-8B1C-FA81C7A6A4CE}" dt="2018-09-13T10:31:06.060" v="32" actId="18245"/>
          <ac:graphicFrameMkLst>
            <pc:docMk/>
            <pc:sldMk cId="2716175777" sldId="264"/>
            <ac:graphicFrameMk id="21" creationId="{B530CBA0-05CD-439F-BBAA-A7B3D79B3EB7}"/>
          </ac:graphicFrameMkLst>
        </pc:graphicFrameChg>
      </pc:sldChg>
      <pc:sldChg chg="addSp delSp modSp mod setBg">
        <pc:chgData name="Irilmazbilek, Ş.S. (14036762)" userId="8414effa-015d-4df5-bdea-be03cf9bb386" providerId="ADAL" clId="{17E80A47-77E7-492C-8B1C-FA81C7A6A4CE}" dt="2018-09-13T09:42:03.037" v="27" actId="20577"/>
        <pc:sldMkLst>
          <pc:docMk/>
          <pc:sldMk cId="3046837097" sldId="267"/>
        </pc:sldMkLst>
        <pc:spChg chg="mod">
          <ac:chgData name="Irilmazbilek, Ş.S. (14036762)" userId="8414effa-015d-4df5-bdea-be03cf9bb386" providerId="ADAL" clId="{17E80A47-77E7-492C-8B1C-FA81C7A6A4CE}" dt="2018-09-13T09:41:57.655" v="24" actId="26606"/>
          <ac:spMkLst>
            <pc:docMk/>
            <pc:sldMk cId="3046837097" sldId="267"/>
            <ac:spMk id="2" creationId="{829F6E79-2D1A-4E87-8421-DBFF30A3C1CC}"/>
          </ac:spMkLst>
        </pc:spChg>
        <pc:spChg chg="del">
          <ac:chgData name="Irilmazbilek, Ş.S. (14036762)" userId="8414effa-015d-4df5-bdea-be03cf9bb386" providerId="ADAL" clId="{17E80A47-77E7-492C-8B1C-FA81C7A6A4CE}" dt="2018-09-13T09:41:06.690" v="0" actId="26606"/>
          <ac:spMkLst>
            <pc:docMk/>
            <pc:sldMk cId="3046837097" sldId="267"/>
            <ac:spMk id="3" creationId="{63688F30-7953-4B75-ABDC-5888D3466029}"/>
          </ac:spMkLst>
        </pc:spChg>
        <pc:spChg chg="add del">
          <ac:chgData name="Irilmazbilek, Ş.S. (14036762)" userId="8414effa-015d-4df5-bdea-be03cf9bb386" providerId="ADAL" clId="{17E80A47-77E7-492C-8B1C-FA81C7A6A4CE}" dt="2018-09-13T09:41:28.407" v="8" actId="26606"/>
          <ac:spMkLst>
            <pc:docMk/>
            <pc:sldMk cId="3046837097" sldId="267"/>
            <ac:spMk id="11" creationId="{8E487A7A-15F8-4EF6-BA1F-30C51E6EC727}"/>
          </ac:spMkLst>
        </pc:spChg>
        <pc:spChg chg="add del">
          <ac:chgData name="Irilmazbilek, Ş.S. (14036762)" userId="8414effa-015d-4df5-bdea-be03cf9bb386" providerId="ADAL" clId="{17E80A47-77E7-492C-8B1C-FA81C7A6A4CE}" dt="2018-09-13T09:41:28.407" v="8" actId="26606"/>
          <ac:spMkLst>
            <pc:docMk/>
            <pc:sldMk cId="3046837097" sldId="267"/>
            <ac:spMk id="13" creationId="{36EFDBF8-A3DC-4DA8-9F33-E9107E70EE4F}"/>
          </ac:spMkLst>
        </pc:spChg>
        <pc:spChg chg="add del">
          <ac:chgData name="Irilmazbilek, Ş.S. (14036762)" userId="8414effa-015d-4df5-bdea-be03cf9bb386" providerId="ADAL" clId="{17E80A47-77E7-492C-8B1C-FA81C7A6A4CE}" dt="2018-09-13T09:41:28.407" v="8" actId="26606"/>
          <ac:spMkLst>
            <pc:docMk/>
            <pc:sldMk cId="3046837097" sldId="267"/>
            <ac:spMk id="15" creationId="{E5332A3D-96DF-4962-8D36-3CA071EED96F}"/>
          </ac:spMkLst>
        </pc:spChg>
        <pc:graphicFrameChg chg="add mod modGraphic">
          <ac:chgData name="Irilmazbilek, Ş.S. (14036762)" userId="8414effa-015d-4df5-bdea-be03cf9bb386" providerId="ADAL" clId="{17E80A47-77E7-492C-8B1C-FA81C7A6A4CE}" dt="2018-09-13T09:42:03.037" v="27" actId="20577"/>
          <ac:graphicFrameMkLst>
            <pc:docMk/>
            <pc:sldMk cId="3046837097" sldId="267"/>
            <ac:graphicFrameMk id="6" creationId="{20FAECB4-C4AA-4206-8D53-2B43B8C4CA6C}"/>
          </ac:graphicFrameMkLst>
        </pc:graphicFrameChg>
      </pc:sldChg>
      <pc:sldChg chg="addSp delSp modSp add mod setBg modNotesTx">
        <pc:chgData name="Irilmazbilek, Ş.S. (14036762)" userId="8414effa-015d-4df5-bdea-be03cf9bb386" providerId="ADAL" clId="{17E80A47-77E7-492C-8B1C-FA81C7A6A4CE}" dt="2018-09-13T10:39:02.593" v="183" actId="403"/>
        <pc:sldMkLst>
          <pc:docMk/>
          <pc:sldMk cId="2233675612" sldId="268"/>
        </pc:sldMkLst>
        <pc:spChg chg="mod">
          <ac:chgData name="Irilmazbilek, Ş.S. (14036762)" userId="8414effa-015d-4df5-bdea-be03cf9bb386" providerId="ADAL" clId="{17E80A47-77E7-492C-8B1C-FA81C7A6A4CE}" dt="2018-09-13T10:34:20.525" v="144" actId="403"/>
          <ac:spMkLst>
            <pc:docMk/>
            <pc:sldMk cId="2233675612" sldId="268"/>
            <ac:spMk id="2" creationId="{7494AA81-4EA8-4496-B78B-707AFAB81CE4}"/>
          </ac:spMkLst>
        </pc:spChg>
        <pc:spChg chg="del mod">
          <ac:chgData name="Irilmazbilek, Ş.S. (14036762)" userId="8414effa-015d-4df5-bdea-be03cf9bb386" providerId="ADAL" clId="{17E80A47-77E7-492C-8B1C-FA81C7A6A4CE}" dt="2018-09-13T10:33:19.104" v="120" actId="26606"/>
          <ac:spMkLst>
            <pc:docMk/>
            <pc:sldMk cId="2233675612" sldId="268"/>
            <ac:spMk id="3" creationId="{6BFAEECD-FE3E-40F4-99C4-FF7DA5950250}"/>
          </ac:spMkLst>
        </pc:spChg>
        <pc:graphicFrameChg chg="add mod modGraphic">
          <ac:chgData name="Irilmazbilek, Ş.S. (14036762)" userId="8414effa-015d-4df5-bdea-be03cf9bb386" providerId="ADAL" clId="{17E80A47-77E7-492C-8B1C-FA81C7A6A4CE}" dt="2018-09-13T10:39:02.593" v="183" actId="403"/>
          <ac:graphicFrameMkLst>
            <pc:docMk/>
            <pc:sldMk cId="2233675612" sldId="268"/>
            <ac:graphicFrameMk id="5" creationId="{D31815BC-8846-46E5-86AD-F1AE1D5348C3}"/>
          </ac:graphicFrameMkLst>
        </pc:graphicFrameChg>
      </pc:sldChg>
      <pc:sldMasterChg chg="del delSldLayout">
        <pc:chgData name="Irilmazbilek, Ş.S. (14036762)" userId="8414effa-015d-4df5-bdea-be03cf9bb386" providerId="ADAL" clId="{17E80A47-77E7-492C-8B1C-FA81C7A6A4CE}" dt="2018-09-13T10:35:16.846" v="157" actId="2696"/>
        <pc:sldMasterMkLst>
          <pc:docMk/>
          <pc:sldMasterMk cId="134963143" sldId="2147483672"/>
        </pc:sldMasterMkLst>
        <pc:sldLayoutChg chg="del">
          <pc:chgData name="Irilmazbilek, Ş.S. (14036762)" userId="8414effa-015d-4df5-bdea-be03cf9bb386" providerId="ADAL" clId="{17E80A47-77E7-492C-8B1C-FA81C7A6A4CE}" dt="2018-09-13T10:35:16.830" v="146" actId="2696"/>
          <pc:sldLayoutMkLst>
            <pc:docMk/>
            <pc:sldMasterMk cId="134963143" sldId="2147483672"/>
            <pc:sldLayoutMk cId="1526926974" sldId="2147483673"/>
          </pc:sldLayoutMkLst>
        </pc:sldLayoutChg>
        <pc:sldLayoutChg chg="del">
          <pc:chgData name="Irilmazbilek, Ş.S. (14036762)" userId="8414effa-015d-4df5-bdea-be03cf9bb386" providerId="ADAL" clId="{17E80A47-77E7-492C-8B1C-FA81C7A6A4CE}" dt="2018-09-13T10:35:16.832" v="147" actId="2696"/>
          <pc:sldLayoutMkLst>
            <pc:docMk/>
            <pc:sldMasterMk cId="134963143" sldId="2147483672"/>
            <pc:sldLayoutMk cId="2145763517" sldId="2147483674"/>
          </pc:sldLayoutMkLst>
        </pc:sldLayoutChg>
        <pc:sldLayoutChg chg="del">
          <pc:chgData name="Irilmazbilek, Ş.S. (14036762)" userId="8414effa-015d-4df5-bdea-be03cf9bb386" providerId="ADAL" clId="{17E80A47-77E7-492C-8B1C-FA81C7A6A4CE}" dt="2018-09-13T10:35:16.833" v="148" actId="2696"/>
          <pc:sldLayoutMkLst>
            <pc:docMk/>
            <pc:sldMasterMk cId="134963143" sldId="2147483672"/>
            <pc:sldLayoutMk cId="3515089190" sldId="2147483675"/>
          </pc:sldLayoutMkLst>
        </pc:sldLayoutChg>
        <pc:sldLayoutChg chg="del">
          <pc:chgData name="Irilmazbilek, Ş.S. (14036762)" userId="8414effa-015d-4df5-bdea-be03cf9bb386" providerId="ADAL" clId="{17E80A47-77E7-492C-8B1C-FA81C7A6A4CE}" dt="2018-09-13T10:35:16.834" v="149" actId="2696"/>
          <pc:sldLayoutMkLst>
            <pc:docMk/>
            <pc:sldMasterMk cId="134963143" sldId="2147483672"/>
            <pc:sldLayoutMk cId="4045118132" sldId="2147483676"/>
          </pc:sldLayoutMkLst>
        </pc:sldLayoutChg>
        <pc:sldLayoutChg chg="del">
          <pc:chgData name="Irilmazbilek, Ş.S. (14036762)" userId="8414effa-015d-4df5-bdea-be03cf9bb386" providerId="ADAL" clId="{17E80A47-77E7-492C-8B1C-FA81C7A6A4CE}" dt="2018-09-13T10:35:16.836" v="150" actId="2696"/>
          <pc:sldLayoutMkLst>
            <pc:docMk/>
            <pc:sldMasterMk cId="134963143" sldId="2147483672"/>
            <pc:sldLayoutMk cId="960709320" sldId="2147483677"/>
          </pc:sldLayoutMkLst>
        </pc:sldLayoutChg>
        <pc:sldLayoutChg chg="del">
          <pc:chgData name="Irilmazbilek, Ş.S. (14036762)" userId="8414effa-015d-4df5-bdea-be03cf9bb386" providerId="ADAL" clId="{17E80A47-77E7-492C-8B1C-FA81C7A6A4CE}" dt="2018-09-13T10:35:16.836" v="151" actId="2696"/>
          <pc:sldLayoutMkLst>
            <pc:docMk/>
            <pc:sldMasterMk cId="134963143" sldId="2147483672"/>
            <pc:sldLayoutMk cId="3210839208" sldId="2147483678"/>
          </pc:sldLayoutMkLst>
        </pc:sldLayoutChg>
        <pc:sldLayoutChg chg="del">
          <pc:chgData name="Irilmazbilek, Ş.S. (14036762)" userId="8414effa-015d-4df5-bdea-be03cf9bb386" providerId="ADAL" clId="{17E80A47-77E7-492C-8B1C-FA81C7A6A4CE}" dt="2018-09-13T10:35:16.837" v="152" actId="2696"/>
          <pc:sldLayoutMkLst>
            <pc:docMk/>
            <pc:sldMasterMk cId="134963143" sldId="2147483672"/>
            <pc:sldLayoutMk cId="3679405309" sldId="2147483679"/>
          </pc:sldLayoutMkLst>
        </pc:sldLayoutChg>
        <pc:sldLayoutChg chg="del">
          <pc:chgData name="Irilmazbilek, Ş.S. (14036762)" userId="8414effa-015d-4df5-bdea-be03cf9bb386" providerId="ADAL" clId="{17E80A47-77E7-492C-8B1C-FA81C7A6A4CE}" dt="2018-09-13T10:35:16.839" v="153" actId="2696"/>
          <pc:sldLayoutMkLst>
            <pc:docMk/>
            <pc:sldMasterMk cId="134963143" sldId="2147483672"/>
            <pc:sldLayoutMk cId="1223018295" sldId="2147483680"/>
          </pc:sldLayoutMkLst>
        </pc:sldLayoutChg>
        <pc:sldLayoutChg chg="del">
          <pc:chgData name="Irilmazbilek, Ş.S. (14036762)" userId="8414effa-015d-4df5-bdea-be03cf9bb386" providerId="ADAL" clId="{17E80A47-77E7-492C-8B1C-FA81C7A6A4CE}" dt="2018-09-13T10:35:16.840" v="154" actId="2696"/>
          <pc:sldLayoutMkLst>
            <pc:docMk/>
            <pc:sldMasterMk cId="134963143" sldId="2147483672"/>
            <pc:sldLayoutMk cId="2665156029" sldId="2147483681"/>
          </pc:sldLayoutMkLst>
        </pc:sldLayoutChg>
        <pc:sldLayoutChg chg="del">
          <pc:chgData name="Irilmazbilek, Ş.S. (14036762)" userId="8414effa-015d-4df5-bdea-be03cf9bb386" providerId="ADAL" clId="{17E80A47-77E7-492C-8B1C-FA81C7A6A4CE}" dt="2018-09-13T10:35:16.841" v="155" actId="2696"/>
          <pc:sldLayoutMkLst>
            <pc:docMk/>
            <pc:sldMasterMk cId="134963143" sldId="2147483672"/>
            <pc:sldLayoutMk cId="3570722316" sldId="2147483682"/>
          </pc:sldLayoutMkLst>
        </pc:sldLayoutChg>
        <pc:sldLayoutChg chg="del">
          <pc:chgData name="Irilmazbilek, Ş.S. (14036762)" userId="8414effa-015d-4df5-bdea-be03cf9bb386" providerId="ADAL" clId="{17E80A47-77E7-492C-8B1C-FA81C7A6A4CE}" dt="2018-09-13T10:35:16.842" v="156" actId="2696"/>
          <pc:sldLayoutMkLst>
            <pc:docMk/>
            <pc:sldMasterMk cId="134963143" sldId="2147483672"/>
            <pc:sldLayoutMk cId="3676509347" sldId="2147483683"/>
          </pc:sldLayoutMkLst>
        </pc:sldLayoutChg>
      </pc:sldMasterChg>
    </pc:docChg>
  </pc:docChgLst>
  <pc:docChgLst>
    <pc:chgData name="Frionnet, T. (15072924)" userId="S::15072924@student.hhs.nl::6dfa7817-e48f-46ef-8384-52ed36abf355" providerId="AD" clId="Web-{950C9783-D245-86C3-E450-DF8B5010420F}"/>
    <pc:docChg chg="modSld">
      <pc:chgData name="Frionnet, T. (15072924)" userId="S::15072924@student.hhs.nl::6dfa7817-e48f-46ef-8384-52ed36abf355" providerId="AD" clId="Web-{950C9783-D245-86C3-E450-DF8B5010420F}" dt="2018-09-14T12:19:50.210" v="0"/>
      <pc:docMkLst>
        <pc:docMk/>
      </pc:docMkLst>
      <pc:sldChg chg="mod modShow">
        <pc:chgData name="Frionnet, T. (15072924)" userId="S::15072924@student.hhs.nl::6dfa7817-e48f-46ef-8384-52ed36abf355" providerId="AD" clId="Web-{950C9783-D245-86C3-E450-DF8B5010420F}" dt="2018-09-14T12:19:50.210" v="0"/>
        <pc:sldMkLst>
          <pc:docMk/>
          <pc:sldMk cId="3733243755" sldId="269"/>
        </pc:sldMkLst>
      </pc:sldChg>
    </pc:docChg>
  </pc:docChgLst>
  <pc:docChgLst>
    <pc:chgData name="Kouwenberg, N.E.M. (15108384)" userId="S::15108384@student.hhs.nl::c9ae5456-5a50-4cc8-b00d-a76c59862861" providerId="AD" clId="Web-{909FC094-391F-C729-8166-6CE60C84DC42}"/>
    <pc:docChg chg="modSld">
      <pc:chgData name="Kouwenberg, N.E.M. (15108384)" userId="S::15108384@student.hhs.nl::c9ae5456-5a50-4cc8-b00d-a76c59862861" providerId="AD" clId="Web-{909FC094-391F-C729-8166-6CE60C84DC42}" dt="2018-09-13T13:02:10.418" v="90"/>
      <pc:docMkLst>
        <pc:docMk/>
      </pc:docMkLst>
      <pc:sldChg chg="modNotes">
        <pc:chgData name="Kouwenberg, N.E.M. (15108384)" userId="S::15108384@student.hhs.nl::c9ae5456-5a50-4cc8-b00d-a76c59862861" providerId="AD" clId="Web-{909FC094-391F-C729-8166-6CE60C84DC42}" dt="2018-09-13T13:02:10.418" v="90"/>
        <pc:sldMkLst>
          <pc:docMk/>
          <pc:sldMk cId="606042527" sldId="258"/>
        </pc:sldMkLst>
      </pc:sldChg>
      <pc:sldChg chg="modNotes">
        <pc:chgData name="Kouwenberg, N.E.M. (15108384)" userId="S::15108384@student.hhs.nl::c9ae5456-5a50-4cc8-b00d-a76c59862861" providerId="AD" clId="Web-{909FC094-391F-C729-8166-6CE60C84DC42}" dt="2018-09-13T12:57:59.986" v="79"/>
        <pc:sldMkLst>
          <pc:docMk/>
          <pc:sldMk cId="2438782625" sldId="263"/>
        </pc:sldMkLst>
      </pc:sldChg>
    </pc:docChg>
  </pc:docChgLst>
  <pc:docChgLst>
    <pc:chgData name="Kouwenberg, N.E.M. (15108384)" userId="S::15108384@student.hhs.nl::c9ae5456-5a50-4cc8-b00d-a76c59862861" providerId="AD" clId="Web-{3E175627-80B7-08EB-1AA3-996A2D5F1C03}"/>
    <pc:docChg chg="modSld sldOrd">
      <pc:chgData name="Kouwenberg, N.E.M. (15108384)" userId="S::15108384@student.hhs.nl::c9ae5456-5a50-4cc8-b00d-a76c59862861" providerId="AD" clId="Web-{3E175627-80B7-08EB-1AA3-996A2D5F1C03}" dt="2018-09-13T10:34:39.110" v="950"/>
      <pc:docMkLst>
        <pc:docMk/>
      </pc:docMkLst>
      <pc:sldChg chg="modNotes">
        <pc:chgData name="Kouwenberg, N.E.M. (15108384)" userId="S::15108384@student.hhs.nl::c9ae5456-5a50-4cc8-b00d-a76c59862861" providerId="AD" clId="Web-{3E175627-80B7-08EB-1AA3-996A2D5F1C03}" dt="2018-09-13T10:14:04.962" v="948"/>
        <pc:sldMkLst>
          <pc:docMk/>
          <pc:sldMk cId="606042527" sldId="258"/>
        </pc:sldMkLst>
      </pc:sldChg>
      <pc:sldChg chg="addSp modSp ord modNotes">
        <pc:chgData name="Kouwenberg, N.E.M. (15108384)" userId="S::15108384@student.hhs.nl::c9ae5456-5a50-4cc8-b00d-a76c59862861" providerId="AD" clId="Web-{3E175627-80B7-08EB-1AA3-996A2D5F1C03}" dt="2018-09-13T10:06:30.740" v="699"/>
        <pc:sldMkLst>
          <pc:docMk/>
          <pc:sldMk cId="2438782625" sldId="263"/>
        </pc:sldMkLst>
        <pc:spChg chg="mod">
          <ac:chgData name="Kouwenberg, N.E.M. (15108384)" userId="S::15108384@student.hhs.nl::c9ae5456-5a50-4cc8-b00d-a76c59862861" providerId="AD" clId="Web-{3E175627-80B7-08EB-1AA3-996A2D5F1C03}" dt="2018-09-13T09:31:02.555" v="276" actId="20577"/>
          <ac:spMkLst>
            <pc:docMk/>
            <pc:sldMk cId="2438782625" sldId="263"/>
            <ac:spMk id="2" creationId="{BE19FC25-D0F8-4E68-80E5-B265652B5346}"/>
          </ac:spMkLst>
        </pc:spChg>
        <pc:spChg chg="mod">
          <ac:chgData name="Kouwenberg, N.E.M. (15108384)" userId="S::15108384@student.hhs.nl::c9ae5456-5a50-4cc8-b00d-a76c59862861" providerId="AD" clId="Web-{3E175627-80B7-08EB-1AA3-996A2D5F1C03}" dt="2018-09-13T09:42:39.013" v="618" actId="20577"/>
          <ac:spMkLst>
            <pc:docMk/>
            <pc:sldMk cId="2438782625" sldId="263"/>
            <ac:spMk id="3" creationId="{CB15A5FC-45AB-49A0-A5FD-4ABC29524108}"/>
          </ac:spMkLst>
        </pc:spChg>
        <pc:spChg chg="add mod">
          <ac:chgData name="Kouwenberg, N.E.M. (15108384)" userId="S::15108384@student.hhs.nl::c9ae5456-5a50-4cc8-b00d-a76c59862861" providerId="AD" clId="Web-{3E175627-80B7-08EB-1AA3-996A2D5F1C03}" dt="2018-09-13T09:20:36.738" v="179" actId="1076"/>
          <ac:spMkLst>
            <pc:docMk/>
            <pc:sldMk cId="2438782625" sldId="263"/>
            <ac:spMk id="4" creationId="{A2195439-87E1-4C55-8E64-9B0263A1C111}"/>
          </ac:spMkLst>
        </pc:spChg>
      </pc:sldChg>
      <pc:sldChg chg="modSp modNotes">
        <pc:chgData name="Kouwenberg, N.E.M. (15108384)" userId="S::15108384@student.hhs.nl::c9ae5456-5a50-4cc8-b00d-a76c59862861" providerId="AD" clId="Web-{3E175627-80B7-08EB-1AA3-996A2D5F1C03}" dt="2018-09-13T10:04:27.130" v="628"/>
        <pc:sldMkLst>
          <pc:docMk/>
          <pc:sldMk cId="2716175777" sldId="264"/>
        </pc:sldMkLst>
        <pc:spChg chg="mod">
          <ac:chgData name="Kouwenberg, N.E.M. (15108384)" userId="S::15108384@student.hhs.nl::c9ae5456-5a50-4cc8-b00d-a76c59862861" providerId="AD" clId="Web-{3E175627-80B7-08EB-1AA3-996A2D5F1C03}" dt="2018-09-13T09:32:37.681" v="280" actId="20577"/>
          <ac:spMkLst>
            <pc:docMk/>
            <pc:sldMk cId="2716175777" sldId="264"/>
            <ac:spMk id="17" creationId="{4B54C89A-2D0B-4062-BF97-CA51B69D7B96}"/>
          </ac:spMkLst>
        </pc:spChg>
      </pc:sldChg>
      <pc:sldChg chg="modNotes">
        <pc:chgData name="Kouwenberg, N.E.M. (15108384)" userId="S::15108384@student.hhs.nl::c9ae5456-5a50-4cc8-b00d-a76c59862861" providerId="AD" clId="Web-{3E175627-80B7-08EB-1AA3-996A2D5F1C03}" dt="2018-09-13T10:34:39.110" v="950"/>
        <pc:sldMkLst>
          <pc:docMk/>
          <pc:sldMk cId="2233675612" sldId="268"/>
        </pc:sldMkLst>
      </pc:sldChg>
    </pc:docChg>
  </pc:docChgLst>
  <pc:docChgLst>
    <pc:chgData name="Frionnet, T. (15072924)" userId="S::15072924@student.hhs.nl::6dfa7817-e48f-46ef-8384-52ed36abf355" providerId="AD" clId="Web-{00BD537C-45B4-65A2-4395-9ED2CB57A622}"/>
    <pc:docChg chg="addSld modSld">
      <pc:chgData name="Frionnet, T. (15072924)" userId="S::15072924@student.hhs.nl::6dfa7817-e48f-46ef-8384-52ed36abf355" providerId="AD" clId="Web-{00BD537C-45B4-65A2-4395-9ED2CB57A622}" dt="2018-09-14T10:59:02.045" v="21" actId="20577"/>
      <pc:docMkLst>
        <pc:docMk/>
      </pc:docMkLst>
      <pc:sldChg chg="modSp add replId">
        <pc:chgData name="Frionnet, T. (15072924)" userId="S::15072924@student.hhs.nl::6dfa7817-e48f-46ef-8384-52ed36abf355" providerId="AD" clId="Web-{00BD537C-45B4-65A2-4395-9ED2CB57A622}" dt="2018-09-14T10:59:02.045" v="20" actId="20577"/>
        <pc:sldMkLst>
          <pc:docMk/>
          <pc:sldMk cId="3733243755" sldId="269"/>
        </pc:sldMkLst>
        <pc:spChg chg="mod">
          <ac:chgData name="Frionnet, T. (15072924)" userId="S::15072924@student.hhs.nl::6dfa7817-e48f-46ef-8384-52ed36abf355" providerId="AD" clId="Web-{00BD537C-45B4-65A2-4395-9ED2CB57A622}" dt="2018-09-14T10:59:02.045" v="20" actId="20577"/>
          <ac:spMkLst>
            <pc:docMk/>
            <pc:sldMk cId="3733243755" sldId="269"/>
            <ac:spMk id="2" creationId="{BE1DBF0E-645A-4C4A-B56E-44A8B400324A}"/>
          </ac:spMkLst>
        </pc:spChg>
        <pc:spChg chg="mod">
          <ac:chgData name="Frionnet, T. (15072924)" userId="S::15072924@student.hhs.nl::6dfa7817-e48f-46ef-8384-52ed36abf355" providerId="AD" clId="Web-{00BD537C-45B4-65A2-4395-9ED2CB57A622}" dt="2018-09-14T10:58:50.779" v="8" actId="20577"/>
          <ac:spMkLst>
            <pc:docMk/>
            <pc:sldMk cId="3733243755" sldId="269"/>
            <ac:spMk id="3" creationId="{BD3F3989-2F41-44B8-AFE3-B8A5DECBA866}"/>
          </ac:spMkLst>
        </pc:spChg>
      </pc:sldChg>
    </pc:docChg>
  </pc:docChgLst>
  <pc:docChgLst>
    <pc:chgData name="Kouwenberg, N.E.M. (15108384)" userId="S::15108384@student.hhs.nl::c9ae5456-5a50-4cc8-b00d-a76c59862861" providerId="AD" clId="Web-{EFA8EFEC-61CB-5819-580B-E2B1373A3DFD}"/>
    <pc:docChg chg="modSld">
      <pc:chgData name="Kouwenberg, N.E.M. (15108384)" userId="S::15108384@student.hhs.nl::c9ae5456-5a50-4cc8-b00d-a76c59862861" providerId="AD" clId="Web-{EFA8EFEC-61CB-5819-580B-E2B1373A3DFD}" dt="2018-09-13T08:11:38.452" v="35" actId="14100"/>
      <pc:docMkLst>
        <pc:docMk/>
      </pc:docMkLst>
      <pc:sldChg chg="modSp modNotes">
        <pc:chgData name="Kouwenberg, N.E.M. (15108384)" userId="S::15108384@student.hhs.nl::c9ae5456-5a50-4cc8-b00d-a76c59862861" providerId="AD" clId="Web-{EFA8EFEC-61CB-5819-580B-E2B1373A3DFD}" dt="2018-09-13T08:07:56.063" v="34" actId="14100"/>
        <pc:sldMkLst>
          <pc:docMk/>
          <pc:sldMk cId="606042527" sldId="258"/>
        </pc:sldMkLst>
        <pc:spChg chg="mod">
          <ac:chgData name="Kouwenberg, N.E.M. (15108384)" userId="S::15108384@student.hhs.nl::c9ae5456-5a50-4cc8-b00d-a76c59862861" providerId="AD" clId="Web-{EFA8EFEC-61CB-5819-580B-E2B1373A3DFD}" dt="2018-09-13T08:07:56.063" v="34" actId="14100"/>
          <ac:spMkLst>
            <pc:docMk/>
            <pc:sldMk cId="606042527" sldId="258"/>
            <ac:spMk id="22" creationId="{855CA58E-F8D8-4DF3-B813-C2585E0AB0EC}"/>
          </ac:spMkLst>
        </pc:spChg>
      </pc:sldChg>
      <pc:sldChg chg="modNotes">
        <pc:chgData name="Kouwenberg, N.E.M. (15108384)" userId="S::15108384@student.hhs.nl::c9ae5456-5a50-4cc8-b00d-a76c59862861" providerId="AD" clId="Web-{EFA8EFEC-61CB-5819-580B-E2B1373A3DFD}" dt="2018-09-13T07:47:04.041" v="3"/>
        <pc:sldMkLst>
          <pc:docMk/>
          <pc:sldMk cId="1385842796" sldId="260"/>
        </pc:sldMkLst>
      </pc:sldChg>
      <pc:sldChg chg="modNotes">
        <pc:chgData name="Kouwenberg, N.E.M. (15108384)" userId="S::15108384@student.hhs.nl::c9ae5456-5a50-4cc8-b00d-a76c59862861" providerId="AD" clId="Web-{EFA8EFEC-61CB-5819-580B-E2B1373A3DFD}" dt="2018-09-13T07:47:09.025" v="4"/>
        <pc:sldMkLst>
          <pc:docMk/>
          <pc:sldMk cId="3598023472" sldId="262"/>
        </pc:sldMkLst>
      </pc:sldChg>
      <pc:sldChg chg="modSp modNotes">
        <pc:chgData name="Kouwenberg, N.E.M. (15108384)" userId="S::15108384@student.hhs.nl::c9ae5456-5a50-4cc8-b00d-a76c59862861" providerId="AD" clId="Web-{EFA8EFEC-61CB-5819-580B-E2B1373A3DFD}" dt="2018-09-13T08:03:56.830" v="29" actId="20577"/>
        <pc:sldMkLst>
          <pc:docMk/>
          <pc:sldMk cId="2438782625" sldId="263"/>
        </pc:sldMkLst>
        <pc:spChg chg="mod">
          <ac:chgData name="Kouwenberg, N.E.M. (15108384)" userId="S::15108384@student.hhs.nl::c9ae5456-5a50-4cc8-b00d-a76c59862861" providerId="AD" clId="Web-{EFA8EFEC-61CB-5819-580B-E2B1373A3DFD}" dt="2018-09-13T08:03:56.830" v="29" actId="20577"/>
          <ac:spMkLst>
            <pc:docMk/>
            <pc:sldMk cId="2438782625" sldId="263"/>
            <ac:spMk id="3" creationId="{CB15A5FC-45AB-49A0-A5FD-4ABC29524108}"/>
          </ac:spMkLst>
        </pc:spChg>
      </pc:sldChg>
      <pc:sldChg chg="modSp modNotes">
        <pc:chgData name="Kouwenberg, N.E.M. (15108384)" userId="S::15108384@student.hhs.nl::c9ae5456-5a50-4cc8-b00d-a76c59862861" providerId="AD" clId="Web-{EFA8EFEC-61CB-5819-580B-E2B1373A3DFD}" dt="2018-09-13T08:11:38.452" v="35" actId="14100"/>
        <pc:sldMkLst>
          <pc:docMk/>
          <pc:sldMk cId="2716175777" sldId="264"/>
        </pc:sldMkLst>
        <pc:spChg chg="mod">
          <ac:chgData name="Kouwenberg, N.E.M. (15108384)" userId="S::15108384@student.hhs.nl::c9ae5456-5a50-4cc8-b00d-a76c59862861" providerId="AD" clId="Web-{EFA8EFEC-61CB-5819-580B-E2B1373A3DFD}" dt="2018-09-13T08:11:38.452" v="35" actId="14100"/>
          <ac:spMkLst>
            <pc:docMk/>
            <pc:sldMk cId="2716175777" sldId="264"/>
            <ac:spMk id="20" creationId="{855CA58E-F8D8-4DF3-B813-C2585E0AB0EC}"/>
          </ac:spMkLst>
        </pc:spChg>
        <pc:graphicFrameChg chg="modGraphic">
          <ac:chgData name="Kouwenberg, N.E.M. (15108384)" userId="S::15108384@student.hhs.nl::c9ae5456-5a50-4cc8-b00d-a76c59862861" providerId="AD" clId="Web-{EFA8EFEC-61CB-5819-580B-E2B1373A3DFD}" dt="2018-09-13T08:00:21.410" v="26"/>
          <ac:graphicFrameMkLst>
            <pc:docMk/>
            <pc:sldMk cId="2716175777" sldId="264"/>
            <ac:graphicFrameMk id="21" creationId="{B530CBA0-05CD-439F-BBAA-A7B3D79B3EB7}"/>
          </ac:graphicFrameMkLst>
        </pc:graphicFrameChg>
      </pc:sldChg>
      <pc:sldChg chg="modSp">
        <pc:chgData name="Kouwenberg, N.E.M. (15108384)" userId="S::15108384@student.hhs.nl::c9ae5456-5a50-4cc8-b00d-a76c59862861" providerId="AD" clId="Web-{EFA8EFEC-61CB-5819-580B-E2B1373A3DFD}" dt="2018-09-13T08:05:54.954" v="32"/>
        <pc:sldMkLst>
          <pc:docMk/>
          <pc:sldMk cId="2730072956" sldId="266"/>
        </pc:sldMkLst>
        <pc:graphicFrameChg chg="ord">
          <ac:chgData name="Kouwenberg, N.E.M. (15108384)" userId="S::15108384@student.hhs.nl::c9ae5456-5a50-4cc8-b00d-a76c59862861" providerId="AD" clId="Web-{EFA8EFEC-61CB-5819-580B-E2B1373A3DFD}" dt="2018-09-13T08:05:54.954" v="32"/>
          <ac:graphicFrameMkLst>
            <pc:docMk/>
            <pc:sldMk cId="2730072956" sldId="266"/>
            <ac:graphicFrameMk id="5" creationId="{66602FA0-D1B6-4429-8A30-D8F6AB95697A}"/>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D1E521F-815C-4BCC-8D02-2B360FC1EBA7}" type="doc">
      <dgm:prSet loTypeId="urn:microsoft.com/office/officeart/2018/2/layout/IconVerticalSolidList" loCatId="icon" qsTypeId="urn:microsoft.com/office/officeart/2005/8/quickstyle/simple4" qsCatId="simple" csTypeId="urn:microsoft.com/office/officeart/2018/5/colors/Iconchunking_neutralicontext_colorful5" csCatId="colorful" phldr="1"/>
      <dgm:spPr/>
      <dgm:t>
        <a:bodyPr/>
        <a:lstStyle/>
        <a:p>
          <a:endParaRPr lang="en-US"/>
        </a:p>
      </dgm:t>
    </dgm:pt>
    <dgm:pt modelId="{EB3279D6-A11C-43DA-AA1C-5965701BD8F6}">
      <dgm:prSet/>
      <dgm:spPr/>
      <dgm:t>
        <a:bodyPr/>
        <a:lstStyle/>
        <a:p>
          <a:pPr>
            <a:lnSpc>
              <a:spcPct val="100000"/>
            </a:lnSpc>
          </a:pPr>
          <a:r>
            <a:rPr lang="en-US"/>
            <a:t>Recap</a:t>
          </a:r>
        </a:p>
      </dgm:t>
    </dgm:pt>
    <dgm:pt modelId="{E7AD4448-84CB-47AD-8836-042FACEFB8FE}" type="parTrans" cxnId="{16176549-9E05-4CC9-AD19-ADEF312054B0}">
      <dgm:prSet/>
      <dgm:spPr/>
      <dgm:t>
        <a:bodyPr/>
        <a:lstStyle/>
        <a:p>
          <a:endParaRPr lang="en-US"/>
        </a:p>
      </dgm:t>
    </dgm:pt>
    <dgm:pt modelId="{BC4AE7F1-F17D-4F4B-927E-0563E578A2CF}" type="sibTrans" cxnId="{16176549-9E05-4CC9-AD19-ADEF312054B0}">
      <dgm:prSet/>
      <dgm:spPr/>
      <dgm:t>
        <a:bodyPr/>
        <a:lstStyle/>
        <a:p>
          <a:endParaRPr lang="en-US"/>
        </a:p>
      </dgm:t>
    </dgm:pt>
    <dgm:pt modelId="{2CFC53C6-53AA-4F20-B90F-B92CA815BB80}">
      <dgm:prSet/>
      <dgm:spPr/>
      <dgm:t>
        <a:bodyPr/>
        <a:lstStyle/>
        <a:p>
          <a:pPr>
            <a:lnSpc>
              <a:spcPct val="100000"/>
            </a:lnSpc>
          </a:pPr>
          <a:r>
            <a:rPr lang="en-US"/>
            <a:t>Plans &amp; Goals</a:t>
          </a:r>
        </a:p>
      </dgm:t>
    </dgm:pt>
    <dgm:pt modelId="{FFC1802A-F5F4-4B27-8A4F-AE3752917A23}" type="parTrans" cxnId="{70EBE567-C576-4FA9-A9A3-56584058E168}">
      <dgm:prSet/>
      <dgm:spPr/>
      <dgm:t>
        <a:bodyPr/>
        <a:lstStyle/>
        <a:p>
          <a:endParaRPr lang="en-US"/>
        </a:p>
      </dgm:t>
    </dgm:pt>
    <dgm:pt modelId="{59CF8155-967C-47C6-B9C1-362088C6F0F8}" type="sibTrans" cxnId="{70EBE567-C576-4FA9-A9A3-56584058E168}">
      <dgm:prSet/>
      <dgm:spPr/>
      <dgm:t>
        <a:bodyPr/>
        <a:lstStyle/>
        <a:p>
          <a:endParaRPr lang="en-US"/>
        </a:p>
      </dgm:t>
    </dgm:pt>
    <dgm:pt modelId="{7BCB9DCC-3E30-4A19-AFC5-C4820A79C7A9}">
      <dgm:prSet/>
      <dgm:spPr/>
      <dgm:t>
        <a:bodyPr/>
        <a:lstStyle/>
        <a:p>
          <a:pPr>
            <a:lnSpc>
              <a:spcPct val="100000"/>
            </a:lnSpc>
          </a:pPr>
          <a:r>
            <a:rPr lang="en-US"/>
            <a:t>Experiments</a:t>
          </a:r>
        </a:p>
      </dgm:t>
    </dgm:pt>
    <dgm:pt modelId="{4D426B45-74EF-4ACB-80AA-70BC903314D0}" type="parTrans" cxnId="{66CAFAE3-383B-4C5F-B0EA-9373731F1C06}">
      <dgm:prSet/>
      <dgm:spPr/>
      <dgm:t>
        <a:bodyPr/>
        <a:lstStyle/>
        <a:p>
          <a:endParaRPr lang="en-US"/>
        </a:p>
      </dgm:t>
    </dgm:pt>
    <dgm:pt modelId="{B57F1284-43EA-49C0-B8B5-05F429B990FB}" type="sibTrans" cxnId="{66CAFAE3-383B-4C5F-B0EA-9373731F1C06}">
      <dgm:prSet/>
      <dgm:spPr/>
      <dgm:t>
        <a:bodyPr/>
        <a:lstStyle/>
        <a:p>
          <a:endParaRPr lang="en-US"/>
        </a:p>
      </dgm:t>
    </dgm:pt>
    <dgm:pt modelId="{FDE019DD-AD4C-4C4D-9F3B-341C656A54B2}">
      <dgm:prSet/>
      <dgm:spPr/>
      <dgm:t>
        <a:bodyPr/>
        <a:lstStyle/>
        <a:p>
          <a:pPr>
            <a:lnSpc>
              <a:spcPct val="100000"/>
            </a:lnSpc>
          </a:pPr>
          <a:r>
            <a:rPr lang="en-US"/>
            <a:t>What's next?</a:t>
          </a:r>
        </a:p>
      </dgm:t>
    </dgm:pt>
    <dgm:pt modelId="{E09F2D24-081F-4628-9B73-2C4101BCD5CC}" type="parTrans" cxnId="{394B8A41-FCF7-4979-B69D-C987B390E47F}">
      <dgm:prSet/>
      <dgm:spPr/>
      <dgm:t>
        <a:bodyPr/>
        <a:lstStyle/>
        <a:p>
          <a:endParaRPr lang="en-US"/>
        </a:p>
      </dgm:t>
    </dgm:pt>
    <dgm:pt modelId="{9FB4E9CB-F00B-4BB9-98C4-E0205D1CBBA5}" type="sibTrans" cxnId="{394B8A41-FCF7-4979-B69D-C987B390E47F}">
      <dgm:prSet/>
      <dgm:spPr/>
      <dgm:t>
        <a:bodyPr/>
        <a:lstStyle/>
        <a:p>
          <a:endParaRPr lang="en-US"/>
        </a:p>
      </dgm:t>
    </dgm:pt>
    <dgm:pt modelId="{0A35F328-5425-4B61-B039-1C263865986D}" type="pres">
      <dgm:prSet presAssocID="{6D1E521F-815C-4BCC-8D02-2B360FC1EBA7}" presName="root" presStyleCnt="0">
        <dgm:presLayoutVars>
          <dgm:dir/>
          <dgm:resizeHandles val="exact"/>
        </dgm:presLayoutVars>
      </dgm:prSet>
      <dgm:spPr/>
    </dgm:pt>
    <dgm:pt modelId="{E33E0EC9-92ED-4C4A-A861-E96D27E19A66}" type="pres">
      <dgm:prSet presAssocID="{EB3279D6-A11C-43DA-AA1C-5965701BD8F6}" presName="compNode" presStyleCnt="0"/>
      <dgm:spPr/>
    </dgm:pt>
    <dgm:pt modelId="{8CA6EDB1-F4C2-490B-9134-0F2DB4891D59}" type="pres">
      <dgm:prSet presAssocID="{EB3279D6-A11C-43DA-AA1C-5965701BD8F6}" presName="bgRect" presStyleLbl="bgShp" presStyleIdx="0" presStyleCnt="4"/>
      <dgm:spPr/>
    </dgm:pt>
    <dgm:pt modelId="{28028901-0999-4ACC-8C77-F46899793521}" type="pres">
      <dgm:prSet presAssocID="{EB3279D6-A11C-43DA-AA1C-5965701BD8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Rotate left"/>
        </a:ext>
      </dgm:extLst>
    </dgm:pt>
    <dgm:pt modelId="{6CD029F7-C54B-41E5-8D03-B3DC9D257E6D}" type="pres">
      <dgm:prSet presAssocID="{EB3279D6-A11C-43DA-AA1C-5965701BD8F6}" presName="spaceRect" presStyleCnt="0"/>
      <dgm:spPr/>
    </dgm:pt>
    <dgm:pt modelId="{BD081C12-4EC2-4EAC-B593-A9D773B5803A}" type="pres">
      <dgm:prSet presAssocID="{EB3279D6-A11C-43DA-AA1C-5965701BD8F6}" presName="parTx" presStyleLbl="revTx" presStyleIdx="0" presStyleCnt="4">
        <dgm:presLayoutVars>
          <dgm:chMax val="0"/>
          <dgm:chPref val="0"/>
        </dgm:presLayoutVars>
      </dgm:prSet>
      <dgm:spPr/>
    </dgm:pt>
    <dgm:pt modelId="{FD517953-19C1-4C3F-B7F2-C5B32D1B7589}" type="pres">
      <dgm:prSet presAssocID="{BC4AE7F1-F17D-4F4B-927E-0563E578A2CF}" presName="sibTrans" presStyleCnt="0"/>
      <dgm:spPr/>
    </dgm:pt>
    <dgm:pt modelId="{1713384E-9842-49E7-BD5D-C29AA7293AE4}" type="pres">
      <dgm:prSet presAssocID="{2CFC53C6-53AA-4F20-B90F-B92CA815BB80}" presName="compNode" presStyleCnt="0"/>
      <dgm:spPr/>
    </dgm:pt>
    <dgm:pt modelId="{0383959E-917D-4613-8312-79C0343C3C5B}" type="pres">
      <dgm:prSet presAssocID="{2CFC53C6-53AA-4F20-B90F-B92CA815BB80}" presName="bgRect" presStyleLbl="bgShp" presStyleIdx="1" presStyleCnt="4"/>
      <dgm:spPr/>
    </dgm:pt>
    <dgm:pt modelId="{434B6F40-0978-40CA-A779-152D85D3C22C}" type="pres">
      <dgm:prSet presAssocID="{2CFC53C6-53AA-4F20-B90F-B92CA815BB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B1205FE-DC3D-4A7C-85E4-17CED25619C9}" type="pres">
      <dgm:prSet presAssocID="{2CFC53C6-53AA-4F20-B90F-B92CA815BB80}" presName="spaceRect" presStyleCnt="0"/>
      <dgm:spPr/>
    </dgm:pt>
    <dgm:pt modelId="{B318D32F-2A79-41BC-BC01-76D55C8C5C5E}" type="pres">
      <dgm:prSet presAssocID="{2CFC53C6-53AA-4F20-B90F-B92CA815BB80}" presName="parTx" presStyleLbl="revTx" presStyleIdx="1" presStyleCnt="4">
        <dgm:presLayoutVars>
          <dgm:chMax val="0"/>
          <dgm:chPref val="0"/>
        </dgm:presLayoutVars>
      </dgm:prSet>
      <dgm:spPr/>
    </dgm:pt>
    <dgm:pt modelId="{79D93A76-AC3C-4FC5-B96F-1C69ED870AD1}" type="pres">
      <dgm:prSet presAssocID="{59CF8155-967C-47C6-B9C1-362088C6F0F8}" presName="sibTrans" presStyleCnt="0"/>
      <dgm:spPr/>
    </dgm:pt>
    <dgm:pt modelId="{393B20F3-B77A-46A2-8F5C-AD2AFB9D4C87}" type="pres">
      <dgm:prSet presAssocID="{7BCB9DCC-3E30-4A19-AFC5-C4820A79C7A9}" presName="compNode" presStyleCnt="0"/>
      <dgm:spPr/>
    </dgm:pt>
    <dgm:pt modelId="{41298159-5562-4BAC-95EB-2B44851CE17D}" type="pres">
      <dgm:prSet presAssocID="{7BCB9DCC-3E30-4A19-AFC5-C4820A79C7A9}" presName="bgRect" presStyleLbl="bgShp" presStyleIdx="2" presStyleCnt="4"/>
      <dgm:spPr/>
    </dgm:pt>
    <dgm:pt modelId="{F8F7A9FC-DA46-490B-83D9-3F681A16A41C}" type="pres">
      <dgm:prSet presAssocID="{7BCB9DCC-3E30-4A19-AFC5-C4820A79C7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B7227120-AC51-4444-92EC-3EAB11F453BD}" type="pres">
      <dgm:prSet presAssocID="{7BCB9DCC-3E30-4A19-AFC5-C4820A79C7A9}" presName="spaceRect" presStyleCnt="0"/>
      <dgm:spPr/>
    </dgm:pt>
    <dgm:pt modelId="{FD57528A-E6DB-43C1-8110-9EE02EA0FB18}" type="pres">
      <dgm:prSet presAssocID="{7BCB9DCC-3E30-4A19-AFC5-C4820A79C7A9}" presName="parTx" presStyleLbl="revTx" presStyleIdx="2" presStyleCnt="4">
        <dgm:presLayoutVars>
          <dgm:chMax val="0"/>
          <dgm:chPref val="0"/>
        </dgm:presLayoutVars>
      </dgm:prSet>
      <dgm:spPr/>
    </dgm:pt>
    <dgm:pt modelId="{8EC4606D-630A-4590-9AD2-241C2E4A8B34}" type="pres">
      <dgm:prSet presAssocID="{B57F1284-43EA-49C0-B8B5-05F429B990FB}" presName="sibTrans" presStyleCnt="0"/>
      <dgm:spPr/>
    </dgm:pt>
    <dgm:pt modelId="{B8C96482-7243-4A89-AFC7-74430574FA9B}" type="pres">
      <dgm:prSet presAssocID="{FDE019DD-AD4C-4C4D-9F3B-341C656A54B2}" presName="compNode" presStyleCnt="0"/>
      <dgm:spPr/>
    </dgm:pt>
    <dgm:pt modelId="{D508462D-C846-4A88-A185-CCF6DCDEA0D4}" type="pres">
      <dgm:prSet presAssocID="{FDE019DD-AD4C-4C4D-9F3B-341C656A54B2}" presName="bgRect" presStyleLbl="bgShp" presStyleIdx="3" presStyleCnt="4"/>
      <dgm:spPr/>
    </dgm:pt>
    <dgm:pt modelId="{ACC56472-5A95-452C-9792-38A508F2F166}" type="pres">
      <dgm:prSet presAssocID="{FDE019DD-AD4C-4C4D-9F3B-341C656A54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old bars"/>
        </a:ext>
      </dgm:extLst>
    </dgm:pt>
    <dgm:pt modelId="{8C1A2DBD-65F2-4D28-893A-7C6B5888BFB6}" type="pres">
      <dgm:prSet presAssocID="{FDE019DD-AD4C-4C4D-9F3B-341C656A54B2}" presName="spaceRect" presStyleCnt="0"/>
      <dgm:spPr/>
    </dgm:pt>
    <dgm:pt modelId="{9C207172-7B92-43EC-A608-E8AF52307A7E}" type="pres">
      <dgm:prSet presAssocID="{FDE019DD-AD4C-4C4D-9F3B-341C656A54B2}" presName="parTx" presStyleLbl="revTx" presStyleIdx="3" presStyleCnt="4">
        <dgm:presLayoutVars>
          <dgm:chMax val="0"/>
          <dgm:chPref val="0"/>
        </dgm:presLayoutVars>
      </dgm:prSet>
      <dgm:spPr/>
    </dgm:pt>
  </dgm:ptLst>
  <dgm:cxnLst>
    <dgm:cxn modelId="{394B8A41-FCF7-4979-B69D-C987B390E47F}" srcId="{6D1E521F-815C-4BCC-8D02-2B360FC1EBA7}" destId="{FDE019DD-AD4C-4C4D-9F3B-341C656A54B2}" srcOrd="3" destOrd="0" parTransId="{E09F2D24-081F-4628-9B73-2C4101BCD5CC}" sibTransId="{9FB4E9CB-F00B-4BB9-98C4-E0205D1CBBA5}"/>
    <dgm:cxn modelId="{70EBE567-C576-4FA9-A9A3-56584058E168}" srcId="{6D1E521F-815C-4BCC-8D02-2B360FC1EBA7}" destId="{2CFC53C6-53AA-4F20-B90F-B92CA815BB80}" srcOrd="1" destOrd="0" parTransId="{FFC1802A-F5F4-4B27-8A4F-AE3752917A23}" sibTransId="{59CF8155-967C-47C6-B9C1-362088C6F0F8}"/>
    <dgm:cxn modelId="{16176549-9E05-4CC9-AD19-ADEF312054B0}" srcId="{6D1E521F-815C-4BCC-8D02-2B360FC1EBA7}" destId="{EB3279D6-A11C-43DA-AA1C-5965701BD8F6}" srcOrd="0" destOrd="0" parTransId="{E7AD4448-84CB-47AD-8836-042FACEFB8FE}" sibTransId="{BC4AE7F1-F17D-4F4B-927E-0563E578A2CF}"/>
    <dgm:cxn modelId="{96B9734D-67BF-4AC1-8E5E-84A2D9618795}" type="presOf" srcId="{6D1E521F-815C-4BCC-8D02-2B360FC1EBA7}" destId="{0A35F328-5425-4B61-B039-1C263865986D}" srcOrd="0" destOrd="0" presId="urn:microsoft.com/office/officeart/2018/2/layout/IconVerticalSolidList"/>
    <dgm:cxn modelId="{A066B353-321A-40BF-9300-F7F44AEDC391}" type="presOf" srcId="{2CFC53C6-53AA-4F20-B90F-B92CA815BB80}" destId="{B318D32F-2A79-41BC-BC01-76D55C8C5C5E}" srcOrd="0" destOrd="0" presId="urn:microsoft.com/office/officeart/2018/2/layout/IconVerticalSolidList"/>
    <dgm:cxn modelId="{3AA48555-8D4E-406E-903C-4EF6C71C79AC}" type="presOf" srcId="{EB3279D6-A11C-43DA-AA1C-5965701BD8F6}" destId="{BD081C12-4EC2-4EAC-B593-A9D773B5803A}" srcOrd="0" destOrd="0" presId="urn:microsoft.com/office/officeart/2018/2/layout/IconVerticalSolidList"/>
    <dgm:cxn modelId="{D29EBFBF-1F93-4AC2-9C02-81303E898498}" type="presOf" srcId="{7BCB9DCC-3E30-4A19-AFC5-C4820A79C7A9}" destId="{FD57528A-E6DB-43C1-8110-9EE02EA0FB18}" srcOrd="0" destOrd="0" presId="urn:microsoft.com/office/officeart/2018/2/layout/IconVerticalSolidList"/>
    <dgm:cxn modelId="{8DC331D4-8449-44C0-B36C-AA73B25C0DF1}" type="presOf" srcId="{FDE019DD-AD4C-4C4D-9F3B-341C656A54B2}" destId="{9C207172-7B92-43EC-A608-E8AF52307A7E}" srcOrd="0" destOrd="0" presId="urn:microsoft.com/office/officeart/2018/2/layout/IconVerticalSolidList"/>
    <dgm:cxn modelId="{66CAFAE3-383B-4C5F-B0EA-9373731F1C06}" srcId="{6D1E521F-815C-4BCC-8D02-2B360FC1EBA7}" destId="{7BCB9DCC-3E30-4A19-AFC5-C4820A79C7A9}" srcOrd="2" destOrd="0" parTransId="{4D426B45-74EF-4ACB-80AA-70BC903314D0}" sibTransId="{B57F1284-43EA-49C0-B8B5-05F429B990FB}"/>
    <dgm:cxn modelId="{19F170A0-3EE9-46D8-8245-71B7F6EB5715}" type="presParOf" srcId="{0A35F328-5425-4B61-B039-1C263865986D}" destId="{E33E0EC9-92ED-4C4A-A861-E96D27E19A66}" srcOrd="0" destOrd="0" presId="urn:microsoft.com/office/officeart/2018/2/layout/IconVerticalSolidList"/>
    <dgm:cxn modelId="{45B1745C-8114-4AA8-8FED-7981896D2592}" type="presParOf" srcId="{E33E0EC9-92ED-4C4A-A861-E96D27E19A66}" destId="{8CA6EDB1-F4C2-490B-9134-0F2DB4891D59}" srcOrd="0" destOrd="0" presId="urn:microsoft.com/office/officeart/2018/2/layout/IconVerticalSolidList"/>
    <dgm:cxn modelId="{ABDB76D8-22B2-4B2E-B753-B24BA19E2F89}" type="presParOf" srcId="{E33E0EC9-92ED-4C4A-A861-E96D27E19A66}" destId="{28028901-0999-4ACC-8C77-F46899793521}" srcOrd="1" destOrd="0" presId="urn:microsoft.com/office/officeart/2018/2/layout/IconVerticalSolidList"/>
    <dgm:cxn modelId="{E8B79E9E-5785-4860-A3ED-3F73688262E2}" type="presParOf" srcId="{E33E0EC9-92ED-4C4A-A861-E96D27E19A66}" destId="{6CD029F7-C54B-41E5-8D03-B3DC9D257E6D}" srcOrd="2" destOrd="0" presId="urn:microsoft.com/office/officeart/2018/2/layout/IconVerticalSolidList"/>
    <dgm:cxn modelId="{81B89986-6A69-4CEF-9393-51361D3890D5}" type="presParOf" srcId="{E33E0EC9-92ED-4C4A-A861-E96D27E19A66}" destId="{BD081C12-4EC2-4EAC-B593-A9D773B5803A}" srcOrd="3" destOrd="0" presId="urn:microsoft.com/office/officeart/2018/2/layout/IconVerticalSolidList"/>
    <dgm:cxn modelId="{17F80451-E1BE-4663-B2B5-184432BBD7B6}" type="presParOf" srcId="{0A35F328-5425-4B61-B039-1C263865986D}" destId="{FD517953-19C1-4C3F-B7F2-C5B32D1B7589}" srcOrd="1" destOrd="0" presId="urn:microsoft.com/office/officeart/2018/2/layout/IconVerticalSolidList"/>
    <dgm:cxn modelId="{02A7698E-63B1-4957-BE83-0F18162D33D6}" type="presParOf" srcId="{0A35F328-5425-4B61-B039-1C263865986D}" destId="{1713384E-9842-49E7-BD5D-C29AA7293AE4}" srcOrd="2" destOrd="0" presId="urn:microsoft.com/office/officeart/2018/2/layout/IconVerticalSolidList"/>
    <dgm:cxn modelId="{19A2795D-1903-4EA5-873D-8DBFE44EDF76}" type="presParOf" srcId="{1713384E-9842-49E7-BD5D-C29AA7293AE4}" destId="{0383959E-917D-4613-8312-79C0343C3C5B}" srcOrd="0" destOrd="0" presId="urn:microsoft.com/office/officeart/2018/2/layout/IconVerticalSolidList"/>
    <dgm:cxn modelId="{4221C489-2C5C-47D1-A723-1E29F21B3775}" type="presParOf" srcId="{1713384E-9842-49E7-BD5D-C29AA7293AE4}" destId="{434B6F40-0978-40CA-A779-152D85D3C22C}" srcOrd="1" destOrd="0" presId="urn:microsoft.com/office/officeart/2018/2/layout/IconVerticalSolidList"/>
    <dgm:cxn modelId="{E1348C84-3705-40B9-9660-D2497CA4566B}" type="presParOf" srcId="{1713384E-9842-49E7-BD5D-C29AA7293AE4}" destId="{CB1205FE-DC3D-4A7C-85E4-17CED25619C9}" srcOrd="2" destOrd="0" presId="urn:microsoft.com/office/officeart/2018/2/layout/IconVerticalSolidList"/>
    <dgm:cxn modelId="{F407D296-73DA-44DD-B352-B482015A09C0}" type="presParOf" srcId="{1713384E-9842-49E7-BD5D-C29AA7293AE4}" destId="{B318D32F-2A79-41BC-BC01-76D55C8C5C5E}" srcOrd="3" destOrd="0" presId="urn:microsoft.com/office/officeart/2018/2/layout/IconVerticalSolidList"/>
    <dgm:cxn modelId="{A0FF3A51-070B-434E-9BDB-B9C5E1758F62}" type="presParOf" srcId="{0A35F328-5425-4B61-B039-1C263865986D}" destId="{79D93A76-AC3C-4FC5-B96F-1C69ED870AD1}" srcOrd="3" destOrd="0" presId="urn:microsoft.com/office/officeart/2018/2/layout/IconVerticalSolidList"/>
    <dgm:cxn modelId="{0D4EE8FF-5A75-4A01-9E2E-7BB998882DED}" type="presParOf" srcId="{0A35F328-5425-4B61-B039-1C263865986D}" destId="{393B20F3-B77A-46A2-8F5C-AD2AFB9D4C87}" srcOrd="4" destOrd="0" presId="urn:microsoft.com/office/officeart/2018/2/layout/IconVerticalSolidList"/>
    <dgm:cxn modelId="{AD50E650-A6BA-46B1-992C-4430A9C7DDE1}" type="presParOf" srcId="{393B20F3-B77A-46A2-8F5C-AD2AFB9D4C87}" destId="{41298159-5562-4BAC-95EB-2B44851CE17D}" srcOrd="0" destOrd="0" presId="urn:microsoft.com/office/officeart/2018/2/layout/IconVerticalSolidList"/>
    <dgm:cxn modelId="{5C14B890-F864-47F9-A998-BD8651CC0450}" type="presParOf" srcId="{393B20F3-B77A-46A2-8F5C-AD2AFB9D4C87}" destId="{F8F7A9FC-DA46-490B-83D9-3F681A16A41C}" srcOrd="1" destOrd="0" presId="urn:microsoft.com/office/officeart/2018/2/layout/IconVerticalSolidList"/>
    <dgm:cxn modelId="{B41E7B7F-5C46-49AB-90C6-E044527E77B3}" type="presParOf" srcId="{393B20F3-B77A-46A2-8F5C-AD2AFB9D4C87}" destId="{B7227120-AC51-4444-92EC-3EAB11F453BD}" srcOrd="2" destOrd="0" presId="urn:microsoft.com/office/officeart/2018/2/layout/IconVerticalSolidList"/>
    <dgm:cxn modelId="{F081F7E8-3F73-4167-9D93-B1167B3982AD}" type="presParOf" srcId="{393B20F3-B77A-46A2-8F5C-AD2AFB9D4C87}" destId="{FD57528A-E6DB-43C1-8110-9EE02EA0FB18}" srcOrd="3" destOrd="0" presId="urn:microsoft.com/office/officeart/2018/2/layout/IconVerticalSolidList"/>
    <dgm:cxn modelId="{5763A2DC-B9F7-4ADD-AF7A-A69BA29B11C4}" type="presParOf" srcId="{0A35F328-5425-4B61-B039-1C263865986D}" destId="{8EC4606D-630A-4590-9AD2-241C2E4A8B34}" srcOrd="5" destOrd="0" presId="urn:microsoft.com/office/officeart/2018/2/layout/IconVerticalSolidList"/>
    <dgm:cxn modelId="{321C3C12-0F8F-47D4-9915-47E017C69699}" type="presParOf" srcId="{0A35F328-5425-4B61-B039-1C263865986D}" destId="{B8C96482-7243-4A89-AFC7-74430574FA9B}" srcOrd="6" destOrd="0" presId="urn:microsoft.com/office/officeart/2018/2/layout/IconVerticalSolidList"/>
    <dgm:cxn modelId="{5F36A2D4-2725-43F0-8159-5792E8F8C534}" type="presParOf" srcId="{B8C96482-7243-4A89-AFC7-74430574FA9B}" destId="{D508462D-C846-4A88-A185-CCF6DCDEA0D4}" srcOrd="0" destOrd="0" presId="urn:microsoft.com/office/officeart/2018/2/layout/IconVerticalSolidList"/>
    <dgm:cxn modelId="{BB911018-A99B-41A7-8A9A-425499480EF3}" type="presParOf" srcId="{B8C96482-7243-4A89-AFC7-74430574FA9B}" destId="{ACC56472-5A95-452C-9792-38A508F2F166}" srcOrd="1" destOrd="0" presId="urn:microsoft.com/office/officeart/2018/2/layout/IconVerticalSolidList"/>
    <dgm:cxn modelId="{CE5C451A-E82D-4012-B907-D5A5DBCFD735}" type="presParOf" srcId="{B8C96482-7243-4A89-AFC7-74430574FA9B}" destId="{8C1A2DBD-65F2-4D28-893A-7C6B5888BFB6}" srcOrd="2" destOrd="0" presId="urn:microsoft.com/office/officeart/2018/2/layout/IconVerticalSolidList"/>
    <dgm:cxn modelId="{881F8FEA-C30A-4C85-8423-6443A428C45D}" type="presParOf" srcId="{B8C96482-7243-4A89-AFC7-74430574FA9B}" destId="{9C207172-7B92-43EC-A608-E8AF52307A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ABCB4-89CD-4176-8C1B-5EB40B15E64D}" type="doc">
      <dgm:prSet loTypeId="urn:microsoft.com/office/officeart/2018/2/layout/IconVerticalSolidList" loCatId="icon" qsTypeId="urn:microsoft.com/office/officeart/2005/8/quickstyle/simple4" qsCatId="simple" csTypeId="urn:microsoft.com/office/officeart/2018/5/colors/Iconchunking_neutralicontext_colorful5" csCatId="colorful" phldr="1"/>
      <dgm:spPr/>
      <dgm:t>
        <a:bodyPr/>
        <a:lstStyle/>
        <a:p>
          <a:endParaRPr lang="en-US"/>
        </a:p>
      </dgm:t>
    </dgm:pt>
    <dgm:pt modelId="{32E3EE20-5F88-4D67-A2B8-5E13487B3221}">
      <dgm:prSet custT="1"/>
      <dgm:spPr/>
      <dgm:t>
        <a:bodyPr/>
        <a:lstStyle/>
        <a:p>
          <a:pPr>
            <a:lnSpc>
              <a:spcPct val="100000"/>
            </a:lnSpc>
          </a:pPr>
          <a:r>
            <a:rPr lang="en-US" sz="3600" dirty="0"/>
            <a:t>Learning</a:t>
          </a:r>
          <a:endParaRPr lang="en-US" sz="2500" dirty="0"/>
        </a:p>
      </dgm:t>
    </dgm:pt>
    <dgm:pt modelId="{0BC34060-F725-4AC8-A49B-D486A2366D23}" type="parTrans" cxnId="{6B3AC6FC-F78B-4742-B2BE-B6F18479431A}">
      <dgm:prSet/>
      <dgm:spPr/>
      <dgm:t>
        <a:bodyPr/>
        <a:lstStyle/>
        <a:p>
          <a:endParaRPr lang="en-US"/>
        </a:p>
      </dgm:t>
    </dgm:pt>
    <dgm:pt modelId="{9A78AE85-F6B3-4164-83E5-3D11DD911444}" type="sibTrans" cxnId="{6B3AC6FC-F78B-4742-B2BE-B6F18479431A}">
      <dgm:prSet/>
      <dgm:spPr/>
      <dgm:t>
        <a:bodyPr/>
        <a:lstStyle/>
        <a:p>
          <a:endParaRPr lang="en-US"/>
        </a:p>
      </dgm:t>
    </dgm:pt>
    <dgm:pt modelId="{542ED54C-7E04-43CB-8284-41DE54D9669B}">
      <dgm:prSet custT="1"/>
      <dgm:spPr/>
      <dgm:t>
        <a:bodyPr/>
        <a:lstStyle/>
        <a:p>
          <a:pPr>
            <a:lnSpc>
              <a:spcPct val="100000"/>
            </a:lnSpc>
          </a:pPr>
          <a:r>
            <a:rPr lang="en-US" sz="2800" dirty="0"/>
            <a:t>Machine learning</a:t>
          </a:r>
        </a:p>
      </dgm:t>
    </dgm:pt>
    <dgm:pt modelId="{D82F76C5-4E83-47AA-AD6F-D225A78EA95B}" type="parTrans" cxnId="{881D4F38-9F54-4183-AA42-7BE539D23760}">
      <dgm:prSet/>
      <dgm:spPr/>
      <dgm:t>
        <a:bodyPr/>
        <a:lstStyle/>
        <a:p>
          <a:endParaRPr lang="en-US"/>
        </a:p>
      </dgm:t>
    </dgm:pt>
    <dgm:pt modelId="{A4ACCCFB-3660-4962-9C17-6FC3B5127FFD}" type="sibTrans" cxnId="{881D4F38-9F54-4183-AA42-7BE539D23760}">
      <dgm:prSet/>
      <dgm:spPr/>
      <dgm:t>
        <a:bodyPr/>
        <a:lstStyle/>
        <a:p>
          <a:endParaRPr lang="en-US"/>
        </a:p>
      </dgm:t>
    </dgm:pt>
    <dgm:pt modelId="{662B0076-FA0A-4871-89EF-ADA3F3FE6D34}">
      <dgm:prSet custT="1"/>
      <dgm:spPr/>
      <dgm:t>
        <a:bodyPr/>
        <a:lstStyle/>
        <a:p>
          <a:pPr>
            <a:lnSpc>
              <a:spcPct val="100000"/>
            </a:lnSpc>
          </a:pPr>
          <a:r>
            <a:rPr lang="en-US" sz="3600" dirty="0"/>
            <a:t>Meeting</a:t>
          </a:r>
          <a:endParaRPr lang="en-US" sz="2500" dirty="0"/>
        </a:p>
      </dgm:t>
    </dgm:pt>
    <dgm:pt modelId="{98B1CDE0-401B-4E7B-8F02-1CEFE2D44363}" type="parTrans" cxnId="{C9FE4009-6502-408F-8B21-A3F94E8CB043}">
      <dgm:prSet/>
      <dgm:spPr/>
      <dgm:t>
        <a:bodyPr/>
        <a:lstStyle/>
        <a:p>
          <a:endParaRPr lang="en-US"/>
        </a:p>
      </dgm:t>
    </dgm:pt>
    <dgm:pt modelId="{B7A6BD05-1419-4078-AFB5-CE8DD4AC7050}" type="sibTrans" cxnId="{C9FE4009-6502-408F-8B21-A3F94E8CB043}">
      <dgm:prSet/>
      <dgm:spPr/>
      <dgm:t>
        <a:bodyPr/>
        <a:lstStyle/>
        <a:p>
          <a:endParaRPr lang="en-US"/>
        </a:p>
      </dgm:t>
    </dgm:pt>
    <dgm:pt modelId="{6E3E1106-CB8D-422B-996B-F33C18612250}">
      <dgm:prSet custT="1"/>
      <dgm:spPr/>
      <dgm:t>
        <a:bodyPr/>
        <a:lstStyle/>
        <a:p>
          <a:pPr>
            <a:lnSpc>
              <a:spcPct val="100000"/>
            </a:lnSpc>
          </a:pPr>
          <a:r>
            <a:rPr lang="en-US" sz="2800" dirty="0"/>
            <a:t>CBS Meeting</a:t>
          </a:r>
        </a:p>
      </dgm:t>
    </dgm:pt>
    <dgm:pt modelId="{49F8AF8D-16C5-4465-88E2-F03B3A063737}" type="parTrans" cxnId="{FA29A631-9B3D-4AD8-9AF7-0527A8C4FA5C}">
      <dgm:prSet/>
      <dgm:spPr/>
      <dgm:t>
        <a:bodyPr/>
        <a:lstStyle/>
        <a:p>
          <a:endParaRPr lang="en-US"/>
        </a:p>
      </dgm:t>
    </dgm:pt>
    <dgm:pt modelId="{53FD3F6B-C74D-49B2-B2DF-7EC7EE4FCEE8}" type="sibTrans" cxnId="{FA29A631-9B3D-4AD8-9AF7-0527A8C4FA5C}">
      <dgm:prSet/>
      <dgm:spPr/>
      <dgm:t>
        <a:bodyPr/>
        <a:lstStyle/>
        <a:p>
          <a:endParaRPr lang="en-US"/>
        </a:p>
      </dgm:t>
    </dgm:pt>
    <dgm:pt modelId="{422CDDBE-8E5B-4814-A771-6DDCDBB63EAB}">
      <dgm:prSet custT="1"/>
      <dgm:spPr/>
      <dgm:t>
        <a:bodyPr/>
        <a:lstStyle/>
        <a:p>
          <a:pPr>
            <a:lnSpc>
              <a:spcPct val="100000"/>
            </a:lnSpc>
          </a:pPr>
          <a:r>
            <a:rPr lang="en-US" sz="3200" dirty="0"/>
            <a:t>Rephrasing</a:t>
          </a:r>
          <a:endParaRPr lang="en-US" sz="2500" dirty="0"/>
        </a:p>
      </dgm:t>
    </dgm:pt>
    <dgm:pt modelId="{72C2B507-0939-4A9B-BFD4-1B37E8D68A11}" type="parTrans" cxnId="{08C9DD9B-FC65-4F5C-9A8E-6E12A341B6D7}">
      <dgm:prSet/>
      <dgm:spPr/>
      <dgm:t>
        <a:bodyPr/>
        <a:lstStyle/>
        <a:p>
          <a:endParaRPr lang="en-US"/>
        </a:p>
      </dgm:t>
    </dgm:pt>
    <dgm:pt modelId="{3863E4FF-C4EA-4951-BA65-FF8F0619AAB4}" type="sibTrans" cxnId="{08C9DD9B-FC65-4F5C-9A8E-6E12A341B6D7}">
      <dgm:prSet/>
      <dgm:spPr/>
      <dgm:t>
        <a:bodyPr/>
        <a:lstStyle/>
        <a:p>
          <a:endParaRPr lang="en-US"/>
        </a:p>
      </dgm:t>
    </dgm:pt>
    <dgm:pt modelId="{3D552C56-06B9-4AFA-B03E-DE33C6397F74}">
      <dgm:prSet custT="1"/>
      <dgm:spPr/>
      <dgm:t>
        <a:bodyPr/>
        <a:lstStyle/>
        <a:p>
          <a:pPr>
            <a:lnSpc>
              <a:spcPct val="100000"/>
            </a:lnSpc>
          </a:pPr>
          <a:r>
            <a:rPr lang="en-US" sz="2800" dirty="0"/>
            <a:t>Rephrasing main question</a:t>
          </a:r>
        </a:p>
      </dgm:t>
    </dgm:pt>
    <dgm:pt modelId="{E4AA4928-6580-4D94-A90D-5E3EA5A8B8FC}" type="parTrans" cxnId="{8E53C1B0-4641-478F-AA60-E35039C98426}">
      <dgm:prSet/>
      <dgm:spPr/>
      <dgm:t>
        <a:bodyPr/>
        <a:lstStyle/>
        <a:p>
          <a:endParaRPr lang="en-US"/>
        </a:p>
      </dgm:t>
    </dgm:pt>
    <dgm:pt modelId="{AF3FECBE-BAB5-4C19-BE3A-4DC8F218EB99}" type="sibTrans" cxnId="{8E53C1B0-4641-478F-AA60-E35039C98426}">
      <dgm:prSet/>
      <dgm:spPr/>
      <dgm:t>
        <a:bodyPr/>
        <a:lstStyle/>
        <a:p>
          <a:endParaRPr lang="en-US"/>
        </a:p>
      </dgm:t>
    </dgm:pt>
    <dgm:pt modelId="{209D4CB6-821E-4221-8D20-F2730E361A0A}" type="pres">
      <dgm:prSet presAssocID="{BA9ABCB4-89CD-4176-8C1B-5EB40B15E64D}" presName="root" presStyleCnt="0">
        <dgm:presLayoutVars>
          <dgm:dir/>
          <dgm:resizeHandles val="exact"/>
        </dgm:presLayoutVars>
      </dgm:prSet>
      <dgm:spPr/>
    </dgm:pt>
    <dgm:pt modelId="{D4260DFC-09DC-4FF2-ACD4-7306108EBB5D}" type="pres">
      <dgm:prSet presAssocID="{32E3EE20-5F88-4D67-A2B8-5E13487B3221}" presName="compNode" presStyleCnt="0"/>
      <dgm:spPr/>
    </dgm:pt>
    <dgm:pt modelId="{2EBBE771-28A6-4938-BE67-33D8C3C4CA06}" type="pres">
      <dgm:prSet presAssocID="{32E3EE20-5F88-4D67-A2B8-5E13487B3221}" presName="bgRect" presStyleLbl="bgShp" presStyleIdx="0" presStyleCnt="3"/>
      <dgm:spPr/>
    </dgm:pt>
    <dgm:pt modelId="{355D0791-A587-4C2E-87C9-0792D44E99EC}" type="pres">
      <dgm:prSet presAssocID="{32E3EE20-5F88-4D67-A2B8-5E13487B32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3153A3E-12F8-41F9-85FA-9A6066D59691}" type="pres">
      <dgm:prSet presAssocID="{32E3EE20-5F88-4D67-A2B8-5E13487B3221}" presName="spaceRect" presStyleCnt="0"/>
      <dgm:spPr/>
    </dgm:pt>
    <dgm:pt modelId="{10ED30BB-03A1-4FF5-A392-EC69C45124BC}" type="pres">
      <dgm:prSet presAssocID="{32E3EE20-5F88-4D67-A2B8-5E13487B3221}" presName="parTx" presStyleLbl="revTx" presStyleIdx="0" presStyleCnt="6">
        <dgm:presLayoutVars>
          <dgm:chMax val="0"/>
          <dgm:chPref val="0"/>
        </dgm:presLayoutVars>
      </dgm:prSet>
      <dgm:spPr/>
    </dgm:pt>
    <dgm:pt modelId="{0E4BF0CC-3226-4C81-B82D-5C59F3E085D7}" type="pres">
      <dgm:prSet presAssocID="{32E3EE20-5F88-4D67-A2B8-5E13487B3221}" presName="desTx" presStyleLbl="revTx" presStyleIdx="1" presStyleCnt="6">
        <dgm:presLayoutVars/>
      </dgm:prSet>
      <dgm:spPr/>
    </dgm:pt>
    <dgm:pt modelId="{B16D371C-561A-4E28-A83F-2D16D7AA2273}" type="pres">
      <dgm:prSet presAssocID="{9A78AE85-F6B3-4164-83E5-3D11DD911444}" presName="sibTrans" presStyleCnt="0"/>
      <dgm:spPr/>
    </dgm:pt>
    <dgm:pt modelId="{7003FF4A-AF49-415A-A0AB-B40D5642F815}" type="pres">
      <dgm:prSet presAssocID="{662B0076-FA0A-4871-89EF-ADA3F3FE6D34}" presName="compNode" presStyleCnt="0"/>
      <dgm:spPr/>
    </dgm:pt>
    <dgm:pt modelId="{ADE34B5C-5EC8-467B-8B11-8599F4276A25}" type="pres">
      <dgm:prSet presAssocID="{662B0076-FA0A-4871-89EF-ADA3F3FE6D34}" presName="bgRect" presStyleLbl="bgShp" presStyleIdx="1" presStyleCnt="3"/>
      <dgm:spPr/>
    </dgm:pt>
    <dgm:pt modelId="{A71871C6-D5F0-4D11-B3E0-4F02547218F0}" type="pres">
      <dgm:prSet presAssocID="{662B0076-FA0A-4871-89EF-ADA3F3FE6D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6160A8C0-E4F6-47E9-AB40-3888D43D530E}" type="pres">
      <dgm:prSet presAssocID="{662B0076-FA0A-4871-89EF-ADA3F3FE6D34}" presName="spaceRect" presStyleCnt="0"/>
      <dgm:spPr/>
    </dgm:pt>
    <dgm:pt modelId="{FA4EE7AB-F8C4-49FD-8B28-18900D0C6D09}" type="pres">
      <dgm:prSet presAssocID="{662B0076-FA0A-4871-89EF-ADA3F3FE6D34}" presName="parTx" presStyleLbl="revTx" presStyleIdx="2" presStyleCnt="6">
        <dgm:presLayoutVars>
          <dgm:chMax val="0"/>
          <dgm:chPref val="0"/>
        </dgm:presLayoutVars>
      </dgm:prSet>
      <dgm:spPr/>
    </dgm:pt>
    <dgm:pt modelId="{8F179A1A-D107-46E5-90CF-D1F86E3CD643}" type="pres">
      <dgm:prSet presAssocID="{662B0076-FA0A-4871-89EF-ADA3F3FE6D34}" presName="desTx" presStyleLbl="revTx" presStyleIdx="3" presStyleCnt="6">
        <dgm:presLayoutVars/>
      </dgm:prSet>
      <dgm:spPr/>
    </dgm:pt>
    <dgm:pt modelId="{F612FDF6-9320-43E4-9AB6-2C931ED84AB9}" type="pres">
      <dgm:prSet presAssocID="{B7A6BD05-1419-4078-AFB5-CE8DD4AC7050}" presName="sibTrans" presStyleCnt="0"/>
      <dgm:spPr/>
    </dgm:pt>
    <dgm:pt modelId="{8C74EB2E-8A11-43F4-BD09-136E0B367918}" type="pres">
      <dgm:prSet presAssocID="{422CDDBE-8E5B-4814-A771-6DDCDBB63EAB}" presName="compNode" presStyleCnt="0"/>
      <dgm:spPr/>
    </dgm:pt>
    <dgm:pt modelId="{C9E85B6E-B9E8-45A8-99F4-4C6EEA2B2269}" type="pres">
      <dgm:prSet presAssocID="{422CDDBE-8E5B-4814-A771-6DDCDBB63EAB}" presName="bgRect" presStyleLbl="bgShp" presStyleIdx="2" presStyleCnt="3"/>
      <dgm:spPr/>
    </dgm:pt>
    <dgm:pt modelId="{184DAE70-EFB1-4E76-ACA4-5411C78195A7}" type="pres">
      <dgm:prSet presAssocID="{422CDDBE-8E5B-4814-A771-6DDCDBB63E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D7C22CE-C947-44F3-9BEE-EC433C606A01}" type="pres">
      <dgm:prSet presAssocID="{422CDDBE-8E5B-4814-A771-6DDCDBB63EAB}" presName="spaceRect" presStyleCnt="0"/>
      <dgm:spPr/>
    </dgm:pt>
    <dgm:pt modelId="{786DD8B4-7170-4F55-A3F6-E9AC6018B8F3}" type="pres">
      <dgm:prSet presAssocID="{422CDDBE-8E5B-4814-A771-6DDCDBB63EAB}" presName="parTx" presStyleLbl="revTx" presStyleIdx="4" presStyleCnt="6">
        <dgm:presLayoutVars>
          <dgm:chMax val="0"/>
          <dgm:chPref val="0"/>
        </dgm:presLayoutVars>
      </dgm:prSet>
      <dgm:spPr/>
    </dgm:pt>
    <dgm:pt modelId="{3F5B7B9F-D428-4DCB-8B6E-90F5515927C5}" type="pres">
      <dgm:prSet presAssocID="{422CDDBE-8E5B-4814-A771-6DDCDBB63EAB}" presName="desTx" presStyleLbl="revTx" presStyleIdx="5" presStyleCnt="6">
        <dgm:presLayoutVars/>
      </dgm:prSet>
      <dgm:spPr/>
    </dgm:pt>
  </dgm:ptLst>
  <dgm:cxnLst>
    <dgm:cxn modelId="{48BB2701-FFC8-4F79-8B06-04D726BC7769}" type="presOf" srcId="{542ED54C-7E04-43CB-8284-41DE54D9669B}" destId="{0E4BF0CC-3226-4C81-B82D-5C59F3E085D7}" srcOrd="0" destOrd="0" presId="urn:microsoft.com/office/officeart/2018/2/layout/IconVerticalSolidList"/>
    <dgm:cxn modelId="{C9FE4009-6502-408F-8B21-A3F94E8CB043}" srcId="{BA9ABCB4-89CD-4176-8C1B-5EB40B15E64D}" destId="{662B0076-FA0A-4871-89EF-ADA3F3FE6D34}" srcOrd="1" destOrd="0" parTransId="{98B1CDE0-401B-4E7B-8F02-1CEFE2D44363}" sibTransId="{B7A6BD05-1419-4078-AFB5-CE8DD4AC7050}"/>
    <dgm:cxn modelId="{1208D410-0FB5-4F72-A828-F4A69E00063C}" type="presOf" srcId="{6E3E1106-CB8D-422B-996B-F33C18612250}" destId="{8F179A1A-D107-46E5-90CF-D1F86E3CD643}" srcOrd="0" destOrd="0" presId="urn:microsoft.com/office/officeart/2018/2/layout/IconVerticalSolidList"/>
    <dgm:cxn modelId="{102A9B2F-2FC7-4311-B39D-6DF2C02ECA3D}" type="presOf" srcId="{3D552C56-06B9-4AFA-B03E-DE33C6397F74}" destId="{3F5B7B9F-D428-4DCB-8B6E-90F5515927C5}" srcOrd="0" destOrd="0" presId="urn:microsoft.com/office/officeart/2018/2/layout/IconVerticalSolidList"/>
    <dgm:cxn modelId="{FA29A631-9B3D-4AD8-9AF7-0527A8C4FA5C}" srcId="{662B0076-FA0A-4871-89EF-ADA3F3FE6D34}" destId="{6E3E1106-CB8D-422B-996B-F33C18612250}" srcOrd="0" destOrd="0" parTransId="{49F8AF8D-16C5-4465-88E2-F03B3A063737}" sibTransId="{53FD3F6B-C74D-49B2-B2DF-7EC7EE4FCEE8}"/>
    <dgm:cxn modelId="{881D4F38-9F54-4183-AA42-7BE539D23760}" srcId="{32E3EE20-5F88-4D67-A2B8-5E13487B3221}" destId="{542ED54C-7E04-43CB-8284-41DE54D9669B}" srcOrd="0" destOrd="0" parTransId="{D82F76C5-4E83-47AA-AD6F-D225A78EA95B}" sibTransId="{A4ACCCFB-3660-4962-9C17-6FC3B5127FFD}"/>
    <dgm:cxn modelId="{FAE84F60-385A-4BE2-A98E-B625F0ACE062}" type="presOf" srcId="{422CDDBE-8E5B-4814-A771-6DDCDBB63EAB}" destId="{786DD8B4-7170-4F55-A3F6-E9AC6018B8F3}" srcOrd="0" destOrd="0" presId="urn:microsoft.com/office/officeart/2018/2/layout/IconVerticalSolidList"/>
    <dgm:cxn modelId="{C4AB3052-3E46-4365-9145-5ED58639BF9A}" type="presOf" srcId="{BA9ABCB4-89CD-4176-8C1B-5EB40B15E64D}" destId="{209D4CB6-821E-4221-8D20-F2730E361A0A}" srcOrd="0" destOrd="0" presId="urn:microsoft.com/office/officeart/2018/2/layout/IconVerticalSolidList"/>
    <dgm:cxn modelId="{08C9DD9B-FC65-4F5C-9A8E-6E12A341B6D7}" srcId="{BA9ABCB4-89CD-4176-8C1B-5EB40B15E64D}" destId="{422CDDBE-8E5B-4814-A771-6DDCDBB63EAB}" srcOrd="2" destOrd="0" parTransId="{72C2B507-0939-4A9B-BFD4-1B37E8D68A11}" sibTransId="{3863E4FF-C4EA-4951-BA65-FF8F0619AAB4}"/>
    <dgm:cxn modelId="{17EABCA2-3470-44CB-B6FA-24CCF8CD7144}" type="presOf" srcId="{32E3EE20-5F88-4D67-A2B8-5E13487B3221}" destId="{10ED30BB-03A1-4FF5-A392-EC69C45124BC}" srcOrd="0" destOrd="0" presId="urn:microsoft.com/office/officeart/2018/2/layout/IconVerticalSolidList"/>
    <dgm:cxn modelId="{8E53C1B0-4641-478F-AA60-E35039C98426}" srcId="{422CDDBE-8E5B-4814-A771-6DDCDBB63EAB}" destId="{3D552C56-06B9-4AFA-B03E-DE33C6397F74}" srcOrd="0" destOrd="0" parTransId="{E4AA4928-6580-4D94-A90D-5E3EA5A8B8FC}" sibTransId="{AF3FECBE-BAB5-4C19-BE3A-4DC8F218EB99}"/>
    <dgm:cxn modelId="{E314CFDB-7FF4-4ED5-8E83-124454AD783C}" type="presOf" srcId="{662B0076-FA0A-4871-89EF-ADA3F3FE6D34}" destId="{FA4EE7AB-F8C4-49FD-8B28-18900D0C6D09}" srcOrd="0" destOrd="0" presId="urn:microsoft.com/office/officeart/2018/2/layout/IconVerticalSolidList"/>
    <dgm:cxn modelId="{6B3AC6FC-F78B-4742-B2BE-B6F18479431A}" srcId="{BA9ABCB4-89CD-4176-8C1B-5EB40B15E64D}" destId="{32E3EE20-5F88-4D67-A2B8-5E13487B3221}" srcOrd="0" destOrd="0" parTransId="{0BC34060-F725-4AC8-A49B-D486A2366D23}" sibTransId="{9A78AE85-F6B3-4164-83E5-3D11DD911444}"/>
    <dgm:cxn modelId="{E28CCB4B-0E72-43BE-B94C-8BB6B11A1F79}" type="presParOf" srcId="{209D4CB6-821E-4221-8D20-F2730E361A0A}" destId="{D4260DFC-09DC-4FF2-ACD4-7306108EBB5D}" srcOrd="0" destOrd="0" presId="urn:microsoft.com/office/officeart/2018/2/layout/IconVerticalSolidList"/>
    <dgm:cxn modelId="{400260E5-2E22-4B75-9529-018720DC837B}" type="presParOf" srcId="{D4260DFC-09DC-4FF2-ACD4-7306108EBB5D}" destId="{2EBBE771-28A6-4938-BE67-33D8C3C4CA06}" srcOrd="0" destOrd="0" presId="urn:microsoft.com/office/officeart/2018/2/layout/IconVerticalSolidList"/>
    <dgm:cxn modelId="{FC77D072-3D53-4382-8A7C-3FB9B4AEFE32}" type="presParOf" srcId="{D4260DFC-09DC-4FF2-ACD4-7306108EBB5D}" destId="{355D0791-A587-4C2E-87C9-0792D44E99EC}" srcOrd="1" destOrd="0" presId="urn:microsoft.com/office/officeart/2018/2/layout/IconVerticalSolidList"/>
    <dgm:cxn modelId="{E79B3964-D84C-4A8D-89BD-889877438534}" type="presParOf" srcId="{D4260DFC-09DC-4FF2-ACD4-7306108EBB5D}" destId="{73153A3E-12F8-41F9-85FA-9A6066D59691}" srcOrd="2" destOrd="0" presId="urn:microsoft.com/office/officeart/2018/2/layout/IconVerticalSolidList"/>
    <dgm:cxn modelId="{84532260-33F2-4746-8FA3-4B090ABC9929}" type="presParOf" srcId="{D4260DFC-09DC-4FF2-ACD4-7306108EBB5D}" destId="{10ED30BB-03A1-4FF5-A392-EC69C45124BC}" srcOrd="3" destOrd="0" presId="urn:microsoft.com/office/officeart/2018/2/layout/IconVerticalSolidList"/>
    <dgm:cxn modelId="{FBC923C3-7841-43BB-B8AF-B887216B2548}" type="presParOf" srcId="{D4260DFC-09DC-4FF2-ACD4-7306108EBB5D}" destId="{0E4BF0CC-3226-4C81-B82D-5C59F3E085D7}" srcOrd="4" destOrd="0" presId="urn:microsoft.com/office/officeart/2018/2/layout/IconVerticalSolidList"/>
    <dgm:cxn modelId="{E718C342-C342-47AF-99A8-6EB38B4FB4F5}" type="presParOf" srcId="{209D4CB6-821E-4221-8D20-F2730E361A0A}" destId="{B16D371C-561A-4E28-A83F-2D16D7AA2273}" srcOrd="1" destOrd="0" presId="urn:microsoft.com/office/officeart/2018/2/layout/IconVerticalSolidList"/>
    <dgm:cxn modelId="{BAC9CBC4-6EB1-40F0-8D0A-44F0EFC6FF25}" type="presParOf" srcId="{209D4CB6-821E-4221-8D20-F2730E361A0A}" destId="{7003FF4A-AF49-415A-A0AB-B40D5642F815}" srcOrd="2" destOrd="0" presId="urn:microsoft.com/office/officeart/2018/2/layout/IconVerticalSolidList"/>
    <dgm:cxn modelId="{094FD58E-85CE-4423-9711-103A70D74836}" type="presParOf" srcId="{7003FF4A-AF49-415A-A0AB-B40D5642F815}" destId="{ADE34B5C-5EC8-467B-8B11-8599F4276A25}" srcOrd="0" destOrd="0" presId="urn:microsoft.com/office/officeart/2018/2/layout/IconVerticalSolidList"/>
    <dgm:cxn modelId="{F479AB9E-D304-4EA3-8D2C-889FD28A55ED}" type="presParOf" srcId="{7003FF4A-AF49-415A-A0AB-B40D5642F815}" destId="{A71871C6-D5F0-4D11-B3E0-4F02547218F0}" srcOrd="1" destOrd="0" presId="urn:microsoft.com/office/officeart/2018/2/layout/IconVerticalSolidList"/>
    <dgm:cxn modelId="{A569B320-BA01-4F6B-99E8-852EF7808E30}" type="presParOf" srcId="{7003FF4A-AF49-415A-A0AB-B40D5642F815}" destId="{6160A8C0-E4F6-47E9-AB40-3888D43D530E}" srcOrd="2" destOrd="0" presId="urn:microsoft.com/office/officeart/2018/2/layout/IconVerticalSolidList"/>
    <dgm:cxn modelId="{9E9E57DA-7201-485D-8E90-0CB03AF8359A}" type="presParOf" srcId="{7003FF4A-AF49-415A-A0AB-B40D5642F815}" destId="{FA4EE7AB-F8C4-49FD-8B28-18900D0C6D09}" srcOrd="3" destOrd="0" presId="urn:microsoft.com/office/officeart/2018/2/layout/IconVerticalSolidList"/>
    <dgm:cxn modelId="{9E25482C-799B-44CD-A158-9CDC17B5D0AD}" type="presParOf" srcId="{7003FF4A-AF49-415A-A0AB-B40D5642F815}" destId="{8F179A1A-D107-46E5-90CF-D1F86E3CD643}" srcOrd="4" destOrd="0" presId="urn:microsoft.com/office/officeart/2018/2/layout/IconVerticalSolidList"/>
    <dgm:cxn modelId="{D3F79FD3-0C7C-43DE-91F6-6BB485DDA86E}" type="presParOf" srcId="{209D4CB6-821E-4221-8D20-F2730E361A0A}" destId="{F612FDF6-9320-43E4-9AB6-2C931ED84AB9}" srcOrd="3" destOrd="0" presId="urn:microsoft.com/office/officeart/2018/2/layout/IconVerticalSolidList"/>
    <dgm:cxn modelId="{9947A2A7-46B0-472C-BD52-8581040327AE}" type="presParOf" srcId="{209D4CB6-821E-4221-8D20-F2730E361A0A}" destId="{8C74EB2E-8A11-43F4-BD09-136E0B367918}" srcOrd="4" destOrd="0" presId="urn:microsoft.com/office/officeart/2018/2/layout/IconVerticalSolidList"/>
    <dgm:cxn modelId="{946F945C-BD67-4EA1-A8DE-FF384456A4F4}" type="presParOf" srcId="{8C74EB2E-8A11-43F4-BD09-136E0B367918}" destId="{C9E85B6E-B9E8-45A8-99F4-4C6EEA2B2269}" srcOrd="0" destOrd="0" presId="urn:microsoft.com/office/officeart/2018/2/layout/IconVerticalSolidList"/>
    <dgm:cxn modelId="{95689CD0-E220-46C9-AA8C-80F2096778B6}" type="presParOf" srcId="{8C74EB2E-8A11-43F4-BD09-136E0B367918}" destId="{184DAE70-EFB1-4E76-ACA4-5411C78195A7}" srcOrd="1" destOrd="0" presId="urn:microsoft.com/office/officeart/2018/2/layout/IconVerticalSolidList"/>
    <dgm:cxn modelId="{7D87BB16-5804-43FC-B074-1A644F6B5E46}" type="presParOf" srcId="{8C74EB2E-8A11-43F4-BD09-136E0B367918}" destId="{CD7C22CE-C947-44F3-9BEE-EC433C606A01}" srcOrd="2" destOrd="0" presId="urn:microsoft.com/office/officeart/2018/2/layout/IconVerticalSolidList"/>
    <dgm:cxn modelId="{CEEB8E2E-69F4-4F47-B4E2-CF20D6BF8072}" type="presParOf" srcId="{8C74EB2E-8A11-43F4-BD09-136E0B367918}" destId="{786DD8B4-7170-4F55-A3F6-E9AC6018B8F3}" srcOrd="3" destOrd="0" presId="urn:microsoft.com/office/officeart/2018/2/layout/IconVerticalSolidList"/>
    <dgm:cxn modelId="{A1D22323-4CB4-4F14-8E53-610ACBEB3382}" type="presParOf" srcId="{8C74EB2E-8A11-43F4-BD09-136E0B367918}" destId="{3F5B7B9F-D428-4DCB-8B6E-90F5515927C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93D4E3-CE3E-4778-96E0-E0F3E819162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DF3510-5E48-4E5E-9ACC-342DE0BD3C16}">
      <dgm:prSet/>
      <dgm:spPr/>
      <dgm:t>
        <a:bodyPr/>
        <a:lstStyle/>
        <a:p>
          <a:pPr>
            <a:lnSpc>
              <a:spcPct val="100000"/>
            </a:lnSpc>
          </a:pPr>
          <a:r>
            <a:rPr lang="en-US"/>
            <a:t>Literature studies</a:t>
          </a:r>
        </a:p>
      </dgm:t>
    </dgm:pt>
    <dgm:pt modelId="{306ECC32-4F65-4C78-84CF-8D5814F53F16}" type="parTrans" cxnId="{E20F08ED-1660-4D05-A59B-776A267E4972}">
      <dgm:prSet/>
      <dgm:spPr/>
    </dgm:pt>
    <dgm:pt modelId="{DBDC73E7-0A66-465A-A28E-A336873DE4C6}" type="sibTrans" cxnId="{E20F08ED-1660-4D05-A59B-776A267E4972}">
      <dgm:prSet/>
      <dgm:spPr/>
      <dgm:t>
        <a:bodyPr/>
        <a:lstStyle/>
        <a:p>
          <a:endParaRPr lang="en-US"/>
        </a:p>
      </dgm:t>
    </dgm:pt>
    <dgm:pt modelId="{32924B24-4EC5-4281-BE59-B04E347591BC}">
      <dgm:prSet/>
      <dgm:spPr/>
      <dgm:t>
        <a:bodyPr/>
        <a:lstStyle/>
        <a:p>
          <a:pPr>
            <a:lnSpc>
              <a:spcPct val="100000"/>
            </a:lnSpc>
          </a:pPr>
          <a:r>
            <a:rPr lang="en-US" sz="3000">
              <a:solidFill>
                <a:srgbClr val="010000"/>
              </a:solidFill>
              <a:latin typeface="Corbel"/>
            </a:rPr>
            <a:t>Research proposal</a:t>
          </a:r>
        </a:p>
      </dgm:t>
    </dgm:pt>
    <dgm:pt modelId="{8F62409E-9F52-4BDB-ABC9-B3CC6DFA1ACD}" type="parTrans" cxnId="{A4E1A0A5-5343-4E9F-BC71-4AF0BE3A261D}">
      <dgm:prSet/>
      <dgm:spPr/>
    </dgm:pt>
    <dgm:pt modelId="{6C2AB21B-2C58-4A10-9F71-49B9FF3BFC4A}" type="sibTrans" cxnId="{A4E1A0A5-5343-4E9F-BC71-4AF0BE3A261D}">
      <dgm:prSet/>
      <dgm:spPr/>
      <dgm:t>
        <a:bodyPr/>
        <a:lstStyle/>
        <a:p>
          <a:endParaRPr lang="en-US"/>
        </a:p>
      </dgm:t>
    </dgm:pt>
    <dgm:pt modelId="{E52366D7-2444-4378-BDCC-D92B6B951189}" type="pres">
      <dgm:prSet presAssocID="{2E93D4E3-CE3E-4778-96E0-E0F3E819162A}" presName="root" presStyleCnt="0">
        <dgm:presLayoutVars>
          <dgm:dir/>
          <dgm:resizeHandles val="exact"/>
        </dgm:presLayoutVars>
      </dgm:prSet>
      <dgm:spPr/>
    </dgm:pt>
    <dgm:pt modelId="{51870047-7433-4FB7-8B4D-08CC8EDDF436}" type="pres">
      <dgm:prSet presAssocID="{32924B24-4EC5-4281-BE59-B04E347591BC}" presName="compNode" presStyleCnt="0"/>
      <dgm:spPr/>
    </dgm:pt>
    <dgm:pt modelId="{E535C4E0-97F4-4AB7-99AE-AD40AC7CF41D}" type="pres">
      <dgm:prSet presAssocID="{32924B24-4EC5-4281-BE59-B04E347591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2C28E133-1C7E-4A71-83E0-C7491D1E9FE3}" type="pres">
      <dgm:prSet presAssocID="{32924B24-4EC5-4281-BE59-B04E347591BC}" presName="spaceRect" presStyleCnt="0"/>
      <dgm:spPr/>
    </dgm:pt>
    <dgm:pt modelId="{B3792720-3AD1-49F0-A967-3ECA2D6F0BF3}" type="pres">
      <dgm:prSet presAssocID="{32924B24-4EC5-4281-BE59-B04E347591BC}" presName="textRect" presStyleLbl="revTx" presStyleIdx="0" presStyleCnt="2">
        <dgm:presLayoutVars>
          <dgm:chMax val="1"/>
          <dgm:chPref val="1"/>
        </dgm:presLayoutVars>
      </dgm:prSet>
      <dgm:spPr/>
    </dgm:pt>
    <dgm:pt modelId="{BDC1EC43-E9DE-4822-ADB7-041A6848222C}" type="pres">
      <dgm:prSet presAssocID="{6C2AB21B-2C58-4A10-9F71-49B9FF3BFC4A}" presName="sibTrans" presStyleCnt="0"/>
      <dgm:spPr/>
    </dgm:pt>
    <dgm:pt modelId="{FDCBF56A-BC7E-4B16-A4EC-B5D7C3C30EEF}" type="pres">
      <dgm:prSet presAssocID="{54DF3510-5E48-4E5E-9ACC-342DE0BD3C16}" presName="compNode" presStyleCnt="0"/>
      <dgm:spPr/>
    </dgm:pt>
    <dgm:pt modelId="{1EF8EE8D-98AD-47F3-9A84-2FA38645DE70}" type="pres">
      <dgm:prSet presAssocID="{54DF3510-5E48-4E5E-9ACC-342DE0BD3C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4255A44E-7B8F-4AF1-AC9C-8FB8C7F61750}" type="pres">
      <dgm:prSet presAssocID="{54DF3510-5E48-4E5E-9ACC-342DE0BD3C16}" presName="spaceRect" presStyleCnt="0"/>
      <dgm:spPr/>
    </dgm:pt>
    <dgm:pt modelId="{99661E6E-ECAB-4085-91F2-A534C3EBD198}" type="pres">
      <dgm:prSet presAssocID="{54DF3510-5E48-4E5E-9ACC-342DE0BD3C16}" presName="textRect" presStyleLbl="revTx" presStyleIdx="1" presStyleCnt="2">
        <dgm:presLayoutVars>
          <dgm:chMax val="1"/>
          <dgm:chPref val="1"/>
        </dgm:presLayoutVars>
      </dgm:prSet>
      <dgm:spPr/>
    </dgm:pt>
  </dgm:ptLst>
  <dgm:cxnLst>
    <dgm:cxn modelId="{E1B1EC7A-6436-4B47-AE23-57CCF7D58FA3}" type="presOf" srcId="{32924B24-4EC5-4281-BE59-B04E347591BC}" destId="{B3792720-3AD1-49F0-A967-3ECA2D6F0BF3}" srcOrd="0" destOrd="0" presId="urn:microsoft.com/office/officeart/2018/2/layout/IconLabelList"/>
    <dgm:cxn modelId="{A4E1A0A5-5343-4E9F-BC71-4AF0BE3A261D}" srcId="{2E93D4E3-CE3E-4778-96E0-E0F3E819162A}" destId="{32924B24-4EC5-4281-BE59-B04E347591BC}" srcOrd="0" destOrd="0" parTransId="{8F62409E-9F52-4BDB-ABC9-B3CC6DFA1ACD}" sibTransId="{6C2AB21B-2C58-4A10-9F71-49B9FF3BFC4A}"/>
    <dgm:cxn modelId="{603886BE-6A03-4D8E-B053-6C73623522C1}" type="presOf" srcId="{54DF3510-5E48-4E5E-9ACC-342DE0BD3C16}" destId="{99661E6E-ECAB-4085-91F2-A534C3EBD198}" srcOrd="0" destOrd="0" presId="urn:microsoft.com/office/officeart/2018/2/layout/IconLabelList"/>
    <dgm:cxn modelId="{3136FDE0-5946-48F0-B138-4E92F1D016B4}" type="presOf" srcId="{2E93D4E3-CE3E-4778-96E0-E0F3E819162A}" destId="{E52366D7-2444-4378-BDCC-D92B6B951189}" srcOrd="0" destOrd="0" presId="urn:microsoft.com/office/officeart/2018/2/layout/IconLabelList"/>
    <dgm:cxn modelId="{E20F08ED-1660-4D05-A59B-776A267E4972}" srcId="{2E93D4E3-CE3E-4778-96E0-E0F3E819162A}" destId="{54DF3510-5E48-4E5E-9ACC-342DE0BD3C16}" srcOrd="1" destOrd="0" parTransId="{306ECC32-4F65-4C78-84CF-8D5814F53F16}" sibTransId="{DBDC73E7-0A66-465A-A28E-A336873DE4C6}"/>
    <dgm:cxn modelId="{D01A40A8-7AE2-43EF-A9CD-9EE3B8646564}" type="presParOf" srcId="{E52366D7-2444-4378-BDCC-D92B6B951189}" destId="{51870047-7433-4FB7-8B4D-08CC8EDDF436}" srcOrd="0" destOrd="0" presId="urn:microsoft.com/office/officeart/2018/2/layout/IconLabelList"/>
    <dgm:cxn modelId="{9A0DE039-DEA2-4219-9B1A-9036472C3C7F}" type="presParOf" srcId="{51870047-7433-4FB7-8B4D-08CC8EDDF436}" destId="{E535C4E0-97F4-4AB7-99AE-AD40AC7CF41D}" srcOrd="0" destOrd="0" presId="urn:microsoft.com/office/officeart/2018/2/layout/IconLabelList"/>
    <dgm:cxn modelId="{8967593B-3C9F-42F7-88BD-24D7B257CA19}" type="presParOf" srcId="{51870047-7433-4FB7-8B4D-08CC8EDDF436}" destId="{2C28E133-1C7E-4A71-83E0-C7491D1E9FE3}" srcOrd="1" destOrd="0" presId="urn:microsoft.com/office/officeart/2018/2/layout/IconLabelList"/>
    <dgm:cxn modelId="{B8C0C157-1891-402F-8CD6-F195C7BD4B53}" type="presParOf" srcId="{51870047-7433-4FB7-8B4D-08CC8EDDF436}" destId="{B3792720-3AD1-49F0-A967-3ECA2D6F0BF3}" srcOrd="2" destOrd="0" presId="urn:microsoft.com/office/officeart/2018/2/layout/IconLabelList"/>
    <dgm:cxn modelId="{A52F54A0-C9AE-47B1-BDE6-028F94E726E5}" type="presParOf" srcId="{E52366D7-2444-4378-BDCC-D92B6B951189}" destId="{BDC1EC43-E9DE-4822-ADB7-041A6848222C}" srcOrd="1" destOrd="0" presId="urn:microsoft.com/office/officeart/2018/2/layout/IconLabelList"/>
    <dgm:cxn modelId="{1A00E740-DAEF-482B-BC99-5B2FE7926DB4}" type="presParOf" srcId="{E52366D7-2444-4378-BDCC-D92B6B951189}" destId="{FDCBF56A-BC7E-4B16-A4EC-B5D7C3C30EEF}" srcOrd="2" destOrd="0" presId="urn:microsoft.com/office/officeart/2018/2/layout/IconLabelList"/>
    <dgm:cxn modelId="{B289E500-CB58-4371-AAA3-79DDFC0CFB48}" type="presParOf" srcId="{FDCBF56A-BC7E-4B16-A4EC-B5D7C3C30EEF}" destId="{1EF8EE8D-98AD-47F3-9A84-2FA38645DE70}" srcOrd="0" destOrd="0" presId="urn:microsoft.com/office/officeart/2018/2/layout/IconLabelList"/>
    <dgm:cxn modelId="{A221B8C6-C20B-4FBA-96B5-2C394FBA8E0E}" type="presParOf" srcId="{FDCBF56A-BC7E-4B16-A4EC-B5D7C3C30EEF}" destId="{4255A44E-7B8F-4AF1-AC9C-8FB8C7F61750}" srcOrd="1" destOrd="0" presId="urn:microsoft.com/office/officeart/2018/2/layout/IconLabelList"/>
    <dgm:cxn modelId="{BFC7A773-30C8-4D40-ACC4-53B78C780D82}" type="presParOf" srcId="{FDCBF56A-BC7E-4B16-A4EC-B5D7C3C30EEF}" destId="{99661E6E-ECAB-4085-91F2-A534C3EBD19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3D4E3-CE3E-4778-96E0-E0F3E819162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09D4CE-A469-4984-8F4F-59AAC1C78953}">
      <dgm:prSet/>
      <dgm:spPr/>
      <dgm:t>
        <a:bodyPr/>
        <a:lstStyle/>
        <a:p>
          <a:pPr>
            <a:lnSpc>
              <a:spcPct val="100000"/>
            </a:lnSpc>
          </a:pPr>
          <a:r>
            <a:rPr lang="en-US" sz="3000" dirty="0">
              <a:solidFill>
                <a:srgbClr val="010000"/>
              </a:solidFill>
              <a:latin typeface="Corbel"/>
            </a:rPr>
            <a:t>Labeled Questions</a:t>
          </a:r>
        </a:p>
      </dgm:t>
    </dgm:pt>
    <dgm:pt modelId="{F1D3D802-979C-4FC0-A8B0-7EDAE4A8A969}" type="parTrans" cxnId="{2A64C84D-66C7-4274-9615-1FD03F8C71E3}">
      <dgm:prSet/>
      <dgm:spPr/>
      <dgm:t>
        <a:bodyPr/>
        <a:lstStyle/>
        <a:p>
          <a:endParaRPr lang="en-US"/>
        </a:p>
      </dgm:t>
    </dgm:pt>
    <dgm:pt modelId="{0F30F344-B2F0-41A8-98FD-31F8417E5618}" type="sibTrans" cxnId="{2A64C84D-66C7-4274-9615-1FD03F8C71E3}">
      <dgm:prSet/>
      <dgm:spPr/>
      <dgm:t>
        <a:bodyPr/>
        <a:lstStyle/>
        <a:p>
          <a:endParaRPr lang="en-US"/>
        </a:p>
      </dgm:t>
    </dgm:pt>
    <dgm:pt modelId="{54DF3510-5E48-4E5E-9ACC-342DE0BD3C16}">
      <dgm:prSet/>
      <dgm:spPr/>
      <dgm:t>
        <a:bodyPr/>
        <a:lstStyle/>
        <a:p>
          <a:pPr>
            <a:lnSpc>
              <a:spcPct val="100000"/>
            </a:lnSpc>
          </a:pPr>
          <a:r>
            <a:rPr lang="en-US" dirty="0">
              <a:solidFill>
                <a:srgbClr val="000000"/>
              </a:solidFill>
            </a:rPr>
            <a:t>Naive Bayes model </a:t>
          </a:r>
        </a:p>
      </dgm:t>
    </dgm:pt>
    <dgm:pt modelId="{306ECC32-4F65-4C78-84CF-8D5814F53F16}" type="parTrans" cxnId="{E20F08ED-1660-4D05-A59B-776A267E4972}">
      <dgm:prSet/>
      <dgm:spPr/>
    </dgm:pt>
    <dgm:pt modelId="{DBDC73E7-0A66-465A-A28E-A336873DE4C6}" type="sibTrans" cxnId="{E20F08ED-1660-4D05-A59B-776A267E4972}">
      <dgm:prSet/>
      <dgm:spPr/>
      <dgm:t>
        <a:bodyPr/>
        <a:lstStyle/>
        <a:p>
          <a:endParaRPr lang="en-US"/>
        </a:p>
      </dgm:t>
    </dgm:pt>
    <dgm:pt modelId="{32924B24-4EC5-4281-BE59-B04E347591BC}">
      <dgm:prSet/>
      <dgm:spPr/>
      <dgm:t>
        <a:bodyPr/>
        <a:lstStyle/>
        <a:p>
          <a:pPr>
            <a:lnSpc>
              <a:spcPct val="100000"/>
            </a:lnSpc>
          </a:pPr>
          <a:r>
            <a:rPr lang="en-US" dirty="0"/>
            <a:t>Features </a:t>
          </a:r>
        </a:p>
      </dgm:t>
    </dgm:pt>
    <dgm:pt modelId="{8F62409E-9F52-4BDB-ABC9-B3CC6DFA1ACD}" type="parTrans" cxnId="{A4E1A0A5-5343-4E9F-BC71-4AF0BE3A261D}">
      <dgm:prSet/>
      <dgm:spPr/>
    </dgm:pt>
    <dgm:pt modelId="{6C2AB21B-2C58-4A10-9F71-49B9FF3BFC4A}" type="sibTrans" cxnId="{A4E1A0A5-5343-4E9F-BC71-4AF0BE3A261D}">
      <dgm:prSet/>
      <dgm:spPr/>
      <dgm:t>
        <a:bodyPr/>
        <a:lstStyle/>
        <a:p>
          <a:endParaRPr lang="en-US"/>
        </a:p>
      </dgm:t>
    </dgm:pt>
    <dgm:pt modelId="{1A5F97F5-A3FC-4512-8ECF-9BB47513AAC7}">
      <dgm:prSet/>
      <dgm:spPr/>
      <dgm:t>
        <a:bodyPr/>
        <a:lstStyle/>
        <a:p>
          <a:pPr>
            <a:lnSpc>
              <a:spcPct val="100000"/>
            </a:lnSpc>
          </a:pPr>
          <a:r>
            <a:rPr lang="en-US" dirty="0"/>
            <a:t>Findings</a:t>
          </a:r>
        </a:p>
      </dgm:t>
    </dgm:pt>
    <dgm:pt modelId="{C116F1D4-E263-48BC-B68C-F7E778C663B2}" type="parTrans" cxnId="{A0D827EB-D6B8-4A5B-9590-1200B23732B5}">
      <dgm:prSet/>
      <dgm:spPr/>
    </dgm:pt>
    <dgm:pt modelId="{92672909-B841-424D-A502-DC105DA19774}" type="sibTrans" cxnId="{A0D827EB-D6B8-4A5B-9590-1200B23732B5}">
      <dgm:prSet/>
      <dgm:spPr/>
      <dgm:t>
        <a:bodyPr/>
        <a:lstStyle/>
        <a:p>
          <a:endParaRPr lang="en-US"/>
        </a:p>
      </dgm:t>
    </dgm:pt>
    <dgm:pt modelId="{E52366D7-2444-4378-BDCC-D92B6B951189}" type="pres">
      <dgm:prSet presAssocID="{2E93D4E3-CE3E-4778-96E0-E0F3E819162A}" presName="root" presStyleCnt="0">
        <dgm:presLayoutVars>
          <dgm:dir/>
          <dgm:resizeHandles val="exact"/>
        </dgm:presLayoutVars>
      </dgm:prSet>
      <dgm:spPr/>
    </dgm:pt>
    <dgm:pt modelId="{D8ED5834-BA1F-4D12-B86F-6F7F244AB1CD}" type="pres">
      <dgm:prSet presAssocID="{4B09D4CE-A469-4984-8F4F-59AAC1C78953}" presName="compNode" presStyleCnt="0"/>
      <dgm:spPr/>
    </dgm:pt>
    <dgm:pt modelId="{A827EAC8-1475-4369-AC80-E681B40E7805}" type="pres">
      <dgm:prSet presAssocID="{4B09D4CE-A469-4984-8F4F-59AAC1C789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AC95DA05-0BDA-40CB-B4F2-344672060CF5}" type="pres">
      <dgm:prSet presAssocID="{4B09D4CE-A469-4984-8F4F-59AAC1C78953}" presName="spaceRect" presStyleCnt="0"/>
      <dgm:spPr/>
    </dgm:pt>
    <dgm:pt modelId="{E5F53AE7-4360-4AC8-AD45-5383B0B85B97}" type="pres">
      <dgm:prSet presAssocID="{4B09D4CE-A469-4984-8F4F-59AAC1C78953}" presName="textRect" presStyleLbl="revTx" presStyleIdx="0" presStyleCnt="4">
        <dgm:presLayoutVars>
          <dgm:chMax val="1"/>
          <dgm:chPref val="1"/>
        </dgm:presLayoutVars>
      </dgm:prSet>
      <dgm:spPr/>
    </dgm:pt>
    <dgm:pt modelId="{2A49AFB9-5695-4338-90F4-5EF7EE082671}" type="pres">
      <dgm:prSet presAssocID="{0F30F344-B2F0-41A8-98FD-31F8417E5618}" presName="sibTrans" presStyleCnt="0"/>
      <dgm:spPr/>
    </dgm:pt>
    <dgm:pt modelId="{51870047-7433-4FB7-8B4D-08CC8EDDF436}" type="pres">
      <dgm:prSet presAssocID="{32924B24-4EC5-4281-BE59-B04E347591BC}" presName="compNode" presStyleCnt="0"/>
      <dgm:spPr/>
    </dgm:pt>
    <dgm:pt modelId="{E535C4E0-97F4-4AB7-99AE-AD40AC7CF41D}" type="pres">
      <dgm:prSet presAssocID="{32924B24-4EC5-4281-BE59-B04E347591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2C28E133-1C7E-4A71-83E0-C7491D1E9FE3}" type="pres">
      <dgm:prSet presAssocID="{32924B24-4EC5-4281-BE59-B04E347591BC}" presName="spaceRect" presStyleCnt="0"/>
      <dgm:spPr/>
    </dgm:pt>
    <dgm:pt modelId="{B3792720-3AD1-49F0-A967-3ECA2D6F0BF3}" type="pres">
      <dgm:prSet presAssocID="{32924B24-4EC5-4281-BE59-B04E347591BC}" presName="textRect" presStyleLbl="revTx" presStyleIdx="1" presStyleCnt="4">
        <dgm:presLayoutVars>
          <dgm:chMax val="1"/>
          <dgm:chPref val="1"/>
        </dgm:presLayoutVars>
      </dgm:prSet>
      <dgm:spPr/>
    </dgm:pt>
    <dgm:pt modelId="{BDC1EC43-E9DE-4822-ADB7-041A6848222C}" type="pres">
      <dgm:prSet presAssocID="{6C2AB21B-2C58-4A10-9F71-49B9FF3BFC4A}" presName="sibTrans" presStyleCnt="0"/>
      <dgm:spPr/>
    </dgm:pt>
    <dgm:pt modelId="{FDCBF56A-BC7E-4B16-A4EC-B5D7C3C30EEF}" type="pres">
      <dgm:prSet presAssocID="{54DF3510-5E48-4E5E-9ACC-342DE0BD3C16}" presName="compNode" presStyleCnt="0"/>
      <dgm:spPr/>
    </dgm:pt>
    <dgm:pt modelId="{1EF8EE8D-98AD-47F3-9A84-2FA38645DE70}" type="pres">
      <dgm:prSet presAssocID="{54DF3510-5E48-4E5E-9ACC-342DE0BD3C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4255A44E-7B8F-4AF1-AC9C-8FB8C7F61750}" type="pres">
      <dgm:prSet presAssocID="{54DF3510-5E48-4E5E-9ACC-342DE0BD3C16}" presName="spaceRect" presStyleCnt="0"/>
      <dgm:spPr/>
    </dgm:pt>
    <dgm:pt modelId="{99661E6E-ECAB-4085-91F2-A534C3EBD198}" type="pres">
      <dgm:prSet presAssocID="{54DF3510-5E48-4E5E-9ACC-342DE0BD3C16}" presName="textRect" presStyleLbl="revTx" presStyleIdx="2" presStyleCnt="4">
        <dgm:presLayoutVars>
          <dgm:chMax val="1"/>
          <dgm:chPref val="1"/>
        </dgm:presLayoutVars>
      </dgm:prSet>
      <dgm:spPr/>
    </dgm:pt>
    <dgm:pt modelId="{3C6ABCA8-848E-472B-9AF2-6EE626F2B593}" type="pres">
      <dgm:prSet presAssocID="{DBDC73E7-0A66-465A-A28E-A336873DE4C6}" presName="sibTrans" presStyleCnt="0"/>
      <dgm:spPr/>
    </dgm:pt>
    <dgm:pt modelId="{57298715-C025-4055-A97C-8741EBDD22B3}" type="pres">
      <dgm:prSet presAssocID="{1A5F97F5-A3FC-4512-8ECF-9BB47513AAC7}" presName="compNode" presStyleCnt="0"/>
      <dgm:spPr/>
    </dgm:pt>
    <dgm:pt modelId="{5A62E065-ED32-4274-A029-EE8F67A276A5}" type="pres">
      <dgm:prSet presAssocID="{1A5F97F5-A3FC-4512-8ECF-9BB47513AA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6B71BC6F-BAA8-46B2-8695-4D10182DC188}" type="pres">
      <dgm:prSet presAssocID="{1A5F97F5-A3FC-4512-8ECF-9BB47513AAC7}" presName="spaceRect" presStyleCnt="0"/>
      <dgm:spPr/>
    </dgm:pt>
    <dgm:pt modelId="{6A04D53A-0F1F-49E9-A973-E9ABA734D314}" type="pres">
      <dgm:prSet presAssocID="{1A5F97F5-A3FC-4512-8ECF-9BB47513AAC7}" presName="textRect" presStyleLbl="revTx" presStyleIdx="3" presStyleCnt="4">
        <dgm:presLayoutVars>
          <dgm:chMax val="1"/>
          <dgm:chPref val="1"/>
        </dgm:presLayoutVars>
      </dgm:prSet>
      <dgm:spPr/>
    </dgm:pt>
  </dgm:ptLst>
  <dgm:cxnLst>
    <dgm:cxn modelId="{C0E74B40-982E-444E-B2E7-30D15B836D97}" type="presOf" srcId="{1A5F97F5-A3FC-4512-8ECF-9BB47513AAC7}" destId="{6A04D53A-0F1F-49E9-A973-E9ABA734D314}" srcOrd="0" destOrd="0" presId="urn:microsoft.com/office/officeart/2018/2/layout/IconLabelList"/>
    <dgm:cxn modelId="{2A64C84D-66C7-4274-9615-1FD03F8C71E3}" srcId="{2E93D4E3-CE3E-4778-96E0-E0F3E819162A}" destId="{4B09D4CE-A469-4984-8F4F-59AAC1C78953}" srcOrd="0" destOrd="0" parTransId="{F1D3D802-979C-4FC0-A8B0-7EDAE4A8A969}" sibTransId="{0F30F344-B2F0-41A8-98FD-31F8417E5618}"/>
    <dgm:cxn modelId="{E1B1EC7A-6436-4B47-AE23-57CCF7D58FA3}" type="presOf" srcId="{32924B24-4EC5-4281-BE59-B04E347591BC}" destId="{B3792720-3AD1-49F0-A967-3ECA2D6F0BF3}" srcOrd="0" destOrd="0" presId="urn:microsoft.com/office/officeart/2018/2/layout/IconLabelList"/>
    <dgm:cxn modelId="{A4E1A0A5-5343-4E9F-BC71-4AF0BE3A261D}" srcId="{2E93D4E3-CE3E-4778-96E0-E0F3E819162A}" destId="{32924B24-4EC5-4281-BE59-B04E347591BC}" srcOrd="1" destOrd="0" parTransId="{8F62409E-9F52-4BDB-ABC9-B3CC6DFA1ACD}" sibTransId="{6C2AB21B-2C58-4A10-9F71-49B9FF3BFC4A}"/>
    <dgm:cxn modelId="{DBE010AC-213F-4AA5-84D6-71F92C89D29A}" type="presOf" srcId="{4B09D4CE-A469-4984-8F4F-59AAC1C78953}" destId="{E5F53AE7-4360-4AC8-AD45-5383B0B85B97}" srcOrd="0" destOrd="0" presId="urn:microsoft.com/office/officeart/2018/2/layout/IconLabelList"/>
    <dgm:cxn modelId="{603886BE-6A03-4D8E-B053-6C73623522C1}" type="presOf" srcId="{54DF3510-5E48-4E5E-9ACC-342DE0BD3C16}" destId="{99661E6E-ECAB-4085-91F2-A534C3EBD198}" srcOrd="0" destOrd="0" presId="urn:microsoft.com/office/officeart/2018/2/layout/IconLabelList"/>
    <dgm:cxn modelId="{3136FDE0-5946-48F0-B138-4E92F1D016B4}" type="presOf" srcId="{2E93D4E3-CE3E-4778-96E0-E0F3E819162A}" destId="{E52366D7-2444-4378-BDCC-D92B6B951189}" srcOrd="0" destOrd="0" presId="urn:microsoft.com/office/officeart/2018/2/layout/IconLabelList"/>
    <dgm:cxn modelId="{A0D827EB-D6B8-4A5B-9590-1200B23732B5}" srcId="{2E93D4E3-CE3E-4778-96E0-E0F3E819162A}" destId="{1A5F97F5-A3FC-4512-8ECF-9BB47513AAC7}" srcOrd="3" destOrd="0" parTransId="{C116F1D4-E263-48BC-B68C-F7E778C663B2}" sibTransId="{92672909-B841-424D-A502-DC105DA19774}"/>
    <dgm:cxn modelId="{E20F08ED-1660-4D05-A59B-776A267E4972}" srcId="{2E93D4E3-CE3E-4778-96E0-E0F3E819162A}" destId="{54DF3510-5E48-4E5E-9ACC-342DE0BD3C16}" srcOrd="2" destOrd="0" parTransId="{306ECC32-4F65-4C78-84CF-8D5814F53F16}" sibTransId="{DBDC73E7-0A66-465A-A28E-A336873DE4C6}"/>
    <dgm:cxn modelId="{E73ADEF0-7825-4B58-8033-B43D54A575DF}" type="presParOf" srcId="{E52366D7-2444-4378-BDCC-D92B6B951189}" destId="{D8ED5834-BA1F-4D12-B86F-6F7F244AB1CD}" srcOrd="0" destOrd="0" presId="urn:microsoft.com/office/officeart/2018/2/layout/IconLabelList"/>
    <dgm:cxn modelId="{E3E43F07-8D4B-4AFA-B6A3-48A7E4C16E5B}" type="presParOf" srcId="{D8ED5834-BA1F-4D12-B86F-6F7F244AB1CD}" destId="{A827EAC8-1475-4369-AC80-E681B40E7805}" srcOrd="0" destOrd="0" presId="urn:microsoft.com/office/officeart/2018/2/layout/IconLabelList"/>
    <dgm:cxn modelId="{7C518667-058E-43F4-ADB3-23A929D2E148}" type="presParOf" srcId="{D8ED5834-BA1F-4D12-B86F-6F7F244AB1CD}" destId="{AC95DA05-0BDA-40CB-B4F2-344672060CF5}" srcOrd="1" destOrd="0" presId="urn:microsoft.com/office/officeart/2018/2/layout/IconLabelList"/>
    <dgm:cxn modelId="{5FB64561-A8D4-43BE-B0EB-7A5077A4EAAC}" type="presParOf" srcId="{D8ED5834-BA1F-4D12-B86F-6F7F244AB1CD}" destId="{E5F53AE7-4360-4AC8-AD45-5383B0B85B97}" srcOrd="2" destOrd="0" presId="urn:microsoft.com/office/officeart/2018/2/layout/IconLabelList"/>
    <dgm:cxn modelId="{3A3DC03F-6254-41D2-8EA3-C417BAB24FD8}" type="presParOf" srcId="{E52366D7-2444-4378-BDCC-D92B6B951189}" destId="{2A49AFB9-5695-4338-90F4-5EF7EE082671}" srcOrd="1" destOrd="0" presId="urn:microsoft.com/office/officeart/2018/2/layout/IconLabelList"/>
    <dgm:cxn modelId="{D01A40A8-7AE2-43EF-A9CD-9EE3B8646564}" type="presParOf" srcId="{E52366D7-2444-4378-BDCC-D92B6B951189}" destId="{51870047-7433-4FB7-8B4D-08CC8EDDF436}" srcOrd="2" destOrd="0" presId="urn:microsoft.com/office/officeart/2018/2/layout/IconLabelList"/>
    <dgm:cxn modelId="{9A0DE039-DEA2-4219-9B1A-9036472C3C7F}" type="presParOf" srcId="{51870047-7433-4FB7-8B4D-08CC8EDDF436}" destId="{E535C4E0-97F4-4AB7-99AE-AD40AC7CF41D}" srcOrd="0" destOrd="0" presId="urn:microsoft.com/office/officeart/2018/2/layout/IconLabelList"/>
    <dgm:cxn modelId="{8967593B-3C9F-42F7-88BD-24D7B257CA19}" type="presParOf" srcId="{51870047-7433-4FB7-8B4D-08CC8EDDF436}" destId="{2C28E133-1C7E-4A71-83E0-C7491D1E9FE3}" srcOrd="1" destOrd="0" presId="urn:microsoft.com/office/officeart/2018/2/layout/IconLabelList"/>
    <dgm:cxn modelId="{B8C0C157-1891-402F-8CD6-F195C7BD4B53}" type="presParOf" srcId="{51870047-7433-4FB7-8B4D-08CC8EDDF436}" destId="{B3792720-3AD1-49F0-A967-3ECA2D6F0BF3}" srcOrd="2" destOrd="0" presId="urn:microsoft.com/office/officeart/2018/2/layout/IconLabelList"/>
    <dgm:cxn modelId="{A52F54A0-C9AE-47B1-BDE6-028F94E726E5}" type="presParOf" srcId="{E52366D7-2444-4378-BDCC-D92B6B951189}" destId="{BDC1EC43-E9DE-4822-ADB7-041A6848222C}" srcOrd="3" destOrd="0" presId="urn:microsoft.com/office/officeart/2018/2/layout/IconLabelList"/>
    <dgm:cxn modelId="{1A00E740-DAEF-482B-BC99-5B2FE7926DB4}" type="presParOf" srcId="{E52366D7-2444-4378-BDCC-D92B6B951189}" destId="{FDCBF56A-BC7E-4B16-A4EC-B5D7C3C30EEF}" srcOrd="4" destOrd="0" presId="urn:microsoft.com/office/officeart/2018/2/layout/IconLabelList"/>
    <dgm:cxn modelId="{B289E500-CB58-4371-AAA3-79DDFC0CFB48}" type="presParOf" srcId="{FDCBF56A-BC7E-4B16-A4EC-B5D7C3C30EEF}" destId="{1EF8EE8D-98AD-47F3-9A84-2FA38645DE70}" srcOrd="0" destOrd="0" presId="urn:microsoft.com/office/officeart/2018/2/layout/IconLabelList"/>
    <dgm:cxn modelId="{A221B8C6-C20B-4FBA-96B5-2C394FBA8E0E}" type="presParOf" srcId="{FDCBF56A-BC7E-4B16-A4EC-B5D7C3C30EEF}" destId="{4255A44E-7B8F-4AF1-AC9C-8FB8C7F61750}" srcOrd="1" destOrd="0" presId="urn:microsoft.com/office/officeart/2018/2/layout/IconLabelList"/>
    <dgm:cxn modelId="{BFC7A773-30C8-4D40-ACC4-53B78C780D82}" type="presParOf" srcId="{FDCBF56A-BC7E-4B16-A4EC-B5D7C3C30EEF}" destId="{99661E6E-ECAB-4085-91F2-A534C3EBD198}" srcOrd="2" destOrd="0" presId="urn:microsoft.com/office/officeart/2018/2/layout/IconLabelList"/>
    <dgm:cxn modelId="{D391F987-606F-4545-850F-C68808E92987}" type="presParOf" srcId="{E52366D7-2444-4378-BDCC-D92B6B951189}" destId="{3C6ABCA8-848E-472B-9AF2-6EE626F2B593}" srcOrd="5" destOrd="0" presId="urn:microsoft.com/office/officeart/2018/2/layout/IconLabelList"/>
    <dgm:cxn modelId="{BFC1A0F8-A9B4-49EE-A64F-8D8454A51FF0}" type="presParOf" srcId="{E52366D7-2444-4378-BDCC-D92B6B951189}" destId="{57298715-C025-4055-A97C-8741EBDD22B3}" srcOrd="6" destOrd="0" presId="urn:microsoft.com/office/officeart/2018/2/layout/IconLabelList"/>
    <dgm:cxn modelId="{AC41B723-F88B-4F3C-9E60-CDD0C862A086}" type="presParOf" srcId="{57298715-C025-4055-A97C-8741EBDD22B3}" destId="{5A62E065-ED32-4274-A029-EE8F67A276A5}" srcOrd="0" destOrd="0" presId="urn:microsoft.com/office/officeart/2018/2/layout/IconLabelList"/>
    <dgm:cxn modelId="{AFCD51CB-435D-4C9C-94E0-4DB0E1693C71}" type="presParOf" srcId="{57298715-C025-4055-A97C-8741EBDD22B3}" destId="{6B71BC6F-BAA8-46B2-8695-4D10182DC188}" srcOrd="1" destOrd="0" presId="urn:microsoft.com/office/officeart/2018/2/layout/IconLabelList"/>
    <dgm:cxn modelId="{454609FD-5C23-4E3A-90C1-66B35D008675}" type="presParOf" srcId="{57298715-C025-4055-A97C-8741EBDD22B3}" destId="{6A04D53A-0F1F-49E9-A973-E9ABA734D31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B59479-B51F-423F-AF1E-38448EB48A02}" type="doc">
      <dgm:prSet loTypeId="urn:microsoft.com/office/officeart/2018/5/layout/IconLeaf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4813DB95-C524-44C6-8820-8BFC48ACFF5A}">
      <dgm:prSet/>
      <dgm:spPr/>
      <dgm:t>
        <a:bodyPr/>
        <a:lstStyle/>
        <a:p>
          <a:pPr>
            <a:defRPr cap="all"/>
          </a:pPr>
          <a:r>
            <a:rPr lang="en-US" dirty="0"/>
            <a:t>Data</a:t>
          </a:r>
        </a:p>
      </dgm:t>
    </dgm:pt>
    <dgm:pt modelId="{CBC69089-A0DE-46A4-87FD-B2B9EB16E390}" type="parTrans" cxnId="{31055306-D8E5-44B2-BA11-6A595EB22FC1}">
      <dgm:prSet/>
      <dgm:spPr/>
      <dgm:t>
        <a:bodyPr/>
        <a:lstStyle/>
        <a:p>
          <a:endParaRPr lang="en-US"/>
        </a:p>
      </dgm:t>
    </dgm:pt>
    <dgm:pt modelId="{54548FC1-B559-4A66-9653-C835A7521F96}" type="sibTrans" cxnId="{31055306-D8E5-44B2-BA11-6A595EB22FC1}">
      <dgm:prSet/>
      <dgm:spPr/>
      <dgm:t>
        <a:bodyPr/>
        <a:lstStyle/>
        <a:p>
          <a:endParaRPr lang="en-US"/>
        </a:p>
      </dgm:t>
    </dgm:pt>
    <dgm:pt modelId="{7EF43391-5944-4A60-8E22-860DBA922B4E}">
      <dgm:prSet/>
      <dgm:spPr/>
      <dgm:t>
        <a:bodyPr/>
        <a:lstStyle/>
        <a:p>
          <a:pPr>
            <a:defRPr cap="all"/>
          </a:pPr>
          <a:r>
            <a:rPr lang="en-US"/>
            <a:t>Features</a:t>
          </a:r>
        </a:p>
      </dgm:t>
    </dgm:pt>
    <dgm:pt modelId="{8A6A5BA5-7CB3-49E1-83F3-A8A0C001BFD6}" type="parTrans" cxnId="{0C273462-BCEB-4070-A026-02D5B7FC729B}">
      <dgm:prSet/>
      <dgm:spPr/>
      <dgm:t>
        <a:bodyPr/>
        <a:lstStyle/>
        <a:p>
          <a:endParaRPr lang="en-US"/>
        </a:p>
      </dgm:t>
    </dgm:pt>
    <dgm:pt modelId="{98735BDA-DAD3-4487-A160-B87D70286B91}" type="sibTrans" cxnId="{0C273462-BCEB-4070-A026-02D5B7FC729B}">
      <dgm:prSet/>
      <dgm:spPr/>
      <dgm:t>
        <a:bodyPr/>
        <a:lstStyle/>
        <a:p>
          <a:endParaRPr lang="en-US"/>
        </a:p>
      </dgm:t>
    </dgm:pt>
    <dgm:pt modelId="{EB1B6D5F-D0C8-4147-88ED-2D1BD1EE8263}">
      <dgm:prSet/>
      <dgm:spPr/>
      <dgm:t>
        <a:bodyPr/>
        <a:lstStyle/>
        <a:p>
          <a:pPr>
            <a:defRPr cap="all"/>
          </a:pPr>
          <a:r>
            <a:rPr lang="en-US"/>
            <a:t>Models</a:t>
          </a:r>
        </a:p>
      </dgm:t>
    </dgm:pt>
    <dgm:pt modelId="{CA92F590-DB83-476D-8C79-0730EE05FE18}" type="parTrans" cxnId="{F85E230C-3585-4531-9796-18CA0D739289}">
      <dgm:prSet/>
      <dgm:spPr/>
      <dgm:t>
        <a:bodyPr/>
        <a:lstStyle/>
        <a:p>
          <a:endParaRPr lang="en-US"/>
        </a:p>
      </dgm:t>
    </dgm:pt>
    <dgm:pt modelId="{84CCB408-F917-4516-9067-5D2422A4D9B0}" type="sibTrans" cxnId="{F85E230C-3585-4531-9796-18CA0D739289}">
      <dgm:prSet/>
      <dgm:spPr/>
      <dgm:t>
        <a:bodyPr/>
        <a:lstStyle/>
        <a:p>
          <a:endParaRPr lang="en-US"/>
        </a:p>
      </dgm:t>
    </dgm:pt>
    <dgm:pt modelId="{3589DD5A-29CB-4D5C-8208-B48387C3D58C}" type="pres">
      <dgm:prSet presAssocID="{C3B59479-B51F-423F-AF1E-38448EB48A02}" presName="root" presStyleCnt="0">
        <dgm:presLayoutVars>
          <dgm:dir/>
          <dgm:resizeHandles val="exact"/>
        </dgm:presLayoutVars>
      </dgm:prSet>
      <dgm:spPr/>
    </dgm:pt>
    <dgm:pt modelId="{5C677CCD-D274-4FCB-A2E2-07C84EE6229F}" type="pres">
      <dgm:prSet presAssocID="{4813DB95-C524-44C6-8820-8BFC48ACFF5A}" presName="compNode" presStyleCnt="0"/>
      <dgm:spPr/>
    </dgm:pt>
    <dgm:pt modelId="{90245087-2331-442B-B6F0-930D34062CF2}" type="pres">
      <dgm:prSet presAssocID="{4813DB95-C524-44C6-8820-8BFC48ACFF5A}" presName="iconBgRect" presStyleLbl="bgShp" presStyleIdx="0" presStyleCnt="3"/>
      <dgm:spPr>
        <a:prstGeom prst="round2DiagRect">
          <a:avLst>
            <a:gd name="adj1" fmla="val 29727"/>
            <a:gd name="adj2" fmla="val 0"/>
          </a:avLst>
        </a:prstGeom>
      </dgm:spPr>
    </dgm:pt>
    <dgm:pt modelId="{16D71C79-0777-4C55-BC53-397F9452DA88}" type="pres">
      <dgm:prSet presAssocID="{4813DB95-C524-44C6-8820-8BFC48ACFF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E96D42B-B5C1-4D88-BD65-5E8DD1C6CB3F}" type="pres">
      <dgm:prSet presAssocID="{4813DB95-C524-44C6-8820-8BFC48ACFF5A}" presName="spaceRect" presStyleCnt="0"/>
      <dgm:spPr/>
    </dgm:pt>
    <dgm:pt modelId="{3148D6B8-C335-4F81-ACDE-CBD9295BC484}" type="pres">
      <dgm:prSet presAssocID="{4813DB95-C524-44C6-8820-8BFC48ACFF5A}" presName="textRect" presStyleLbl="revTx" presStyleIdx="0" presStyleCnt="3">
        <dgm:presLayoutVars>
          <dgm:chMax val="1"/>
          <dgm:chPref val="1"/>
        </dgm:presLayoutVars>
      </dgm:prSet>
      <dgm:spPr/>
    </dgm:pt>
    <dgm:pt modelId="{C8F1F5DC-E5AA-4359-AAFA-FCCF3874C142}" type="pres">
      <dgm:prSet presAssocID="{54548FC1-B559-4A66-9653-C835A7521F96}" presName="sibTrans" presStyleCnt="0"/>
      <dgm:spPr/>
    </dgm:pt>
    <dgm:pt modelId="{F2079C40-B77C-4EBC-B35E-0FF53E154C27}" type="pres">
      <dgm:prSet presAssocID="{7EF43391-5944-4A60-8E22-860DBA922B4E}" presName="compNode" presStyleCnt="0"/>
      <dgm:spPr/>
    </dgm:pt>
    <dgm:pt modelId="{08F0B415-7B7F-4C0A-9CD1-89F6B1B879F3}" type="pres">
      <dgm:prSet presAssocID="{7EF43391-5944-4A60-8E22-860DBA922B4E}" presName="iconBgRect" presStyleLbl="bgShp" presStyleIdx="1" presStyleCnt="3"/>
      <dgm:spPr>
        <a:prstGeom prst="round2DiagRect">
          <a:avLst>
            <a:gd name="adj1" fmla="val 29727"/>
            <a:gd name="adj2" fmla="val 0"/>
          </a:avLst>
        </a:prstGeom>
      </dgm:spPr>
    </dgm:pt>
    <dgm:pt modelId="{63257EEB-B776-4D20-AED9-A19EC612FD58}" type="pres">
      <dgm:prSet presAssocID="{7EF43391-5944-4A60-8E22-860DBA922B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BDF16678-6CAB-4666-BACE-81CD5DE6DA9D}" type="pres">
      <dgm:prSet presAssocID="{7EF43391-5944-4A60-8E22-860DBA922B4E}" presName="spaceRect" presStyleCnt="0"/>
      <dgm:spPr/>
    </dgm:pt>
    <dgm:pt modelId="{D3FCD0D9-5025-4FCB-8526-534B2CB3EFE0}" type="pres">
      <dgm:prSet presAssocID="{7EF43391-5944-4A60-8E22-860DBA922B4E}" presName="textRect" presStyleLbl="revTx" presStyleIdx="1" presStyleCnt="3">
        <dgm:presLayoutVars>
          <dgm:chMax val="1"/>
          <dgm:chPref val="1"/>
        </dgm:presLayoutVars>
      </dgm:prSet>
      <dgm:spPr/>
    </dgm:pt>
    <dgm:pt modelId="{374FBF14-9426-47BF-B19E-10B9E71A165A}" type="pres">
      <dgm:prSet presAssocID="{98735BDA-DAD3-4487-A160-B87D70286B91}" presName="sibTrans" presStyleCnt="0"/>
      <dgm:spPr/>
    </dgm:pt>
    <dgm:pt modelId="{00C4EB18-DCCB-4BFB-8C10-7C46EA10D2B2}" type="pres">
      <dgm:prSet presAssocID="{EB1B6D5F-D0C8-4147-88ED-2D1BD1EE8263}" presName="compNode" presStyleCnt="0"/>
      <dgm:spPr/>
    </dgm:pt>
    <dgm:pt modelId="{35D992EB-839B-4401-9E3B-05AA7CF67512}" type="pres">
      <dgm:prSet presAssocID="{EB1B6D5F-D0C8-4147-88ED-2D1BD1EE8263}" presName="iconBgRect" presStyleLbl="bgShp" presStyleIdx="2" presStyleCnt="3"/>
      <dgm:spPr>
        <a:prstGeom prst="round2DiagRect">
          <a:avLst>
            <a:gd name="adj1" fmla="val 29727"/>
            <a:gd name="adj2" fmla="val 0"/>
          </a:avLst>
        </a:prstGeom>
      </dgm:spPr>
    </dgm:pt>
    <dgm:pt modelId="{601E8337-87A8-4D5F-9D1E-F1963E2C29AE}" type="pres">
      <dgm:prSet presAssocID="{EB1B6D5F-D0C8-4147-88ED-2D1BD1EE82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27E47C7-FB6E-4711-8A03-44E96D5D792C}" type="pres">
      <dgm:prSet presAssocID="{EB1B6D5F-D0C8-4147-88ED-2D1BD1EE8263}" presName="spaceRect" presStyleCnt="0"/>
      <dgm:spPr/>
    </dgm:pt>
    <dgm:pt modelId="{74DA4BF9-AFEE-4BD3-831F-A9FB5A79AD6E}" type="pres">
      <dgm:prSet presAssocID="{EB1B6D5F-D0C8-4147-88ED-2D1BD1EE8263}" presName="textRect" presStyleLbl="revTx" presStyleIdx="2" presStyleCnt="3">
        <dgm:presLayoutVars>
          <dgm:chMax val="1"/>
          <dgm:chPref val="1"/>
        </dgm:presLayoutVars>
      </dgm:prSet>
      <dgm:spPr/>
    </dgm:pt>
  </dgm:ptLst>
  <dgm:cxnLst>
    <dgm:cxn modelId="{31055306-D8E5-44B2-BA11-6A595EB22FC1}" srcId="{C3B59479-B51F-423F-AF1E-38448EB48A02}" destId="{4813DB95-C524-44C6-8820-8BFC48ACFF5A}" srcOrd="0" destOrd="0" parTransId="{CBC69089-A0DE-46A4-87FD-B2B9EB16E390}" sibTransId="{54548FC1-B559-4A66-9653-C835A7521F96}"/>
    <dgm:cxn modelId="{F85E230C-3585-4531-9796-18CA0D739289}" srcId="{C3B59479-B51F-423F-AF1E-38448EB48A02}" destId="{EB1B6D5F-D0C8-4147-88ED-2D1BD1EE8263}" srcOrd="2" destOrd="0" parTransId="{CA92F590-DB83-476D-8C79-0730EE05FE18}" sibTransId="{84CCB408-F917-4516-9067-5D2422A4D9B0}"/>
    <dgm:cxn modelId="{935C0B33-73A2-4D3B-A075-666F2D9D6285}" type="presOf" srcId="{7EF43391-5944-4A60-8E22-860DBA922B4E}" destId="{D3FCD0D9-5025-4FCB-8526-534B2CB3EFE0}" srcOrd="0" destOrd="0" presId="urn:microsoft.com/office/officeart/2018/5/layout/IconLeafLabelList"/>
    <dgm:cxn modelId="{8FAAB65F-7C03-41D0-AA86-A79FA58E0553}" type="presOf" srcId="{4813DB95-C524-44C6-8820-8BFC48ACFF5A}" destId="{3148D6B8-C335-4F81-ACDE-CBD9295BC484}" srcOrd="0" destOrd="0" presId="urn:microsoft.com/office/officeart/2018/5/layout/IconLeafLabelList"/>
    <dgm:cxn modelId="{0C273462-BCEB-4070-A026-02D5B7FC729B}" srcId="{C3B59479-B51F-423F-AF1E-38448EB48A02}" destId="{7EF43391-5944-4A60-8E22-860DBA922B4E}" srcOrd="1" destOrd="0" parTransId="{8A6A5BA5-7CB3-49E1-83F3-A8A0C001BFD6}" sibTransId="{98735BDA-DAD3-4487-A160-B87D70286B91}"/>
    <dgm:cxn modelId="{DE9E7285-321A-456A-8423-C7B34CF8D15B}" type="presOf" srcId="{C3B59479-B51F-423F-AF1E-38448EB48A02}" destId="{3589DD5A-29CB-4D5C-8208-B48387C3D58C}" srcOrd="0" destOrd="0" presId="urn:microsoft.com/office/officeart/2018/5/layout/IconLeafLabelList"/>
    <dgm:cxn modelId="{D0AD3C90-5007-440B-B34D-EB22F23C524A}" type="presOf" srcId="{EB1B6D5F-D0C8-4147-88ED-2D1BD1EE8263}" destId="{74DA4BF9-AFEE-4BD3-831F-A9FB5A79AD6E}" srcOrd="0" destOrd="0" presId="urn:microsoft.com/office/officeart/2018/5/layout/IconLeafLabelList"/>
    <dgm:cxn modelId="{C6C5480A-B764-43F2-87B1-6B4B071C630E}" type="presParOf" srcId="{3589DD5A-29CB-4D5C-8208-B48387C3D58C}" destId="{5C677CCD-D274-4FCB-A2E2-07C84EE6229F}" srcOrd="0" destOrd="0" presId="urn:microsoft.com/office/officeart/2018/5/layout/IconLeafLabelList"/>
    <dgm:cxn modelId="{9B48923B-C953-4E09-AB84-BA145C51AE05}" type="presParOf" srcId="{5C677CCD-D274-4FCB-A2E2-07C84EE6229F}" destId="{90245087-2331-442B-B6F0-930D34062CF2}" srcOrd="0" destOrd="0" presId="urn:microsoft.com/office/officeart/2018/5/layout/IconLeafLabelList"/>
    <dgm:cxn modelId="{3CA9A293-BC83-4C1E-B4D8-A15A8BA72A57}" type="presParOf" srcId="{5C677CCD-D274-4FCB-A2E2-07C84EE6229F}" destId="{16D71C79-0777-4C55-BC53-397F9452DA88}" srcOrd="1" destOrd="0" presId="urn:microsoft.com/office/officeart/2018/5/layout/IconLeafLabelList"/>
    <dgm:cxn modelId="{B97C97E7-DBAE-47BB-8727-3929D7A0A670}" type="presParOf" srcId="{5C677CCD-D274-4FCB-A2E2-07C84EE6229F}" destId="{EE96D42B-B5C1-4D88-BD65-5E8DD1C6CB3F}" srcOrd="2" destOrd="0" presId="urn:microsoft.com/office/officeart/2018/5/layout/IconLeafLabelList"/>
    <dgm:cxn modelId="{B6A3EA5C-DCF2-4627-BA49-B5E378A5B20C}" type="presParOf" srcId="{5C677CCD-D274-4FCB-A2E2-07C84EE6229F}" destId="{3148D6B8-C335-4F81-ACDE-CBD9295BC484}" srcOrd="3" destOrd="0" presId="urn:microsoft.com/office/officeart/2018/5/layout/IconLeafLabelList"/>
    <dgm:cxn modelId="{F60AA805-C7CA-46C0-A9AC-CA1960956D23}" type="presParOf" srcId="{3589DD5A-29CB-4D5C-8208-B48387C3D58C}" destId="{C8F1F5DC-E5AA-4359-AAFA-FCCF3874C142}" srcOrd="1" destOrd="0" presId="urn:microsoft.com/office/officeart/2018/5/layout/IconLeafLabelList"/>
    <dgm:cxn modelId="{28A01403-FF71-4C94-9032-C339D687EB7E}" type="presParOf" srcId="{3589DD5A-29CB-4D5C-8208-B48387C3D58C}" destId="{F2079C40-B77C-4EBC-B35E-0FF53E154C27}" srcOrd="2" destOrd="0" presId="urn:microsoft.com/office/officeart/2018/5/layout/IconLeafLabelList"/>
    <dgm:cxn modelId="{EC1AB6E0-6707-4330-AB5A-C62A4A6ED977}" type="presParOf" srcId="{F2079C40-B77C-4EBC-B35E-0FF53E154C27}" destId="{08F0B415-7B7F-4C0A-9CD1-89F6B1B879F3}" srcOrd="0" destOrd="0" presId="urn:microsoft.com/office/officeart/2018/5/layout/IconLeafLabelList"/>
    <dgm:cxn modelId="{61B79664-C300-4CC8-BD1E-236309CD2C40}" type="presParOf" srcId="{F2079C40-B77C-4EBC-B35E-0FF53E154C27}" destId="{63257EEB-B776-4D20-AED9-A19EC612FD58}" srcOrd="1" destOrd="0" presId="urn:microsoft.com/office/officeart/2018/5/layout/IconLeafLabelList"/>
    <dgm:cxn modelId="{2A0EE439-1D5D-45C4-B409-7743C7FD698B}" type="presParOf" srcId="{F2079C40-B77C-4EBC-B35E-0FF53E154C27}" destId="{BDF16678-6CAB-4666-BACE-81CD5DE6DA9D}" srcOrd="2" destOrd="0" presId="urn:microsoft.com/office/officeart/2018/5/layout/IconLeafLabelList"/>
    <dgm:cxn modelId="{7E0CB644-B6C3-458E-A504-6087277AB1D5}" type="presParOf" srcId="{F2079C40-B77C-4EBC-B35E-0FF53E154C27}" destId="{D3FCD0D9-5025-4FCB-8526-534B2CB3EFE0}" srcOrd="3" destOrd="0" presId="urn:microsoft.com/office/officeart/2018/5/layout/IconLeafLabelList"/>
    <dgm:cxn modelId="{6361FC3E-0710-4F3C-B722-31D3A2BB0444}" type="presParOf" srcId="{3589DD5A-29CB-4D5C-8208-B48387C3D58C}" destId="{374FBF14-9426-47BF-B19E-10B9E71A165A}" srcOrd="3" destOrd="0" presId="urn:microsoft.com/office/officeart/2018/5/layout/IconLeafLabelList"/>
    <dgm:cxn modelId="{B12B1C90-5D90-4EC4-BB8F-4AC36AE85E9A}" type="presParOf" srcId="{3589DD5A-29CB-4D5C-8208-B48387C3D58C}" destId="{00C4EB18-DCCB-4BFB-8C10-7C46EA10D2B2}" srcOrd="4" destOrd="0" presId="urn:microsoft.com/office/officeart/2018/5/layout/IconLeafLabelList"/>
    <dgm:cxn modelId="{539C8F03-BE16-42E6-BD57-88D52F3577B0}" type="presParOf" srcId="{00C4EB18-DCCB-4BFB-8C10-7C46EA10D2B2}" destId="{35D992EB-839B-4401-9E3B-05AA7CF67512}" srcOrd="0" destOrd="0" presId="urn:microsoft.com/office/officeart/2018/5/layout/IconLeafLabelList"/>
    <dgm:cxn modelId="{1D5AE769-3157-480D-8E2C-987FF3506462}" type="presParOf" srcId="{00C4EB18-DCCB-4BFB-8C10-7C46EA10D2B2}" destId="{601E8337-87A8-4D5F-9D1E-F1963E2C29AE}" srcOrd="1" destOrd="0" presId="urn:microsoft.com/office/officeart/2018/5/layout/IconLeafLabelList"/>
    <dgm:cxn modelId="{5117D9C8-5D47-43C7-B75D-4438C5E41FB7}" type="presParOf" srcId="{00C4EB18-DCCB-4BFB-8C10-7C46EA10D2B2}" destId="{727E47C7-FB6E-4711-8A03-44E96D5D792C}" srcOrd="2" destOrd="0" presId="urn:microsoft.com/office/officeart/2018/5/layout/IconLeafLabelList"/>
    <dgm:cxn modelId="{FC0DEC6F-FA13-48A4-AAFF-CE76616B4B31}" type="presParOf" srcId="{00C4EB18-DCCB-4BFB-8C10-7C46EA10D2B2}" destId="{74DA4BF9-AFEE-4BD3-831F-A9FB5A79AD6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6EDB1-F4C2-490B-9134-0F2DB4891D59}">
      <dsp:nvSpPr>
        <dsp:cNvPr id="0" name=""/>
        <dsp:cNvSpPr/>
      </dsp:nvSpPr>
      <dsp:spPr>
        <a:xfrm>
          <a:off x="0" y="1854"/>
          <a:ext cx="6451943" cy="939827"/>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28028901-0999-4ACC-8C77-F46899793521}">
      <dsp:nvSpPr>
        <dsp:cNvPr id="0" name=""/>
        <dsp:cNvSpPr/>
      </dsp:nvSpPr>
      <dsp:spPr>
        <a:xfrm>
          <a:off x="284297" y="213315"/>
          <a:ext cx="516904" cy="516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D081C12-4EC2-4EAC-B593-A9D773B5803A}">
      <dsp:nvSpPr>
        <dsp:cNvPr id="0" name=""/>
        <dsp:cNvSpPr/>
      </dsp:nvSpPr>
      <dsp:spPr>
        <a:xfrm>
          <a:off x="1085500" y="1854"/>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a:t>Recap</a:t>
          </a:r>
        </a:p>
      </dsp:txBody>
      <dsp:txXfrm>
        <a:off x="1085500" y="1854"/>
        <a:ext cx="5366442" cy="939827"/>
      </dsp:txXfrm>
    </dsp:sp>
    <dsp:sp modelId="{0383959E-917D-4613-8312-79C0343C3C5B}">
      <dsp:nvSpPr>
        <dsp:cNvPr id="0" name=""/>
        <dsp:cNvSpPr/>
      </dsp:nvSpPr>
      <dsp:spPr>
        <a:xfrm>
          <a:off x="0" y="1176638"/>
          <a:ext cx="6451943" cy="939827"/>
        </a:xfrm>
        <a:prstGeom prst="roundRect">
          <a:avLst>
            <a:gd name="adj" fmla="val 10000"/>
          </a:avLst>
        </a:prstGeom>
        <a:solidFill>
          <a:schemeClr val="accent5">
            <a:hueOff val="3625003"/>
            <a:satOff val="-21162"/>
            <a:lumOff val="-1699"/>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34B6F40-0978-40CA-A779-152D85D3C22C}">
      <dsp:nvSpPr>
        <dsp:cNvPr id="0" name=""/>
        <dsp:cNvSpPr/>
      </dsp:nvSpPr>
      <dsp:spPr>
        <a:xfrm>
          <a:off x="284297" y="1388099"/>
          <a:ext cx="516904" cy="516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318D32F-2A79-41BC-BC01-76D55C8C5C5E}">
      <dsp:nvSpPr>
        <dsp:cNvPr id="0" name=""/>
        <dsp:cNvSpPr/>
      </dsp:nvSpPr>
      <dsp:spPr>
        <a:xfrm>
          <a:off x="1085500" y="1176638"/>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a:t>Plans &amp; Goals</a:t>
          </a:r>
        </a:p>
      </dsp:txBody>
      <dsp:txXfrm>
        <a:off x="1085500" y="1176638"/>
        <a:ext cx="5366442" cy="939827"/>
      </dsp:txXfrm>
    </dsp:sp>
    <dsp:sp modelId="{41298159-5562-4BAC-95EB-2B44851CE17D}">
      <dsp:nvSpPr>
        <dsp:cNvPr id="0" name=""/>
        <dsp:cNvSpPr/>
      </dsp:nvSpPr>
      <dsp:spPr>
        <a:xfrm>
          <a:off x="0" y="2351421"/>
          <a:ext cx="6451943" cy="939827"/>
        </a:xfrm>
        <a:prstGeom prst="roundRect">
          <a:avLst>
            <a:gd name="adj" fmla="val 10000"/>
          </a:avLst>
        </a:prstGeom>
        <a:solidFill>
          <a:schemeClr val="accent5">
            <a:hueOff val="7250006"/>
            <a:satOff val="-42323"/>
            <a:lumOff val="-3398"/>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F7A9FC-DA46-490B-83D9-3F681A16A41C}">
      <dsp:nvSpPr>
        <dsp:cNvPr id="0" name=""/>
        <dsp:cNvSpPr/>
      </dsp:nvSpPr>
      <dsp:spPr>
        <a:xfrm>
          <a:off x="284297" y="2562882"/>
          <a:ext cx="516904" cy="516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D57528A-E6DB-43C1-8110-9EE02EA0FB18}">
      <dsp:nvSpPr>
        <dsp:cNvPr id="0" name=""/>
        <dsp:cNvSpPr/>
      </dsp:nvSpPr>
      <dsp:spPr>
        <a:xfrm>
          <a:off x="1085500" y="2351421"/>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a:t>Experiments</a:t>
          </a:r>
        </a:p>
      </dsp:txBody>
      <dsp:txXfrm>
        <a:off x="1085500" y="2351421"/>
        <a:ext cx="5366442" cy="939827"/>
      </dsp:txXfrm>
    </dsp:sp>
    <dsp:sp modelId="{D508462D-C846-4A88-A185-CCF6DCDEA0D4}">
      <dsp:nvSpPr>
        <dsp:cNvPr id="0" name=""/>
        <dsp:cNvSpPr/>
      </dsp:nvSpPr>
      <dsp:spPr>
        <a:xfrm>
          <a:off x="0" y="3526205"/>
          <a:ext cx="6451943" cy="939827"/>
        </a:xfrm>
        <a:prstGeom prst="roundRect">
          <a:avLst>
            <a:gd name="adj" fmla="val 10000"/>
          </a:avLst>
        </a:prstGeom>
        <a:solidFill>
          <a:schemeClr val="accent5">
            <a:hueOff val="10875008"/>
            <a:satOff val="-63485"/>
            <a:lumOff val="-5097"/>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CC56472-5A95-452C-9792-38A508F2F166}">
      <dsp:nvSpPr>
        <dsp:cNvPr id="0" name=""/>
        <dsp:cNvSpPr/>
      </dsp:nvSpPr>
      <dsp:spPr>
        <a:xfrm>
          <a:off x="284297" y="3737666"/>
          <a:ext cx="516904" cy="516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C207172-7B92-43EC-A608-E8AF52307A7E}">
      <dsp:nvSpPr>
        <dsp:cNvPr id="0" name=""/>
        <dsp:cNvSpPr/>
      </dsp:nvSpPr>
      <dsp:spPr>
        <a:xfrm>
          <a:off x="1085500" y="3526205"/>
          <a:ext cx="5366442" cy="9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65" tIns="99465" rIns="99465" bIns="99465" numCol="1" spcCol="1270" anchor="ctr" anchorCtr="0">
          <a:noAutofit/>
        </a:bodyPr>
        <a:lstStyle/>
        <a:p>
          <a:pPr marL="0" lvl="0" indent="0" algn="l" defTabSz="977900">
            <a:lnSpc>
              <a:spcPct val="100000"/>
            </a:lnSpc>
            <a:spcBef>
              <a:spcPct val="0"/>
            </a:spcBef>
            <a:spcAft>
              <a:spcPct val="35000"/>
            </a:spcAft>
            <a:buNone/>
          </a:pPr>
          <a:r>
            <a:rPr lang="en-US" sz="2200" kern="1200"/>
            <a:t>What's next?</a:t>
          </a:r>
        </a:p>
      </dsp:txBody>
      <dsp:txXfrm>
        <a:off x="1085500" y="3526205"/>
        <a:ext cx="5366442" cy="939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BE771-28A6-4938-BE67-33D8C3C4CA06}">
      <dsp:nvSpPr>
        <dsp:cNvPr id="0" name=""/>
        <dsp:cNvSpPr/>
      </dsp:nvSpPr>
      <dsp:spPr>
        <a:xfrm>
          <a:off x="0" y="463"/>
          <a:ext cx="9872663" cy="1084726"/>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55D0791-A587-4C2E-87C9-0792D44E99EC}">
      <dsp:nvSpPr>
        <dsp:cNvPr id="0" name=""/>
        <dsp:cNvSpPr/>
      </dsp:nvSpPr>
      <dsp:spPr>
        <a:xfrm>
          <a:off x="328129" y="244527"/>
          <a:ext cx="596599" cy="596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0ED30BB-03A1-4FF5-A392-EC69C45124BC}">
      <dsp:nvSpPr>
        <dsp:cNvPr id="0" name=""/>
        <dsp:cNvSpPr/>
      </dsp:nvSpPr>
      <dsp:spPr>
        <a:xfrm>
          <a:off x="1252859" y="463"/>
          <a:ext cx="4442698"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600200">
            <a:lnSpc>
              <a:spcPct val="100000"/>
            </a:lnSpc>
            <a:spcBef>
              <a:spcPct val="0"/>
            </a:spcBef>
            <a:spcAft>
              <a:spcPct val="35000"/>
            </a:spcAft>
            <a:buNone/>
          </a:pPr>
          <a:r>
            <a:rPr lang="en-US" sz="3600" kern="1200" dirty="0"/>
            <a:t>Learning</a:t>
          </a:r>
          <a:endParaRPr lang="en-US" sz="2500" kern="1200" dirty="0"/>
        </a:p>
      </dsp:txBody>
      <dsp:txXfrm>
        <a:off x="1252859" y="463"/>
        <a:ext cx="4442698" cy="1084726"/>
      </dsp:txXfrm>
    </dsp:sp>
    <dsp:sp modelId="{0E4BF0CC-3226-4C81-B82D-5C59F3E085D7}">
      <dsp:nvSpPr>
        <dsp:cNvPr id="0" name=""/>
        <dsp:cNvSpPr/>
      </dsp:nvSpPr>
      <dsp:spPr>
        <a:xfrm>
          <a:off x="5695557" y="463"/>
          <a:ext cx="4177105"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244600">
            <a:lnSpc>
              <a:spcPct val="100000"/>
            </a:lnSpc>
            <a:spcBef>
              <a:spcPct val="0"/>
            </a:spcBef>
            <a:spcAft>
              <a:spcPct val="35000"/>
            </a:spcAft>
            <a:buNone/>
          </a:pPr>
          <a:r>
            <a:rPr lang="en-US" sz="2800" kern="1200" dirty="0"/>
            <a:t>Machine learning</a:t>
          </a:r>
        </a:p>
      </dsp:txBody>
      <dsp:txXfrm>
        <a:off x="5695557" y="463"/>
        <a:ext cx="4177105" cy="1084726"/>
      </dsp:txXfrm>
    </dsp:sp>
    <dsp:sp modelId="{ADE34B5C-5EC8-467B-8B11-8599F4276A25}">
      <dsp:nvSpPr>
        <dsp:cNvPr id="0" name=""/>
        <dsp:cNvSpPr/>
      </dsp:nvSpPr>
      <dsp:spPr>
        <a:xfrm>
          <a:off x="0" y="1356371"/>
          <a:ext cx="9872663" cy="1084726"/>
        </a:xfrm>
        <a:prstGeom prst="roundRect">
          <a:avLst>
            <a:gd name="adj" fmla="val 10000"/>
          </a:avLst>
        </a:prstGeom>
        <a:solidFill>
          <a:schemeClr val="accent5">
            <a:hueOff val="5437504"/>
            <a:satOff val="-31742"/>
            <a:lumOff val="-2549"/>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71871C6-D5F0-4D11-B3E0-4F02547218F0}">
      <dsp:nvSpPr>
        <dsp:cNvPr id="0" name=""/>
        <dsp:cNvSpPr/>
      </dsp:nvSpPr>
      <dsp:spPr>
        <a:xfrm>
          <a:off x="328129" y="1600435"/>
          <a:ext cx="596599" cy="596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A4EE7AB-F8C4-49FD-8B28-18900D0C6D09}">
      <dsp:nvSpPr>
        <dsp:cNvPr id="0" name=""/>
        <dsp:cNvSpPr/>
      </dsp:nvSpPr>
      <dsp:spPr>
        <a:xfrm>
          <a:off x="1252859" y="1356371"/>
          <a:ext cx="4442698"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600200">
            <a:lnSpc>
              <a:spcPct val="100000"/>
            </a:lnSpc>
            <a:spcBef>
              <a:spcPct val="0"/>
            </a:spcBef>
            <a:spcAft>
              <a:spcPct val="35000"/>
            </a:spcAft>
            <a:buNone/>
          </a:pPr>
          <a:r>
            <a:rPr lang="en-US" sz="3600" kern="1200" dirty="0"/>
            <a:t>Meeting</a:t>
          </a:r>
          <a:endParaRPr lang="en-US" sz="2500" kern="1200" dirty="0"/>
        </a:p>
      </dsp:txBody>
      <dsp:txXfrm>
        <a:off x="1252859" y="1356371"/>
        <a:ext cx="4442698" cy="1084726"/>
      </dsp:txXfrm>
    </dsp:sp>
    <dsp:sp modelId="{8F179A1A-D107-46E5-90CF-D1F86E3CD643}">
      <dsp:nvSpPr>
        <dsp:cNvPr id="0" name=""/>
        <dsp:cNvSpPr/>
      </dsp:nvSpPr>
      <dsp:spPr>
        <a:xfrm>
          <a:off x="5695557" y="1356371"/>
          <a:ext cx="4177105"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244600">
            <a:lnSpc>
              <a:spcPct val="100000"/>
            </a:lnSpc>
            <a:spcBef>
              <a:spcPct val="0"/>
            </a:spcBef>
            <a:spcAft>
              <a:spcPct val="35000"/>
            </a:spcAft>
            <a:buNone/>
          </a:pPr>
          <a:r>
            <a:rPr lang="en-US" sz="2800" kern="1200" dirty="0"/>
            <a:t>CBS Meeting</a:t>
          </a:r>
        </a:p>
      </dsp:txBody>
      <dsp:txXfrm>
        <a:off x="5695557" y="1356371"/>
        <a:ext cx="4177105" cy="1084726"/>
      </dsp:txXfrm>
    </dsp:sp>
    <dsp:sp modelId="{C9E85B6E-B9E8-45A8-99F4-4C6EEA2B2269}">
      <dsp:nvSpPr>
        <dsp:cNvPr id="0" name=""/>
        <dsp:cNvSpPr/>
      </dsp:nvSpPr>
      <dsp:spPr>
        <a:xfrm>
          <a:off x="0" y="2712279"/>
          <a:ext cx="9872663" cy="1084726"/>
        </a:xfrm>
        <a:prstGeom prst="roundRect">
          <a:avLst>
            <a:gd name="adj" fmla="val 10000"/>
          </a:avLst>
        </a:prstGeom>
        <a:solidFill>
          <a:schemeClr val="accent5">
            <a:hueOff val="10875008"/>
            <a:satOff val="-63485"/>
            <a:lumOff val="-5097"/>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84DAE70-EFB1-4E76-ACA4-5411C78195A7}">
      <dsp:nvSpPr>
        <dsp:cNvPr id="0" name=""/>
        <dsp:cNvSpPr/>
      </dsp:nvSpPr>
      <dsp:spPr>
        <a:xfrm>
          <a:off x="328129" y="2956343"/>
          <a:ext cx="596599" cy="596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86DD8B4-7170-4F55-A3F6-E9AC6018B8F3}">
      <dsp:nvSpPr>
        <dsp:cNvPr id="0" name=""/>
        <dsp:cNvSpPr/>
      </dsp:nvSpPr>
      <dsp:spPr>
        <a:xfrm>
          <a:off x="1252859" y="2712279"/>
          <a:ext cx="4442698"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422400">
            <a:lnSpc>
              <a:spcPct val="100000"/>
            </a:lnSpc>
            <a:spcBef>
              <a:spcPct val="0"/>
            </a:spcBef>
            <a:spcAft>
              <a:spcPct val="35000"/>
            </a:spcAft>
            <a:buNone/>
          </a:pPr>
          <a:r>
            <a:rPr lang="en-US" sz="3200" kern="1200" dirty="0"/>
            <a:t>Rephrasing</a:t>
          </a:r>
          <a:endParaRPr lang="en-US" sz="2500" kern="1200" dirty="0"/>
        </a:p>
      </dsp:txBody>
      <dsp:txXfrm>
        <a:off x="1252859" y="2712279"/>
        <a:ext cx="4442698" cy="1084726"/>
      </dsp:txXfrm>
    </dsp:sp>
    <dsp:sp modelId="{3F5B7B9F-D428-4DCB-8B6E-90F5515927C5}">
      <dsp:nvSpPr>
        <dsp:cNvPr id="0" name=""/>
        <dsp:cNvSpPr/>
      </dsp:nvSpPr>
      <dsp:spPr>
        <a:xfrm>
          <a:off x="5695557" y="2712279"/>
          <a:ext cx="4177105"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244600">
            <a:lnSpc>
              <a:spcPct val="100000"/>
            </a:lnSpc>
            <a:spcBef>
              <a:spcPct val="0"/>
            </a:spcBef>
            <a:spcAft>
              <a:spcPct val="35000"/>
            </a:spcAft>
            <a:buNone/>
          </a:pPr>
          <a:r>
            <a:rPr lang="en-US" sz="2800" kern="1200" dirty="0"/>
            <a:t>Rephrasing main question</a:t>
          </a:r>
        </a:p>
      </dsp:txBody>
      <dsp:txXfrm>
        <a:off x="5695557" y="2712279"/>
        <a:ext cx="4177105" cy="1084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5C4E0-97F4-4AB7-99AE-AD40AC7CF41D}">
      <dsp:nvSpPr>
        <dsp:cNvPr id="0" name=""/>
        <dsp:cNvSpPr/>
      </dsp:nvSpPr>
      <dsp:spPr>
        <a:xfrm>
          <a:off x="797050" y="1415951"/>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792720-3AD1-49F0-A967-3ECA2D6F0BF3}">
      <dsp:nvSpPr>
        <dsp:cNvPr id="0" name=""/>
        <dsp:cNvSpPr/>
      </dsp:nvSpPr>
      <dsp:spPr>
        <a:xfrm>
          <a:off x="42175" y="2996435"/>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solidFill>
                <a:srgbClr val="010000"/>
              </a:solidFill>
              <a:latin typeface="Corbel"/>
            </a:rPr>
            <a:t>Research proposal</a:t>
          </a:r>
        </a:p>
      </dsp:txBody>
      <dsp:txXfrm>
        <a:off x="42175" y="2996435"/>
        <a:ext cx="2745000" cy="720000"/>
      </dsp:txXfrm>
    </dsp:sp>
    <dsp:sp modelId="{1EF8EE8D-98AD-47F3-9A84-2FA38645DE70}">
      <dsp:nvSpPr>
        <dsp:cNvPr id="0" name=""/>
        <dsp:cNvSpPr/>
      </dsp:nvSpPr>
      <dsp:spPr>
        <a:xfrm>
          <a:off x="4022425" y="1415951"/>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661E6E-ECAB-4085-91F2-A534C3EBD198}">
      <dsp:nvSpPr>
        <dsp:cNvPr id="0" name=""/>
        <dsp:cNvSpPr/>
      </dsp:nvSpPr>
      <dsp:spPr>
        <a:xfrm>
          <a:off x="3267550" y="2996435"/>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Literature studies</a:t>
          </a:r>
        </a:p>
      </dsp:txBody>
      <dsp:txXfrm>
        <a:off x="3267550" y="2996435"/>
        <a:ext cx="274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7EAC8-1475-4369-AC80-E681B40E7805}">
      <dsp:nvSpPr>
        <dsp:cNvPr id="0" name=""/>
        <dsp:cNvSpPr/>
      </dsp:nvSpPr>
      <dsp:spPr>
        <a:xfrm>
          <a:off x="1348802" y="350346"/>
          <a:ext cx="929664" cy="929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F53AE7-4360-4AC8-AD45-5383B0B85B97}">
      <dsp:nvSpPr>
        <dsp:cNvPr id="0" name=""/>
        <dsp:cNvSpPr/>
      </dsp:nvSpPr>
      <dsp:spPr>
        <a:xfrm>
          <a:off x="780674" y="1587953"/>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solidFill>
                <a:srgbClr val="010000"/>
              </a:solidFill>
              <a:latin typeface="Corbel"/>
            </a:rPr>
            <a:t>Labeled Questions</a:t>
          </a:r>
        </a:p>
      </dsp:txBody>
      <dsp:txXfrm>
        <a:off x="780674" y="1587953"/>
        <a:ext cx="2065920" cy="720000"/>
      </dsp:txXfrm>
    </dsp:sp>
    <dsp:sp modelId="{E535C4E0-97F4-4AB7-99AE-AD40AC7CF41D}">
      <dsp:nvSpPr>
        <dsp:cNvPr id="0" name=""/>
        <dsp:cNvSpPr/>
      </dsp:nvSpPr>
      <dsp:spPr>
        <a:xfrm>
          <a:off x="3776258" y="350346"/>
          <a:ext cx="929664" cy="929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792720-3AD1-49F0-A967-3ECA2D6F0BF3}">
      <dsp:nvSpPr>
        <dsp:cNvPr id="0" name=""/>
        <dsp:cNvSpPr/>
      </dsp:nvSpPr>
      <dsp:spPr>
        <a:xfrm>
          <a:off x="3208130" y="1587953"/>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Features </a:t>
          </a:r>
        </a:p>
      </dsp:txBody>
      <dsp:txXfrm>
        <a:off x="3208130" y="1587953"/>
        <a:ext cx="2065920" cy="720000"/>
      </dsp:txXfrm>
    </dsp:sp>
    <dsp:sp modelId="{1EF8EE8D-98AD-47F3-9A84-2FA38645DE70}">
      <dsp:nvSpPr>
        <dsp:cNvPr id="0" name=""/>
        <dsp:cNvSpPr/>
      </dsp:nvSpPr>
      <dsp:spPr>
        <a:xfrm>
          <a:off x="1348802" y="2824433"/>
          <a:ext cx="929664" cy="929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661E6E-ECAB-4085-91F2-A534C3EBD198}">
      <dsp:nvSpPr>
        <dsp:cNvPr id="0" name=""/>
        <dsp:cNvSpPr/>
      </dsp:nvSpPr>
      <dsp:spPr>
        <a:xfrm>
          <a:off x="780674" y="4062040"/>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solidFill>
                <a:srgbClr val="000000"/>
              </a:solidFill>
            </a:rPr>
            <a:t>Naive Bayes model </a:t>
          </a:r>
        </a:p>
      </dsp:txBody>
      <dsp:txXfrm>
        <a:off x="780674" y="4062040"/>
        <a:ext cx="2065920" cy="720000"/>
      </dsp:txXfrm>
    </dsp:sp>
    <dsp:sp modelId="{5A62E065-ED32-4274-A029-EE8F67A276A5}">
      <dsp:nvSpPr>
        <dsp:cNvPr id="0" name=""/>
        <dsp:cNvSpPr/>
      </dsp:nvSpPr>
      <dsp:spPr>
        <a:xfrm>
          <a:off x="3776258" y="2824433"/>
          <a:ext cx="929664" cy="9296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04D53A-0F1F-49E9-A973-E9ABA734D314}">
      <dsp:nvSpPr>
        <dsp:cNvPr id="0" name=""/>
        <dsp:cNvSpPr/>
      </dsp:nvSpPr>
      <dsp:spPr>
        <a:xfrm>
          <a:off x="3208130" y="4062040"/>
          <a:ext cx="20659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Findings</a:t>
          </a:r>
        </a:p>
      </dsp:txBody>
      <dsp:txXfrm>
        <a:off x="3208130" y="4062040"/>
        <a:ext cx="206592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45087-2331-442B-B6F0-930D34062CF2}">
      <dsp:nvSpPr>
        <dsp:cNvPr id="0" name=""/>
        <dsp:cNvSpPr/>
      </dsp:nvSpPr>
      <dsp:spPr>
        <a:xfrm>
          <a:off x="607331" y="368734"/>
          <a:ext cx="1784250" cy="178425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71C79-0777-4C55-BC53-397F9452DA88}">
      <dsp:nvSpPr>
        <dsp:cNvPr id="0" name=""/>
        <dsp:cNvSpPr/>
      </dsp:nvSpPr>
      <dsp:spPr>
        <a:xfrm>
          <a:off x="987581" y="748984"/>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48D6B8-C335-4F81-ACDE-CBD9295BC484}">
      <dsp:nvSpPr>
        <dsp:cNvPr id="0" name=""/>
        <dsp:cNvSpPr/>
      </dsp:nvSpPr>
      <dsp:spPr>
        <a:xfrm>
          <a:off x="36956" y="270873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dirty="0"/>
            <a:t>Data</a:t>
          </a:r>
        </a:p>
      </dsp:txBody>
      <dsp:txXfrm>
        <a:off x="36956" y="2708735"/>
        <a:ext cx="2925000" cy="720000"/>
      </dsp:txXfrm>
    </dsp:sp>
    <dsp:sp modelId="{08F0B415-7B7F-4C0A-9CD1-89F6B1B879F3}">
      <dsp:nvSpPr>
        <dsp:cNvPr id="0" name=""/>
        <dsp:cNvSpPr/>
      </dsp:nvSpPr>
      <dsp:spPr>
        <a:xfrm>
          <a:off x="4044206" y="368734"/>
          <a:ext cx="1784250" cy="1784250"/>
        </a:xfrm>
        <a:prstGeom prst="round2DiagRect">
          <a:avLst>
            <a:gd name="adj1" fmla="val 29727"/>
            <a:gd name="adj2" fmla="val 0"/>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63257EEB-B776-4D20-AED9-A19EC612FD58}">
      <dsp:nvSpPr>
        <dsp:cNvPr id="0" name=""/>
        <dsp:cNvSpPr/>
      </dsp:nvSpPr>
      <dsp:spPr>
        <a:xfrm>
          <a:off x="4424456" y="748984"/>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FCD0D9-5025-4FCB-8526-534B2CB3EFE0}">
      <dsp:nvSpPr>
        <dsp:cNvPr id="0" name=""/>
        <dsp:cNvSpPr/>
      </dsp:nvSpPr>
      <dsp:spPr>
        <a:xfrm>
          <a:off x="3473831" y="270873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Features</a:t>
          </a:r>
        </a:p>
      </dsp:txBody>
      <dsp:txXfrm>
        <a:off x="3473831" y="2708735"/>
        <a:ext cx="2925000" cy="720000"/>
      </dsp:txXfrm>
    </dsp:sp>
    <dsp:sp modelId="{35D992EB-839B-4401-9E3B-05AA7CF67512}">
      <dsp:nvSpPr>
        <dsp:cNvPr id="0" name=""/>
        <dsp:cNvSpPr/>
      </dsp:nvSpPr>
      <dsp:spPr>
        <a:xfrm>
          <a:off x="7481081" y="368734"/>
          <a:ext cx="1784250" cy="1784250"/>
        </a:xfrm>
        <a:prstGeom prst="round2DiagRect">
          <a:avLst>
            <a:gd name="adj1" fmla="val 29727"/>
            <a:gd name="adj2" fmla="val 0"/>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601E8337-87A8-4D5F-9D1E-F1963E2C29AE}">
      <dsp:nvSpPr>
        <dsp:cNvPr id="0" name=""/>
        <dsp:cNvSpPr/>
      </dsp:nvSpPr>
      <dsp:spPr>
        <a:xfrm>
          <a:off x="7861331" y="748984"/>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DA4BF9-AFEE-4BD3-831F-A9FB5A79AD6E}">
      <dsp:nvSpPr>
        <dsp:cNvPr id="0" name=""/>
        <dsp:cNvSpPr/>
      </dsp:nvSpPr>
      <dsp:spPr>
        <a:xfrm>
          <a:off x="6910706" y="270873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Models</a:t>
          </a:r>
        </a:p>
      </dsp:txBody>
      <dsp:txXfrm>
        <a:off x="6910706" y="2708735"/>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51DCC-228A-4B67-A5C3-333BD6ADA23B}" type="datetimeFigureOut">
              <a:rPr lang="nl"/>
              <a:t>14-9-2018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7A71A-0372-4B0D-9D10-7C967941DCCA}" type="slidenum">
              <a:rPr lang="nl"/>
              <a:t>‹#›</a:t>
            </a:fld>
            <a:endParaRPr lang="en-US"/>
          </a:p>
        </p:txBody>
      </p:sp>
    </p:spTree>
    <p:extLst>
      <p:ext uri="{BB962C8B-B14F-4D97-AF65-F5344CB8AC3E}">
        <p14:creationId xmlns:p14="http://schemas.microsoft.com/office/powerpoint/2010/main" val="23627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7D67A71A-0372-4B0D-9D10-7C967941DCCA}" type="slidenum">
              <a:rPr lang="nl" smtClean="0"/>
              <a:t>1</a:t>
            </a:fld>
            <a:endParaRPr lang="en-US"/>
          </a:p>
        </p:txBody>
      </p:sp>
    </p:spTree>
    <p:extLst>
      <p:ext uri="{BB962C8B-B14F-4D97-AF65-F5344CB8AC3E}">
        <p14:creationId xmlns:p14="http://schemas.microsoft.com/office/powerpoint/2010/main" val="168946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Monday we all had the first lecture about machine learning. We already tried some things with this new information, which Timo will explain in more detail in a moment. On Tuesday we had a meeting a CBS. </a:t>
            </a:r>
            <a:r>
              <a:rPr lang="en-US"/>
              <a:t>We did the presentation from last Friday again because they couldn't be present that day. </a:t>
            </a:r>
            <a:r>
              <a:rPr lang="en-US" dirty="0"/>
              <a:t>Also we discussed the questions we had, so we could rephrase our main question.</a:t>
            </a:r>
          </a:p>
        </p:txBody>
      </p:sp>
      <p:sp>
        <p:nvSpPr>
          <p:cNvPr id="4" name="Slide Number Placeholder 3"/>
          <p:cNvSpPr>
            <a:spLocks noGrp="1"/>
          </p:cNvSpPr>
          <p:nvPr>
            <p:ph type="sldNum" sz="quarter" idx="5"/>
          </p:nvPr>
        </p:nvSpPr>
        <p:spPr/>
        <p:txBody>
          <a:bodyPr/>
          <a:lstStyle/>
          <a:p>
            <a:fld id="{7D67A71A-0372-4B0D-9D10-7C967941DCCA}" type="slidenum">
              <a:rPr lang="nl" smtClean="0"/>
              <a:t>3</a:t>
            </a:fld>
            <a:endParaRPr lang="en-US"/>
          </a:p>
        </p:txBody>
      </p:sp>
    </p:spTree>
    <p:extLst>
      <p:ext uri="{BB962C8B-B14F-4D97-AF65-F5344CB8AC3E}">
        <p14:creationId xmlns:p14="http://schemas.microsoft.com/office/powerpoint/2010/main" val="262043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 the left is our main question we showed in last weeks presentation and on the right is our newly rephrased main question. As you can see we changed a couple of things with the feedback we got. We changed the word 'filter' to 'extract', we got rid of the year specification and we added the last bit because this is what we will eventually deliver to the CBS. If any of you got some more feedback this will be appreciated.</a:t>
            </a:r>
          </a:p>
        </p:txBody>
      </p:sp>
      <p:sp>
        <p:nvSpPr>
          <p:cNvPr id="4" name="Slide Number Placeholder 3"/>
          <p:cNvSpPr>
            <a:spLocks noGrp="1"/>
          </p:cNvSpPr>
          <p:nvPr>
            <p:ph type="sldNum" sz="quarter" idx="5"/>
          </p:nvPr>
        </p:nvSpPr>
        <p:spPr/>
        <p:txBody>
          <a:bodyPr/>
          <a:lstStyle/>
          <a:p>
            <a:fld id="{7D67A71A-0372-4B0D-9D10-7C967941DCCA}" type="slidenum">
              <a:rPr lang="nl"/>
              <a:t>4</a:t>
            </a:fld>
            <a:endParaRPr lang="en-US"/>
          </a:p>
        </p:txBody>
      </p:sp>
    </p:spTree>
    <p:extLst>
      <p:ext uri="{BB962C8B-B14F-4D97-AF65-F5344CB8AC3E}">
        <p14:creationId xmlns:p14="http://schemas.microsoft.com/office/powerpoint/2010/main" val="28050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plans and goals for the coming week are finishing our research proposal, doing some more literature studies and continuing the online courses. Also some experimentation with implementing machine learning on our data, which Timo will explain to you now.</a:t>
            </a:r>
            <a:endParaRPr lang="en-US" dirty="0"/>
          </a:p>
        </p:txBody>
      </p:sp>
      <p:sp>
        <p:nvSpPr>
          <p:cNvPr id="4" name="Slide Number Placeholder 3"/>
          <p:cNvSpPr>
            <a:spLocks noGrp="1"/>
          </p:cNvSpPr>
          <p:nvPr>
            <p:ph type="sldNum" sz="quarter" idx="5"/>
          </p:nvPr>
        </p:nvSpPr>
        <p:spPr/>
        <p:txBody>
          <a:bodyPr/>
          <a:lstStyle/>
          <a:p>
            <a:fld id="{7D67A71A-0372-4B0D-9D10-7C967941DCCA}" type="slidenum">
              <a:rPr lang="nl"/>
              <a:t>5</a:t>
            </a:fld>
            <a:endParaRPr lang="en-US"/>
          </a:p>
        </p:txBody>
      </p:sp>
    </p:spTree>
    <p:extLst>
      <p:ext uri="{BB962C8B-B14F-4D97-AF65-F5344CB8AC3E}">
        <p14:creationId xmlns:p14="http://schemas.microsoft.com/office/powerpoint/2010/main" val="12735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a:t>6</a:t>
            </a:fld>
            <a:endParaRPr lang="en-US"/>
          </a:p>
        </p:txBody>
      </p:sp>
    </p:spTree>
    <p:extLst>
      <p:ext uri="{BB962C8B-B14F-4D97-AF65-F5344CB8AC3E}">
        <p14:creationId xmlns:p14="http://schemas.microsoft.com/office/powerpoint/2010/main" val="177913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Implementing a naive </a:t>
            </a:r>
            <a:r>
              <a:rPr lang="en-US" err="1"/>
              <a:t>bayes</a:t>
            </a:r>
            <a:r>
              <a:rPr lang="en-US"/>
              <a:t> model using </a:t>
            </a:r>
            <a:r>
              <a:rPr lang="en-US" err="1"/>
              <a:t>sklearn</a:t>
            </a:r>
            <a:r>
              <a:rPr lang="en-US"/>
              <a:t> implementation with different features</a:t>
            </a:r>
          </a:p>
          <a:p>
            <a:r>
              <a:rPr lang="en-US"/>
              <a:t>Naive Bayes is a classification technique based on Bayes’ Theorem with an assumption of independence among predictors. A Naive Bayes classifier assumes that the presence of a particular feature in a class is unrelated to the presence of any other feature</a:t>
            </a:r>
            <a:r>
              <a:rPr lang="en-US">
                <a:cs typeface="Calibri"/>
              </a:rPr>
              <a:t> here.</a:t>
            </a:r>
          </a:p>
          <a:p>
            <a:endParaRPr lang="en-US">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a:t>7</a:t>
            </a:fld>
            <a:endParaRPr lang="en-US"/>
          </a:p>
        </p:txBody>
      </p:sp>
    </p:spTree>
    <p:extLst>
      <p:ext uri="{BB962C8B-B14F-4D97-AF65-F5344CB8AC3E}">
        <p14:creationId xmlns:p14="http://schemas.microsoft.com/office/powerpoint/2010/main" val="41013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67A71A-0372-4B0D-9D10-7C967941DCCA}" type="slidenum">
              <a:rPr lang="nl"/>
              <a:t>9</a:t>
            </a:fld>
            <a:endParaRPr lang="en-US"/>
          </a:p>
        </p:txBody>
      </p:sp>
    </p:spTree>
    <p:extLst>
      <p:ext uri="{BB962C8B-B14F-4D97-AF65-F5344CB8AC3E}">
        <p14:creationId xmlns:p14="http://schemas.microsoft.com/office/powerpoint/2010/main" val="358928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CA953BDC-9EAE-49FE-9892-958C9F845175}" type="datetimeFigureOut">
              <a:rPr lang="de-DE" smtClean="0"/>
              <a:t>14.09.2018</a:t>
            </a:fld>
            <a:endParaRPr lang="de-D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CD814C8-F66B-4915-9FEC-D62A1DED085F}" type="slidenum">
              <a:rPr lang="de-DE" smtClean="0"/>
              <a:t>‹#›</a:t>
            </a:fld>
            <a:endParaRPr lang="de-DE"/>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26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14.09.2018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79211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14.09.2018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27899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53BDC-9EAE-49FE-9892-958C9F845175}" type="datetimeFigureOut">
              <a:rPr lang="de-DE" smtClean="0"/>
              <a:t>14.09.2018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76620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53BDC-9EAE-49FE-9892-958C9F845175}" type="datetimeFigureOut">
              <a:rPr lang="de-DE" smtClean="0"/>
              <a:t>14.09.2018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CD814C8-F66B-4915-9FEC-D62A1DED085F}" type="slidenum">
              <a:rPr lang="de-DE" smtClean="0"/>
              <a:t>‹#›</a:t>
            </a:fld>
            <a:endParaRPr lang="de-D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1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3BDC-9EAE-49FE-9892-958C9F845175}" type="datetimeFigureOut">
              <a:rPr lang="de-DE" smtClean="0"/>
              <a:t>14.09.2018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5270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953BDC-9EAE-49FE-9892-958C9F845175}" type="datetimeFigureOut">
              <a:rPr lang="de-DE" smtClean="0"/>
              <a:t>14.09.2018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7949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53BDC-9EAE-49FE-9892-958C9F845175}" type="datetimeFigureOut">
              <a:rPr lang="de-DE" smtClean="0"/>
              <a:t>14.09.2018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43913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53BDC-9EAE-49FE-9892-958C9F845175}" type="datetimeFigureOut">
              <a:rPr lang="de-DE" smtClean="0"/>
              <a:t>14.09.2018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647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14.09.2018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027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53BDC-9EAE-49FE-9892-958C9F845175}" type="datetimeFigureOut">
              <a:rPr lang="de-DE" smtClean="0"/>
              <a:t>14.09.2018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9320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A953BDC-9EAE-49FE-9892-958C9F845175}" type="datetimeFigureOut">
              <a:rPr lang="de-DE" smtClean="0"/>
              <a:t>14.09.2018</a:t>
            </a:fld>
            <a:endParaRPr lang="de-D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e-D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CD814C8-F66B-4915-9FEC-D62A1DED085F}" type="slidenum">
              <a:rPr lang="de-DE" smtClean="0"/>
              <a:t>‹#›</a:t>
            </a:fld>
            <a:endParaRPr lang="de-DE"/>
          </a:p>
        </p:txBody>
      </p:sp>
    </p:spTree>
    <p:extLst>
      <p:ext uri="{BB962C8B-B14F-4D97-AF65-F5344CB8AC3E}">
        <p14:creationId xmlns:p14="http://schemas.microsoft.com/office/powerpoint/2010/main" val="138828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E7818327-9D44-4214-BEC7-F7463A8BD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lumMod val="85000"/>
              <a:lumOff val="1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2075684D-DCAF-4EBE-B5A7-108C6343203D}"/>
              </a:ext>
            </a:extLst>
          </p:cNvPr>
          <p:cNvPicPr>
            <a:picLocks noChangeAspect="1"/>
          </p:cNvPicPr>
          <p:nvPr/>
        </p:nvPicPr>
        <p:blipFill rotWithShape="1">
          <a:blip r:embed="rId3">
            <a:alphaModFix amt="25000"/>
            <a:extLst/>
          </a:blip>
          <a:srcRect r="11111"/>
          <a:stretch/>
        </p:blipFill>
        <p:spPr>
          <a:xfrm>
            <a:off x="20" y="3809"/>
            <a:ext cx="12191980" cy="6858000"/>
          </a:xfrm>
          <a:prstGeom prst="rect">
            <a:avLst/>
          </a:prstGeom>
        </p:spPr>
      </p:pic>
      <p:cxnSp>
        <p:nvCxnSpPr>
          <p:cNvPr id="31" name="Straight Connector 10">
            <a:extLst>
              <a:ext uri="{FF2B5EF4-FFF2-40B4-BE49-F238E27FC236}">
                <a16:creationId xmlns:a16="http://schemas.microsoft.com/office/drawing/2014/main" id="{F896B7D9-8894-4E5C-8DCF-35BECF8D36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1109980" y="882376"/>
            <a:ext cx="9966960" cy="2926080"/>
          </a:xfrm>
        </p:spPr>
        <p:txBody>
          <a:bodyPr>
            <a:normAutofit/>
          </a:bodyPr>
          <a:lstStyle/>
          <a:p>
            <a:r>
              <a:rPr lang="de-DE">
                <a:cs typeface="Calibri Light"/>
              </a:rPr>
              <a:t>CBS Chatbot</a:t>
            </a:r>
            <a:endParaRPr lang="de-DE"/>
          </a:p>
        </p:txBody>
      </p:sp>
      <p:sp>
        <p:nvSpPr>
          <p:cNvPr id="3" name="TextBox 2">
            <a:extLst>
              <a:ext uri="{FF2B5EF4-FFF2-40B4-BE49-F238E27FC236}">
                <a16:creationId xmlns:a16="http://schemas.microsoft.com/office/drawing/2014/main" id="{6D3A1BB1-E772-47D2-B15F-AE30B9E05A91}"/>
              </a:ext>
            </a:extLst>
          </p:cNvPr>
          <p:cNvSpPr txBox="1"/>
          <p:nvPr/>
        </p:nvSpPr>
        <p:spPr>
          <a:xfrm>
            <a:off x="4101791" y="3915937"/>
            <a:ext cx="404417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Askin, Jan, Niels, Seyma, Timo</a:t>
            </a:r>
          </a:p>
        </p:txBody>
      </p:sp>
    </p:spTree>
    <p:extLst>
      <p:ext uri="{BB962C8B-B14F-4D97-AF65-F5344CB8AC3E}">
        <p14:creationId xmlns:p14="http://schemas.microsoft.com/office/powerpoint/2010/main" val="335143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A1AD-6F5E-48FE-ABED-0B684FA71EA5}"/>
              </a:ext>
            </a:extLst>
          </p:cNvPr>
          <p:cNvSpPr>
            <a:spLocks noGrp="1"/>
          </p:cNvSpPr>
          <p:nvPr>
            <p:ph type="title"/>
          </p:nvPr>
        </p:nvSpPr>
        <p:spPr>
          <a:xfrm>
            <a:off x="653145" y="609599"/>
            <a:ext cx="3364378" cy="5606143"/>
          </a:xfrm>
        </p:spPr>
        <p:txBody>
          <a:bodyPr>
            <a:normAutofit/>
          </a:bodyPr>
          <a:lstStyle/>
          <a:p>
            <a:r>
              <a:rPr lang="en-US" sz="4800">
                <a:cs typeface="Calibri Light"/>
              </a:rPr>
              <a:t>Table of Contents </a:t>
            </a:r>
            <a:endParaRPr lang="en-US" sz="4800"/>
          </a:p>
        </p:txBody>
      </p:sp>
      <p:graphicFrame>
        <p:nvGraphicFramePr>
          <p:cNvPr id="5" name="Content Placeholder 2">
            <a:extLst>
              <a:ext uri="{FF2B5EF4-FFF2-40B4-BE49-F238E27FC236}">
                <a16:creationId xmlns:a16="http://schemas.microsoft.com/office/drawing/2014/main" id="{0CA20A15-D023-4CE7-A0BD-0C0F68E331A2}"/>
              </a:ext>
            </a:extLst>
          </p:cNvPr>
          <p:cNvGraphicFramePr>
            <a:graphicFrameLocks noGrp="1"/>
          </p:cNvGraphicFramePr>
          <p:nvPr>
            <p:ph idx="1"/>
            <p:extLst>
              <p:ext uri="{D42A27DB-BD31-4B8C-83A1-F6EECF244321}">
                <p14:modId xmlns:p14="http://schemas.microsoft.com/office/powerpoint/2010/main" val="2005837143"/>
              </p:ext>
            </p:extLst>
          </p:nvPr>
        </p:nvGraphicFramePr>
        <p:xfrm>
          <a:off x="4588145" y="1171103"/>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5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AA81-4EA8-4496-B78B-707AFAB81CE4}"/>
              </a:ext>
            </a:extLst>
          </p:cNvPr>
          <p:cNvSpPr>
            <a:spLocks noGrp="1"/>
          </p:cNvSpPr>
          <p:nvPr>
            <p:ph type="title"/>
          </p:nvPr>
        </p:nvSpPr>
        <p:spPr>
          <a:xfrm>
            <a:off x="1143000" y="609600"/>
            <a:ext cx="9875520" cy="1356360"/>
          </a:xfrm>
        </p:spPr>
        <p:txBody>
          <a:bodyPr>
            <a:normAutofit/>
          </a:bodyPr>
          <a:lstStyle/>
          <a:p>
            <a:r>
              <a:rPr lang="en-US" sz="4800" dirty="0"/>
              <a:t>This sprint</a:t>
            </a:r>
            <a:endParaRPr lang="LID4096" sz="4800" dirty="0"/>
          </a:p>
        </p:txBody>
      </p:sp>
      <p:graphicFrame>
        <p:nvGraphicFramePr>
          <p:cNvPr id="5" name="Content Placeholder 2">
            <a:extLst>
              <a:ext uri="{FF2B5EF4-FFF2-40B4-BE49-F238E27FC236}">
                <a16:creationId xmlns:a16="http://schemas.microsoft.com/office/drawing/2014/main" id="{D31815BC-8846-46E5-86AD-F1AE1D5348C3}"/>
              </a:ext>
            </a:extLst>
          </p:cNvPr>
          <p:cNvGraphicFramePr>
            <a:graphicFrameLocks noGrp="1"/>
          </p:cNvGraphicFramePr>
          <p:nvPr>
            <p:ph idx="1"/>
            <p:extLst>
              <p:ext uri="{D42A27DB-BD31-4B8C-83A1-F6EECF244321}">
                <p14:modId xmlns:p14="http://schemas.microsoft.com/office/powerpoint/2010/main" val="2258316695"/>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67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9DCD60-2D81-472B-BF21-9BA23F5A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B93CC42B-DB24-4010-9430-AAEFB2BAC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mpd="sng">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1A6E4C8-413F-4180-BA2E-1E22BC89F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719"/>
            <a:ext cx="6095998" cy="6878719"/>
          </a:xfrm>
          <a:prstGeom prst="rect">
            <a:avLst/>
          </a:prstGeom>
          <a:solidFill>
            <a:schemeClr val="tx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19FC25-D0F8-4E68-80E5-B265652B5346}"/>
              </a:ext>
            </a:extLst>
          </p:cNvPr>
          <p:cNvSpPr>
            <a:spLocks noGrp="1"/>
          </p:cNvSpPr>
          <p:nvPr>
            <p:ph type="title"/>
          </p:nvPr>
        </p:nvSpPr>
        <p:spPr>
          <a:xfrm>
            <a:off x="900119" y="1308855"/>
            <a:ext cx="4305028" cy="5089072"/>
          </a:xfrm>
          <a:noFill/>
          <a:ln w="12700" cmpd="sng">
            <a:noFill/>
          </a:ln>
        </p:spPr>
        <p:txBody>
          <a:bodyPr vert="horz" lIns="91440" tIns="45720" rIns="91440" bIns="45720" rtlCol="0" anchor="t">
            <a:normAutofit/>
          </a:bodyPr>
          <a:lstStyle/>
          <a:p>
            <a:r>
              <a:rPr lang="en-US" sz="2800"/>
              <a:t>Which data mining and Natural Language Processing methods can be used to </a:t>
            </a:r>
            <a:r>
              <a:rPr lang="en-US" sz="3200" strike="sngStrike"/>
              <a:t>filter</a:t>
            </a:r>
            <a:r>
              <a:rPr lang="en-US" sz="3200"/>
              <a:t> </a:t>
            </a:r>
            <a:r>
              <a:rPr lang="en-US" sz="2800"/>
              <a:t>the most frequently asked questions from unstructured e-mails send to the Central Bureau of Statistics </a:t>
            </a:r>
            <a:r>
              <a:rPr lang="en-US" sz="3200" strike="sngStrike"/>
              <a:t>between 2017 and 2018</a:t>
            </a:r>
            <a:r>
              <a:rPr lang="en-US" sz="2800"/>
              <a:t>?</a:t>
            </a:r>
          </a:p>
        </p:txBody>
      </p:sp>
      <p:sp>
        <p:nvSpPr>
          <p:cNvPr id="3" name="Content Placeholder 2">
            <a:extLst>
              <a:ext uri="{FF2B5EF4-FFF2-40B4-BE49-F238E27FC236}">
                <a16:creationId xmlns:a16="http://schemas.microsoft.com/office/drawing/2014/main" id="{CB15A5FC-45AB-49A0-A5FD-4ABC29524108}"/>
              </a:ext>
            </a:extLst>
          </p:cNvPr>
          <p:cNvSpPr>
            <a:spLocks noGrp="1"/>
          </p:cNvSpPr>
          <p:nvPr>
            <p:ph idx="1"/>
          </p:nvPr>
        </p:nvSpPr>
        <p:spPr>
          <a:xfrm>
            <a:off x="6578598" y="1308857"/>
            <a:ext cx="4868073" cy="5089072"/>
          </a:xfrm>
        </p:spPr>
        <p:txBody>
          <a:bodyPr vert="horz" lIns="91440" tIns="45720" rIns="91440" bIns="45720" rtlCol="0" anchor="t">
            <a:normAutofit/>
          </a:bodyPr>
          <a:lstStyle/>
          <a:p>
            <a:r>
              <a:rPr lang="en-GB" sz="2800" dirty="0">
                <a:solidFill>
                  <a:schemeClr val="tx1"/>
                </a:solidFill>
              </a:rPr>
              <a:t>Which data mining and Natural Language Processing methods could be used to </a:t>
            </a:r>
            <a:r>
              <a:rPr lang="en-GB" sz="3200" b="1" dirty="0">
                <a:solidFill>
                  <a:schemeClr val="tx1"/>
                </a:solidFill>
              </a:rPr>
              <a:t>extract </a:t>
            </a:r>
            <a:r>
              <a:rPr lang="en-GB" sz="2800" dirty="0">
                <a:solidFill>
                  <a:schemeClr val="tx1"/>
                </a:solidFill>
              </a:rPr>
              <a:t>the most frequently asked questions from unstructured e-mails send to the Central Bureau of Statistics</a:t>
            </a:r>
            <a:r>
              <a:rPr lang="en-GB" sz="3200" b="1" dirty="0">
                <a:solidFill>
                  <a:schemeClr val="tx1"/>
                </a:solidFill>
              </a:rPr>
              <a:t> to categorize as a source for the </a:t>
            </a:r>
            <a:r>
              <a:rPr lang="en-GB" sz="3200" b="1" dirty="0" err="1">
                <a:solidFill>
                  <a:schemeClr val="tx1"/>
                </a:solidFill>
              </a:rPr>
              <a:t>Statline</a:t>
            </a:r>
            <a:r>
              <a:rPr lang="en-GB" sz="3200" b="1" dirty="0">
                <a:solidFill>
                  <a:schemeClr val="tx1"/>
                </a:solidFill>
              </a:rPr>
              <a:t> Chatbot</a:t>
            </a:r>
            <a:r>
              <a:rPr lang="en-GB" sz="2800" dirty="0">
                <a:solidFill>
                  <a:schemeClr val="tx1"/>
                </a:solidFill>
              </a:rPr>
              <a:t>?</a:t>
            </a:r>
            <a:endParaRPr lang="en-US" dirty="0">
              <a:solidFill>
                <a:schemeClr val="tx1"/>
              </a:solidFill>
            </a:endParaRPr>
          </a:p>
          <a:p>
            <a:pPr marL="285750" indent="-285750"/>
            <a:endParaRPr lang="en-US" dirty="0">
              <a:solidFill>
                <a:schemeClr val="tx1"/>
              </a:solidFill>
            </a:endParaRPr>
          </a:p>
          <a:p>
            <a:pPr marL="285750" indent="-285750"/>
            <a:endParaRPr lang="en-US" dirty="0"/>
          </a:p>
        </p:txBody>
      </p:sp>
      <p:sp>
        <p:nvSpPr>
          <p:cNvPr id="4" name="TextBox 3">
            <a:extLst>
              <a:ext uri="{FF2B5EF4-FFF2-40B4-BE49-F238E27FC236}">
                <a16:creationId xmlns:a16="http://schemas.microsoft.com/office/drawing/2014/main" id="{A2195439-87E1-4C55-8E64-9B0263A1C111}"/>
              </a:ext>
            </a:extLst>
          </p:cNvPr>
          <p:cNvSpPr txBox="1"/>
          <p:nvPr/>
        </p:nvSpPr>
        <p:spPr>
          <a:xfrm>
            <a:off x="4509052" y="359465"/>
            <a:ext cx="2743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chemeClr val="accent1"/>
                </a:solidFill>
              </a:rPr>
              <a:t>Main Qu</a:t>
            </a:r>
            <a:r>
              <a:rPr lang="en-US" sz="3200"/>
              <a:t>estion</a:t>
            </a:r>
          </a:p>
        </p:txBody>
      </p:sp>
    </p:spTree>
    <p:extLst>
      <p:ext uri="{BB962C8B-B14F-4D97-AF65-F5344CB8AC3E}">
        <p14:creationId xmlns:p14="http://schemas.microsoft.com/office/powerpoint/2010/main" val="24387826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4B54C89A-2D0B-4062-BF97-CA51B69D7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07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4091C99A-98BE-457D-87BD-7B9B6EDD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4761"/>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3">
            <a:extLst>
              <a:ext uri="{FF2B5EF4-FFF2-40B4-BE49-F238E27FC236}">
                <a16:creationId xmlns:a16="http://schemas.microsoft.com/office/drawing/2014/main" id="{960A769C-8991-4FDE-89A0-A218E5BF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0"/>
            <a:ext cx="46223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9FAD-D5D6-4665-BFA4-F7CA26E8CF9F}"/>
              </a:ext>
            </a:extLst>
          </p:cNvPr>
          <p:cNvSpPr>
            <a:spLocks noGrp="1"/>
          </p:cNvSpPr>
          <p:nvPr>
            <p:ph type="title"/>
          </p:nvPr>
        </p:nvSpPr>
        <p:spPr>
          <a:xfrm>
            <a:off x="7989455" y="609599"/>
            <a:ext cx="3574471" cy="5403273"/>
          </a:xfrm>
        </p:spPr>
        <p:txBody>
          <a:bodyPr>
            <a:normAutofit/>
          </a:bodyPr>
          <a:lstStyle/>
          <a:p>
            <a:r>
              <a:rPr lang="en-US" sz="6000">
                <a:solidFill>
                  <a:srgbClr val="FFFFFF"/>
                </a:solidFill>
                <a:cs typeface="Calibri Light"/>
              </a:rPr>
              <a:t>Plans</a:t>
            </a:r>
            <a:r>
              <a:rPr lang="en-US" sz="6000">
                <a:solidFill>
                  <a:srgbClr val="FFFFFF"/>
                </a:solidFill>
              </a:rPr>
              <a:t> &amp; Goals</a:t>
            </a:r>
          </a:p>
        </p:txBody>
      </p:sp>
      <p:sp>
        <p:nvSpPr>
          <p:cNvPr id="22" name="Rectangle 15">
            <a:extLst>
              <a:ext uri="{FF2B5EF4-FFF2-40B4-BE49-F238E27FC236}">
                <a16:creationId xmlns:a16="http://schemas.microsoft.com/office/drawing/2014/main" id="{855CA58E-F8D8-4DF3-B813-C2585E0A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2797"/>
            <a:ext cx="11730161"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6602FA0-D1B6-4429-8A30-D8F6AB95697A}"/>
              </a:ext>
            </a:extLst>
          </p:cNvPr>
          <p:cNvGraphicFramePr>
            <a:graphicFrameLocks noGrp="1"/>
          </p:cNvGraphicFramePr>
          <p:nvPr>
            <p:ph idx="1"/>
            <p:extLst>
              <p:ext uri="{D42A27DB-BD31-4B8C-83A1-F6EECF244321}">
                <p14:modId xmlns:p14="http://schemas.microsoft.com/office/powerpoint/2010/main" val="3396039746"/>
              </p:ext>
            </p:extLst>
          </p:nvPr>
        </p:nvGraphicFramePr>
        <p:xfrm>
          <a:off x="862013" y="881063"/>
          <a:ext cx="6054725" cy="513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04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1DBF0E-645A-4C4A-B56E-44A8B400324A}"/>
              </a:ext>
            </a:extLst>
          </p:cNvPr>
          <p:cNvSpPr>
            <a:spLocks noGrp="1"/>
          </p:cNvSpPr>
          <p:nvPr>
            <p:ph type="title"/>
          </p:nvPr>
        </p:nvSpPr>
        <p:spPr>
          <a:xfrm>
            <a:off x="1109980" y="3895344"/>
            <a:ext cx="9966960" cy="1490472"/>
          </a:xfrm>
        </p:spPr>
        <p:txBody>
          <a:bodyPr vert="horz" lIns="91440" tIns="45720" rIns="91440" bIns="45720" rtlCol="0" anchor="b">
            <a:normAutofit/>
          </a:bodyPr>
          <a:lstStyle/>
          <a:p>
            <a:pPr algn="ctr">
              <a:lnSpc>
                <a:spcPct val="85000"/>
              </a:lnSpc>
            </a:pPr>
            <a:r>
              <a:rPr lang="en-US" sz="6600" b="1" cap="all" dirty="0"/>
              <a:t>Experiments</a:t>
            </a:r>
          </a:p>
        </p:txBody>
      </p:sp>
      <p:sp>
        <p:nvSpPr>
          <p:cNvPr id="3" name="Content Placeholder 2">
            <a:extLst>
              <a:ext uri="{FF2B5EF4-FFF2-40B4-BE49-F238E27FC236}">
                <a16:creationId xmlns:a16="http://schemas.microsoft.com/office/drawing/2014/main" id="{BD3F3989-2F41-44B8-AFE3-B8A5DECBA866}"/>
              </a:ext>
            </a:extLst>
          </p:cNvPr>
          <p:cNvSpPr>
            <a:spLocks noGrp="1"/>
          </p:cNvSpPr>
          <p:nvPr>
            <p:ph idx="1"/>
          </p:nvPr>
        </p:nvSpPr>
        <p:spPr>
          <a:xfrm>
            <a:off x="1709530" y="5458949"/>
            <a:ext cx="8767860" cy="721416"/>
          </a:xfrm>
        </p:spPr>
        <p:txBody>
          <a:bodyPr vert="horz" lIns="91440" tIns="45720" rIns="91440" bIns="45720" rtlCol="0" anchor="t">
            <a:normAutofit/>
          </a:bodyPr>
          <a:lstStyle/>
          <a:p>
            <a:pPr algn="ctr">
              <a:buNone/>
            </a:pPr>
            <a:r>
              <a:rPr lang="en-US" sz="2000"/>
              <a:t>Extracting questions from emails</a:t>
            </a:r>
            <a:endParaRPr lang="en-US"/>
          </a:p>
        </p:txBody>
      </p:sp>
      <p:pic>
        <p:nvPicPr>
          <p:cNvPr id="7" name="Graphic 6" descr="Magnifying glass">
            <a:extLst>
              <a:ext uri="{FF2B5EF4-FFF2-40B4-BE49-F238E27FC236}">
                <a16:creationId xmlns:a16="http://schemas.microsoft.com/office/drawing/2014/main" id="{A88AEA29-F710-4EC6-A5D4-A262EFC36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7633" y="838090"/>
            <a:ext cx="2796733" cy="2796733"/>
          </a:xfrm>
          <a:prstGeom prst="rect">
            <a:avLst/>
          </a:prstGeom>
        </p:spPr>
      </p:pic>
      <p:pic>
        <p:nvPicPr>
          <p:cNvPr id="5" name="Graphic 4" descr="Pizza">
            <a:extLst>
              <a:ext uri="{FF2B5EF4-FFF2-40B4-BE49-F238E27FC236}">
                <a16:creationId xmlns:a16="http://schemas.microsoft.com/office/drawing/2014/main" id="{5C9B6F41-9CB0-4939-A335-0E4269EC78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1558" y="2483930"/>
            <a:ext cx="914400" cy="914400"/>
          </a:xfrm>
          <a:prstGeom prst="rect">
            <a:avLst/>
          </a:prstGeom>
        </p:spPr>
      </p:pic>
    </p:spTree>
    <p:extLst>
      <p:ext uri="{BB962C8B-B14F-4D97-AF65-F5344CB8AC3E}">
        <p14:creationId xmlns:p14="http://schemas.microsoft.com/office/powerpoint/2010/main" val="138584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4B54C89A-2D0B-4062-BF97-CA51B69D7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07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4091C99A-98BE-457D-87BD-7B9B6EDD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4761"/>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3">
            <a:extLst>
              <a:ext uri="{FF2B5EF4-FFF2-40B4-BE49-F238E27FC236}">
                <a16:creationId xmlns:a16="http://schemas.microsoft.com/office/drawing/2014/main" id="{960A769C-8991-4FDE-89A0-A218E5BF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0"/>
            <a:ext cx="46223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9FAD-D5D6-4665-BFA4-F7CA26E8CF9F}"/>
              </a:ext>
            </a:extLst>
          </p:cNvPr>
          <p:cNvSpPr>
            <a:spLocks noGrp="1"/>
          </p:cNvSpPr>
          <p:nvPr>
            <p:ph type="title"/>
          </p:nvPr>
        </p:nvSpPr>
        <p:spPr>
          <a:xfrm>
            <a:off x="7989455" y="609599"/>
            <a:ext cx="3574471" cy="5403273"/>
          </a:xfrm>
        </p:spPr>
        <p:txBody>
          <a:bodyPr>
            <a:normAutofit/>
          </a:bodyPr>
          <a:lstStyle/>
          <a:p>
            <a:r>
              <a:rPr lang="en-US" sz="6000">
                <a:solidFill>
                  <a:srgbClr val="FFFFFF"/>
                </a:solidFill>
                <a:cs typeface="Calibri Light"/>
              </a:rPr>
              <a:t>Machine</a:t>
            </a:r>
            <a:r>
              <a:rPr lang="en-US" sz="6000">
                <a:solidFill>
                  <a:srgbClr val="FFFFFF"/>
                </a:solidFill>
              </a:rPr>
              <a:t> Learning</a:t>
            </a:r>
            <a:endParaRPr lang="en-US"/>
          </a:p>
        </p:txBody>
      </p:sp>
      <p:sp>
        <p:nvSpPr>
          <p:cNvPr id="22" name="Rectangle 15">
            <a:extLst>
              <a:ext uri="{FF2B5EF4-FFF2-40B4-BE49-F238E27FC236}">
                <a16:creationId xmlns:a16="http://schemas.microsoft.com/office/drawing/2014/main" id="{855CA58E-F8D8-4DF3-B813-C2585E0A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0472"/>
            <a:ext cx="724622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6602FA0-D1B6-4429-8A30-D8F6AB95697A}"/>
              </a:ext>
            </a:extLst>
          </p:cNvPr>
          <p:cNvGraphicFramePr>
            <a:graphicFrameLocks noGrp="1"/>
          </p:cNvGraphicFramePr>
          <p:nvPr>
            <p:ph idx="1"/>
            <p:extLst>
              <p:ext uri="{D42A27DB-BD31-4B8C-83A1-F6EECF244321}">
                <p14:modId xmlns:p14="http://schemas.microsoft.com/office/powerpoint/2010/main" val="2928935393"/>
              </p:ext>
            </p:extLst>
          </p:nvPr>
        </p:nvGraphicFramePr>
        <p:xfrm>
          <a:off x="862013" y="881063"/>
          <a:ext cx="6054725" cy="513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007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6E79-2D1A-4E87-8421-DBFF30A3C1CC}"/>
              </a:ext>
            </a:extLst>
          </p:cNvPr>
          <p:cNvSpPr>
            <a:spLocks noGrp="1"/>
          </p:cNvSpPr>
          <p:nvPr>
            <p:ph type="title"/>
          </p:nvPr>
        </p:nvSpPr>
        <p:spPr>
          <a:xfrm>
            <a:off x="1143000" y="609600"/>
            <a:ext cx="9875520" cy="1356360"/>
          </a:xfrm>
        </p:spPr>
        <p:txBody>
          <a:bodyPr>
            <a:normAutofit/>
          </a:bodyPr>
          <a:lstStyle/>
          <a:p>
            <a:r>
              <a:rPr lang="en-US" dirty="0"/>
              <a:t>What's next?</a:t>
            </a:r>
          </a:p>
        </p:txBody>
      </p:sp>
      <p:graphicFrame>
        <p:nvGraphicFramePr>
          <p:cNvPr id="6" name="Content Placeholder 2">
            <a:extLst>
              <a:ext uri="{FF2B5EF4-FFF2-40B4-BE49-F238E27FC236}">
                <a16:creationId xmlns:a16="http://schemas.microsoft.com/office/drawing/2014/main" id="{20FAECB4-C4AA-4206-8D53-2B43B8C4CA6C}"/>
              </a:ext>
            </a:extLst>
          </p:cNvPr>
          <p:cNvGraphicFramePr>
            <a:graphicFrameLocks noGrp="1"/>
          </p:cNvGraphicFramePr>
          <p:nvPr>
            <p:ph idx="1"/>
            <p:extLst>
              <p:ext uri="{D42A27DB-BD31-4B8C-83A1-F6EECF244321}">
                <p14:modId xmlns:p14="http://schemas.microsoft.com/office/powerpoint/2010/main" val="519186272"/>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83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1DBF0E-645A-4C4A-B56E-44A8B400324A}"/>
              </a:ext>
            </a:extLst>
          </p:cNvPr>
          <p:cNvSpPr>
            <a:spLocks noGrp="1"/>
          </p:cNvSpPr>
          <p:nvPr>
            <p:ph type="title"/>
          </p:nvPr>
        </p:nvSpPr>
        <p:spPr>
          <a:xfrm>
            <a:off x="1109980" y="3895344"/>
            <a:ext cx="9966960" cy="1490472"/>
          </a:xfrm>
        </p:spPr>
        <p:txBody>
          <a:bodyPr vert="horz" lIns="91440" tIns="45720" rIns="91440" bIns="45720" rtlCol="0" anchor="b">
            <a:normAutofit fontScale="90000"/>
          </a:bodyPr>
          <a:lstStyle/>
          <a:p>
            <a:pPr algn="ctr">
              <a:lnSpc>
                <a:spcPct val="85000"/>
              </a:lnSpc>
            </a:pPr>
            <a:r>
              <a:rPr lang="en-US" sz="6600" b="1" cap="all" dirty="0"/>
              <a:t>Questions and feedback?</a:t>
            </a:r>
          </a:p>
        </p:txBody>
      </p:sp>
      <p:sp>
        <p:nvSpPr>
          <p:cNvPr id="3" name="Content Placeholder 2">
            <a:extLst>
              <a:ext uri="{FF2B5EF4-FFF2-40B4-BE49-F238E27FC236}">
                <a16:creationId xmlns:a16="http://schemas.microsoft.com/office/drawing/2014/main" id="{BD3F3989-2F41-44B8-AFE3-B8A5DECBA866}"/>
              </a:ext>
            </a:extLst>
          </p:cNvPr>
          <p:cNvSpPr>
            <a:spLocks noGrp="1"/>
          </p:cNvSpPr>
          <p:nvPr>
            <p:ph idx="1"/>
          </p:nvPr>
        </p:nvSpPr>
        <p:spPr>
          <a:xfrm>
            <a:off x="1709530" y="5458949"/>
            <a:ext cx="8767860" cy="721416"/>
          </a:xfrm>
        </p:spPr>
        <p:txBody>
          <a:bodyPr vert="horz" lIns="91440" tIns="45720" rIns="91440" bIns="45720" rtlCol="0" anchor="t">
            <a:normAutofit/>
          </a:bodyPr>
          <a:lstStyle/>
          <a:p>
            <a:pPr algn="ctr">
              <a:buNone/>
            </a:pPr>
            <a:endParaRPr lang="en-US" sz="2000" dirty="0"/>
          </a:p>
        </p:txBody>
      </p:sp>
      <p:pic>
        <p:nvPicPr>
          <p:cNvPr id="7" name="Graphic 6" descr="Magnifying glass">
            <a:extLst>
              <a:ext uri="{FF2B5EF4-FFF2-40B4-BE49-F238E27FC236}">
                <a16:creationId xmlns:a16="http://schemas.microsoft.com/office/drawing/2014/main" id="{A88AEA29-F710-4EC6-A5D4-A262EFC36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7633" y="838090"/>
            <a:ext cx="2796733" cy="2796733"/>
          </a:xfrm>
          <a:prstGeom prst="rect">
            <a:avLst/>
          </a:prstGeom>
        </p:spPr>
      </p:pic>
      <p:pic>
        <p:nvPicPr>
          <p:cNvPr id="5" name="Graphic 4" descr="Pizza">
            <a:extLst>
              <a:ext uri="{FF2B5EF4-FFF2-40B4-BE49-F238E27FC236}">
                <a16:creationId xmlns:a16="http://schemas.microsoft.com/office/drawing/2014/main" id="{5C9B6F41-9CB0-4939-A335-0E4269EC78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1558" y="2483930"/>
            <a:ext cx="914400" cy="914400"/>
          </a:xfrm>
          <a:prstGeom prst="rect">
            <a:avLst/>
          </a:prstGeom>
        </p:spPr>
      </p:pic>
    </p:spTree>
    <p:extLst>
      <p:ext uri="{BB962C8B-B14F-4D97-AF65-F5344CB8AC3E}">
        <p14:creationId xmlns:p14="http://schemas.microsoft.com/office/powerpoint/2010/main" val="373324375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AE03B508C05847806E8CA1F9ACD734" ma:contentTypeVersion="2" ma:contentTypeDescription="Een nieuw document maken." ma:contentTypeScope="" ma:versionID="f9cf97cc3d75a8ed4ad48292740b615f">
  <xsd:schema xmlns:xsd="http://www.w3.org/2001/XMLSchema" xmlns:xs="http://www.w3.org/2001/XMLSchema" xmlns:p="http://schemas.microsoft.com/office/2006/metadata/properties" xmlns:ns2="6fa92205-762c-4da8-8215-640bd5bef01d" targetNamespace="http://schemas.microsoft.com/office/2006/metadata/properties" ma:root="true" ma:fieldsID="be5361706f96d9e9bf2139aecea7a6c7" ns2:_="">
    <xsd:import namespace="6fa92205-762c-4da8-8215-640bd5bef01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92205-762c-4da8-8215-640bd5be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672BDA-B23E-41C0-8F79-610EB6958311}">
  <ds:schemaRefs>
    <ds:schemaRef ds:uri="6fa92205-762c-4da8-8215-640bd5bef01d"/>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9DBC58-6E3E-4F5E-BC2D-A0B4A9DB9680}">
  <ds:schemaRefs>
    <ds:schemaRef ds:uri="http://schemas.microsoft.com/sharepoint/v3/contenttype/forms"/>
  </ds:schemaRefs>
</ds:datastoreItem>
</file>

<file path=customXml/itemProps3.xml><?xml version="1.0" encoding="utf-8"?>
<ds:datastoreItem xmlns:ds="http://schemas.openxmlformats.org/officeDocument/2006/customXml" ds:itemID="{E05005B1-DA6C-433A-A5AF-539C6ECDA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a92205-762c-4da8-8215-640bd5bef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289</Words>
  <Application>Microsoft Office PowerPoint</Application>
  <PresentationFormat>Widescreen</PresentationFormat>
  <Paragraphs>42</Paragraphs>
  <Slides>9</Slides>
  <Notes>7</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Basis</vt:lpstr>
      <vt:lpstr>CBS Chatbot</vt:lpstr>
      <vt:lpstr>Table of Contents </vt:lpstr>
      <vt:lpstr>This sprint</vt:lpstr>
      <vt:lpstr>Which data mining and Natural Language Processing methods can be used to filter the most frequently asked questions from unstructured e-mails send to the Central Bureau of Statistics between 2017 and 2018?</vt:lpstr>
      <vt:lpstr>Plans &amp; Goals</vt:lpstr>
      <vt:lpstr>Experiments</vt:lpstr>
      <vt:lpstr>Machine Learning</vt:lpstr>
      <vt:lpstr>What's next?</vt:lpstr>
      <vt:lpstr>Questions and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CBS Chatbot</dc:title>
  <dc:creator>Şeyma Irılmazbilek</dc:creator>
  <cp:lastModifiedBy>Şeyma Irılmazbilek</cp:lastModifiedBy>
  <cp:revision>15</cp:revision>
  <dcterms:created xsi:type="dcterms:W3CDTF">1601-01-01T00:00:00Z</dcterms:created>
  <dcterms:modified xsi:type="dcterms:W3CDTF">2018-09-14T12:19:55Z</dcterms:modified>
</cp:coreProperties>
</file>