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13"/>
  </p:notesMasterIdLst>
  <p:sldIdLst>
    <p:sldId id="256" r:id="rId6"/>
    <p:sldId id="257" r:id="rId7"/>
    <p:sldId id="268" r:id="rId8"/>
    <p:sldId id="266" r:id="rId9"/>
    <p:sldId id="258" r:id="rId10"/>
    <p:sldId id="262" r:id="rId11"/>
    <p:sldId id="260" r:id="rId12"/>
  </p:sldIdLst>
  <p:sldSz cx="12192000" cy="6858000"/>
  <p:notesSz cx="6858000" cy="1295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ié, J.J.W. (15055620)" userId="S::15055620@student.hhs.nl::1c31d23b-d079-4f2d-a479-b90112751276" providerId="AD" clId="Web-{AB99C6D1-7681-D057-18DB-4F3BD038A589}"/>
    <pc:docChg chg="modSld">
      <pc:chgData name="Lorié, J.J.W. (15055620)" userId="S::15055620@student.hhs.nl::1c31d23b-d079-4f2d-a479-b90112751276" providerId="AD" clId="Web-{AB99C6D1-7681-D057-18DB-4F3BD038A589}" dt="2018-09-21T10:45:48.907" v="12"/>
      <pc:docMkLst>
        <pc:docMk/>
      </pc:docMkLst>
      <pc:sldChg chg="modNotes">
        <pc:chgData name="Lorié, J.J.W. (15055620)" userId="S::15055620@student.hhs.nl::1c31d23b-d079-4f2d-a479-b90112751276" providerId="AD" clId="Web-{AB99C6D1-7681-D057-18DB-4F3BD038A589}" dt="2018-09-21T10:45:48.907" v="12"/>
        <pc:sldMkLst>
          <pc:docMk/>
          <pc:sldMk cId="3598023472" sldId="262"/>
        </pc:sldMkLst>
      </pc:sldChg>
    </pc:docChg>
  </pc:docChgLst>
  <pc:docChgLst>
    <pc:chgData name="Sarikaya, A.E. (14121409)" userId="S::14121409@student.hhs.nl::a9aadd00-aad4-4b9d-b9d8-2ec2987e93fa" providerId="AD" clId="Web-{8751658A-6226-A783-DBC0-FDE08A6CB4D8}"/>
    <pc:docChg chg="sldOrd">
      <pc:chgData name="Sarikaya, A.E. (14121409)" userId="S::14121409@student.hhs.nl::a9aadd00-aad4-4b9d-b9d8-2ec2987e93fa" providerId="AD" clId="Web-{8751658A-6226-A783-DBC0-FDE08A6CB4D8}" dt="2018-09-21T10:20:52.447" v="1"/>
      <pc:docMkLst>
        <pc:docMk/>
      </pc:docMkLst>
      <pc:sldChg chg="ord">
        <pc:chgData name="Sarikaya, A.E. (14121409)" userId="S::14121409@student.hhs.nl::a9aadd00-aad4-4b9d-b9d8-2ec2987e93fa" providerId="AD" clId="Web-{8751658A-6226-A783-DBC0-FDE08A6CB4D8}" dt="2018-09-21T10:20:52.447" v="1"/>
        <pc:sldMkLst>
          <pc:docMk/>
          <pc:sldMk cId="3598023472" sldId="26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1E521F-815C-4BCC-8D02-2B360FC1EBA7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EB3279D6-A11C-43DA-AA1C-5965701BD8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3000">
              <a:solidFill>
                <a:schemeClr val="bg1"/>
              </a:solidFill>
              <a:latin typeface="Corbel"/>
            </a:rPr>
            <a:t>Previous Weeks</a:t>
          </a:r>
        </a:p>
      </dgm:t>
    </dgm:pt>
    <dgm:pt modelId="{E7AD4448-84CB-47AD-8836-042FACEFB8FE}" type="parTrans" cxnId="{16176549-9E05-4CC9-AD19-ADEF312054B0}">
      <dgm:prSet/>
      <dgm:spPr/>
      <dgm:t>
        <a:bodyPr/>
        <a:lstStyle/>
        <a:p>
          <a:endParaRPr lang="en-US"/>
        </a:p>
      </dgm:t>
    </dgm:pt>
    <dgm:pt modelId="{BC4AE7F1-F17D-4F4B-927E-0563E578A2CF}" type="sibTrans" cxnId="{16176549-9E05-4CC9-AD19-ADEF312054B0}">
      <dgm:prSet/>
      <dgm:spPr/>
      <dgm:t>
        <a:bodyPr/>
        <a:lstStyle/>
        <a:p>
          <a:endParaRPr lang="en-US"/>
        </a:p>
      </dgm:t>
    </dgm:pt>
    <dgm:pt modelId="{2CFC53C6-53AA-4F20-B90F-B92CA815BB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Upcoming Week</a:t>
          </a:r>
        </a:p>
      </dgm:t>
    </dgm:pt>
    <dgm:pt modelId="{FFC1802A-F5F4-4B27-8A4F-AE3752917A23}" type="parTrans" cxnId="{70EBE567-C576-4FA9-A9A3-56584058E168}">
      <dgm:prSet/>
      <dgm:spPr/>
      <dgm:t>
        <a:bodyPr/>
        <a:lstStyle/>
        <a:p>
          <a:endParaRPr lang="en-US"/>
        </a:p>
      </dgm:t>
    </dgm:pt>
    <dgm:pt modelId="{59CF8155-967C-47C6-B9C1-362088C6F0F8}" type="sibTrans" cxnId="{70EBE567-C576-4FA9-A9A3-56584058E168}">
      <dgm:prSet/>
      <dgm:spPr/>
      <dgm:t>
        <a:bodyPr/>
        <a:lstStyle/>
        <a:p>
          <a:endParaRPr lang="en-US"/>
        </a:p>
      </dgm:t>
    </dgm:pt>
    <dgm:pt modelId="{7BCB9DCC-3E30-4A19-AFC5-C4820A79C7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Plans &amp; Goal</a:t>
          </a:r>
        </a:p>
      </dgm:t>
    </dgm:pt>
    <dgm:pt modelId="{4D426B45-74EF-4ACB-80AA-70BC903314D0}" type="parTrans" cxnId="{66CAFAE3-383B-4C5F-B0EA-9373731F1C06}">
      <dgm:prSet/>
      <dgm:spPr/>
      <dgm:t>
        <a:bodyPr/>
        <a:lstStyle/>
        <a:p>
          <a:endParaRPr lang="en-US"/>
        </a:p>
      </dgm:t>
    </dgm:pt>
    <dgm:pt modelId="{B57F1284-43EA-49C0-B8B5-05F429B990FB}" type="sibTrans" cxnId="{66CAFAE3-383B-4C5F-B0EA-9373731F1C06}">
      <dgm:prSet/>
      <dgm:spPr/>
      <dgm:t>
        <a:bodyPr/>
        <a:lstStyle/>
        <a:p>
          <a:endParaRPr lang="en-US"/>
        </a:p>
      </dgm:t>
    </dgm:pt>
    <dgm:pt modelId="{2C3B85D5-61B3-4D00-834A-8111B52E2E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Finding &amp;Conclusions</a:t>
          </a:r>
        </a:p>
      </dgm:t>
    </dgm:pt>
    <dgm:pt modelId="{025665CB-B4ED-4112-AD96-E6F12815F311}" type="parTrans" cxnId="{EDADD00D-206B-4F45-8593-03EF87172686}">
      <dgm:prSet/>
      <dgm:spPr/>
    </dgm:pt>
    <dgm:pt modelId="{929343B7-2644-41B0-952C-D5D894BBDA76}" type="sibTrans" cxnId="{EDADD00D-206B-4F45-8593-03EF87172686}">
      <dgm:prSet/>
      <dgm:spPr/>
    </dgm:pt>
    <dgm:pt modelId="{0A35F328-5425-4B61-B039-1C263865986D}" type="pres">
      <dgm:prSet presAssocID="{6D1E521F-815C-4BCC-8D02-2B360FC1EBA7}" presName="root" presStyleCnt="0">
        <dgm:presLayoutVars>
          <dgm:dir/>
          <dgm:resizeHandles val="exact"/>
        </dgm:presLayoutVars>
      </dgm:prSet>
      <dgm:spPr/>
    </dgm:pt>
    <dgm:pt modelId="{E33E0EC9-92ED-4C4A-A861-E96D27E19A66}" type="pres">
      <dgm:prSet presAssocID="{EB3279D6-A11C-43DA-AA1C-5965701BD8F6}" presName="compNode" presStyleCnt="0"/>
      <dgm:spPr/>
    </dgm:pt>
    <dgm:pt modelId="{8CA6EDB1-F4C2-490B-9134-0F2DB4891D59}" type="pres">
      <dgm:prSet presAssocID="{EB3279D6-A11C-43DA-AA1C-5965701BD8F6}" presName="bgRect" presStyleLbl="bgShp" presStyleIdx="0" presStyleCnt="4"/>
      <dgm:spPr/>
    </dgm:pt>
    <dgm:pt modelId="{28028901-0999-4ACC-8C77-F46899793521}" type="pres">
      <dgm:prSet presAssocID="{EB3279D6-A11C-43DA-AA1C-5965701BD8F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Rotate left"/>
        </a:ext>
      </dgm:extLst>
    </dgm:pt>
    <dgm:pt modelId="{6CD029F7-C54B-41E5-8D03-B3DC9D257E6D}" type="pres">
      <dgm:prSet presAssocID="{EB3279D6-A11C-43DA-AA1C-5965701BD8F6}" presName="spaceRect" presStyleCnt="0"/>
      <dgm:spPr/>
    </dgm:pt>
    <dgm:pt modelId="{BD081C12-4EC2-4EAC-B593-A9D773B5803A}" type="pres">
      <dgm:prSet presAssocID="{EB3279D6-A11C-43DA-AA1C-5965701BD8F6}" presName="parTx" presStyleLbl="revTx" presStyleIdx="0" presStyleCnt="4">
        <dgm:presLayoutVars>
          <dgm:chMax val="0"/>
          <dgm:chPref val="0"/>
        </dgm:presLayoutVars>
      </dgm:prSet>
      <dgm:spPr/>
    </dgm:pt>
    <dgm:pt modelId="{FD517953-19C1-4C3F-B7F2-C5B32D1B7589}" type="pres">
      <dgm:prSet presAssocID="{BC4AE7F1-F17D-4F4B-927E-0563E578A2CF}" presName="sibTrans" presStyleCnt="0"/>
      <dgm:spPr/>
    </dgm:pt>
    <dgm:pt modelId="{1713384E-9842-49E7-BD5D-C29AA7293AE4}" type="pres">
      <dgm:prSet presAssocID="{2CFC53C6-53AA-4F20-B90F-B92CA815BB80}" presName="compNode" presStyleCnt="0"/>
      <dgm:spPr/>
    </dgm:pt>
    <dgm:pt modelId="{0383959E-917D-4613-8312-79C0343C3C5B}" type="pres">
      <dgm:prSet presAssocID="{2CFC53C6-53AA-4F20-B90F-B92CA815BB80}" presName="bgRect" presStyleLbl="bgShp" presStyleIdx="1" presStyleCnt="4"/>
      <dgm:spPr/>
    </dgm:pt>
    <dgm:pt modelId="{434B6F40-0978-40CA-A779-152D85D3C22C}" type="pres">
      <dgm:prSet presAssocID="{2CFC53C6-53AA-4F20-B90F-B92CA815BB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B1205FE-DC3D-4A7C-85E4-17CED25619C9}" type="pres">
      <dgm:prSet presAssocID="{2CFC53C6-53AA-4F20-B90F-B92CA815BB80}" presName="spaceRect" presStyleCnt="0"/>
      <dgm:spPr/>
    </dgm:pt>
    <dgm:pt modelId="{B318D32F-2A79-41BC-BC01-76D55C8C5C5E}" type="pres">
      <dgm:prSet presAssocID="{2CFC53C6-53AA-4F20-B90F-B92CA815BB80}" presName="parTx" presStyleLbl="revTx" presStyleIdx="1" presStyleCnt="4">
        <dgm:presLayoutVars>
          <dgm:chMax val="0"/>
          <dgm:chPref val="0"/>
        </dgm:presLayoutVars>
      </dgm:prSet>
      <dgm:spPr/>
    </dgm:pt>
    <dgm:pt modelId="{79D93A76-AC3C-4FC5-B96F-1C69ED870AD1}" type="pres">
      <dgm:prSet presAssocID="{59CF8155-967C-47C6-B9C1-362088C6F0F8}" presName="sibTrans" presStyleCnt="0"/>
      <dgm:spPr/>
    </dgm:pt>
    <dgm:pt modelId="{393B20F3-B77A-46A2-8F5C-AD2AFB9D4C87}" type="pres">
      <dgm:prSet presAssocID="{7BCB9DCC-3E30-4A19-AFC5-C4820A79C7A9}" presName="compNode" presStyleCnt="0"/>
      <dgm:spPr/>
    </dgm:pt>
    <dgm:pt modelId="{41298159-5562-4BAC-95EB-2B44851CE17D}" type="pres">
      <dgm:prSet presAssocID="{7BCB9DCC-3E30-4A19-AFC5-C4820A79C7A9}" presName="bgRect" presStyleLbl="bgShp" presStyleIdx="2" presStyleCnt="4"/>
      <dgm:spPr/>
    </dgm:pt>
    <dgm:pt modelId="{F8F7A9FC-DA46-490B-83D9-3F681A16A41C}" type="pres">
      <dgm:prSet presAssocID="{7BCB9DCC-3E30-4A19-AFC5-C4820A79C7A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B7227120-AC51-4444-92EC-3EAB11F453BD}" type="pres">
      <dgm:prSet presAssocID="{7BCB9DCC-3E30-4A19-AFC5-C4820A79C7A9}" presName="spaceRect" presStyleCnt="0"/>
      <dgm:spPr/>
    </dgm:pt>
    <dgm:pt modelId="{FD57528A-E6DB-43C1-8110-9EE02EA0FB18}" type="pres">
      <dgm:prSet presAssocID="{7BCB9DCC-3E30-4A19-AFC5-C4820A79C7A9}" presName="parTx" presStyleLbl="revTx" presStyleIdx="2" presStyleCnt="4">
        <dgm:presLayoutVars>
          <dgm:chMax val="0"/>
          <dgm:chPref val="0"/>
        </dgm:presLayoutVars>
      </dgm:prSet>
      <dgm:spPr/>
    </dgm:pt>
    <dgm:pt modelId="{60F95619-E699-4B9F-9DB1-054CE58C6783}" type="pres">
      <dgm:prSet presAssocID="{B57F1284-43EA-49C0-B8B5-05F429B990FB}" presName="sibTrans" presStyleCnt="0"/>
      <dgm:spPr/>
    </dgm:pt>
    <dgm:pt modelId="{3D977758-A8E2-4482-9DF2-AF69717D79FB}" type="pres">
      <dgm:prSet presAssocID="{2C3B85D5-61B3-4D00-834A-8111B52E2E35}" presName="compNode" presStyleCnt="0"/>
      <dgm:spPr/>
    </dgm:pt>
    <dgm:pt modelId="{D020B720-35AB-46DC-A54A-84B15E6BCE31}" type="pres">
      <dgm:prSet presAssocID="{2C3B85D5-61B3-4D00-834A-8111B52E2E35}" presName="bgRect" presStyleLbl="bgShp" presStyleIdx="3" presStyleCnt="4"/>
      <dgm:spPr/>
    </dgm:pt>
    <dgm:pt modelId="{A237A175-E3F5-4BE2-91A5-0F08DC415D0D}" type="pres">
      <dgm:prSet presAssocID="{2C3B85D5-61B3-4D00-834A-8111B52E2E35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0FE8BEB0-25C0-4CBF-8272-74DE05739BE6}" type="pres">
      <dgm:prSet presAssocID="{2C3B85D5-61B3-4D00-834A-8111B52E2E35}" presName="spaceRect" presStyleCnt="0"/>
      <dgm:spPr/>
    </dgm:pt>
    <dgm:pt modelId="{6F316D6D-63B7-4852-BF68-BF5D905BD18E}" type="pres">
      <dgm:prSet presAssocID="{2C3B85D5-61B3-4D00-834A-8111B52E2E3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DADD00D-206B-4F45-8593-03EF87172686}" srcId="{6D1E521F-815C-4BCC-8D02-2B360FC1EBA7}" destId="{2C3B85D5-61B3-4D00-834A-8111B52E2E35}" srcOrd="3" destOrd="0" parTransId="{025665CB-B4ED-4112-AD96-E6F12815F311}" sibTransId="{929343B7-2644-41B0-952C-D5D894BBDA76}"/>
    <dgm:cxn modelId="{70EBE567-C576-4FA9-A9A3-56584058E168}" srcId="{6D1E521F-815C-4BCC-8D02-2B360FC1EBA7}" destId="{2CFC53C6-53AA-4F20-B90F-B92CA815BB80}" srcOrd="1" destOrd="0" parTransId="{FFC1802A-F5F4-4B27-8A4F-AE3752917A23}" sibTransId="{59CF8155-967C-47C6-B9C1-362088C6F0F8}"/>
    <dgm:cxn modelId="{16176549-9E05-4CC9-AD19-ADEF312054B0}" srcId="{6D1E521F-815C-4BCC-8D02-2B360FC1EBA7}" destId="{EB3279D6-A11C-43DA-AA1C-5965701BD8F6}" srcOrd="0" destOrd="0" parTransId="{E7AD4448-84CB-47AD-8836-042FACEFB8FE}" sibTransId="{BC4AE7F1-F17D-4F4B-927E-0563E578A2CF}"/>
    <dgm:cxn modelId="{96B9734D-67BF-4AC1-8E5E-84A2D9618795}" type="presOf" srcId="{6D1E521F-815C-4BCC-8D02-2B360FC1EBA7}" destId="{0A35F328-5425-4B61-B039-1C263865986D}" srcOrd="0" destOrd="0" presId="urn:microsoft.com/office/officeart/2018/2/layout/IconVerticalSolidList"/>
    <dgm:cxn modelId="{A066B353-321A-40BF-9300-F7F44AEDC391}" type="presOf" srcId="{2CFC53C6-53AA-4F20-B90F-B92CA815BB80}" destId="{B318D32F-2A79-41BC-BC01-76D55C8C5C5E}" srcOrd="0" destOrd="0" presId="urn:microsoft.com/office/officeart/2018/2/layout/IconVerticalSolidList"/>
    <dgm:cxn modelId="{3AA48555-8D4E-406E-903C-4EF6C71C79AC}" type="presOf" srcId="{EB3279D6-A11C-43DA-AA1C-5965701BD8F6}" destId="{BD081C12-4EC2-4EAC-B593-A9D773B5803A}" srcOrd="0" destOrd="0" presId="urn:microsoft.com/office/officeart/2018/2/layout/IconVerticalSolidList"/>
    <dgm:cxn modelId="{D29EBFBF-1F93-4AC2-9C02-81303E898498}" type="presOf" srcId="{7BCB9DCC-3E30-4A19-AFC5-C4820A79C7A9}" destId="{FD57528A-E6DB-43C1-8110-9EE02EA0FB18}" srcOrd="0" destOrd="0" presId="urn:microsoft.com/office/officeart/2018/2/layout/IconVerticalSolidList"/>
    <dgm:cxn modelId="{079DACD1-4E54-4AA0-96CD-D2217419DADB}" type="presOf" srcId="{2C3B85D5-61B3-4D00-834A-8111B52E2E35}" destId="{6F316D6D-63B7-4852-BF68-BF5D905BD18E}" srcOrd="0" destOrd="0" presId="urn:microsoft.com/office/officeart/2018/2/layout/IconVerticalSolidList"/>
    <dgm:cxn modelId="{66CAFAE3-383B-4C5F-B0EA-9373731F1C06}" srcId="{6D1E521F-815C-4BCC-8D02-2B360FC1EBA7}" destId="{7BCB9DCC-3E30-4A19-AFC5-C4820A79C7A9}" srcOrd="2" destOrd="0" parTransId="{4D426B45-74EF-4ACB-80AA-70BC903314D0}" sibTransId="{B57F1284-43EA-49C0-B8B5-05F429B990FB}"/>
    <dgm:cxn modelId="{19F170A0-3EE9-46D8-8245-71B7F6EB5715}" type="presParOf" srcId="{0A35F328-5425-4B61-B039-1C263865986D}" destId="{E33E0EC9-92ED-4C4A-A861-E96D27E19A66}" srcOrd="0" destOrd="0" presId="urn:microsoft.com/office/officeart/2018/2/layout/IconVerticalSolidList"/>
    <dgm:cxn modelId="{45B1745C-8114-4AA8-8FED-7981896D2592}" type="presParOf" srcId="{E33E0EC9-92ED-4C4A-A861-E96D27E19A66}" destId="{8CA6EDB1-F4C2-490B-9134-0F2DB4891D59}" srcOrd="0" destOrd="0" presId="urn:microsoft.com/office/officeart/2018/2/layout/IconVerticalSolidList"/>
    <dgm:cxn modelId="{ABDB76D8-22B2-4B2E-B753-B24BA19E2F89}" type="presParOf" srcId="{E33E0EC9-92ED-4C4A-A861-E96D27E19A66}" destId="{28028901-0999-4ACC-8C77-F46899793521}" srcOrd="1" destOrd="0" presId="urn:microsoft.com/office/officeart/2018/2/layout/IconVerticalSolidList"/>
    <dgm:cxn modelId="{E8B79E9E-5785-4860-A3ED-3F73688262E2}" type="presParOf" srcId="{E33E0EC9-92ED-4C4A-A861-E96D27E19A66}" destId="{6CD029F7-C54B-41E5-8D03-B3DC9D257E6D}" srcOrd="2" destOrd="0" presId="urn:microsoft.com/office/officeart/2018/2/layout/IconVerticalSolidList"/>
    <dgm:cxn modelId="{81B89986-6A69-4CEF-9393-51361D3890D5}" type="presParOf" srcId="{E33E0EC9-92ED-4C4A-A861-E96D27E19A66}" destId="{BD081C12-4EC2-4EAC-B593-A9D773B5803A}" srcOrd="3" destOrd="0" presId="urn:microsoft.com/office/officeart/2018/2/layout/IconVerticalSolidList"/>
    <dgm:cxn modelId="{17F80451-E1BE-4663-B2B5-184432BBD7B6}" type="presParOf" srcId="{0A35F328-5425-4B61-B039-1C263865986D}" destId="{FD517953-19C1-4C3F-B7F2-C5B32D1B7589}" srcOrd="1" destOrd="0" presId="urn:microsoft.com/office/officeart/2018/2/layout/IconVerticalSolidList"/>
    <dgm:cxn modelId="{02A7698E-63B1-4957-BE83-0F18162D33D6}" type="presParOf" srcId="{0A35F328-5425-4B61-B039-1C263865986D}" destId="{1713384E-9842-49E7-BD5D-C29AA7293AE4}" srcOrd="2" destOrd="0" presId="urn:microsoft.com/office/officeart/2018/2/layout/IconVerticalSolidList"/>
    <dgm:cxn modelId="{19A2795D-1903-4EA5-873D-8DBFE44EDF76}" type="presParOf" srcId="{1713384E-9842-49E7-BD5D-C29AA7293AE4}" destId="{0383959E-917D-4613-8312-79C0343C3C5B}" srcOrd="0" destOrd="0" presId="urn:microsoft.com/office/officeart/2018/2/layout/IconVerticalSolidList"/>
    <dgm:cxn modelId="{4221C489-2C5C-47D1-A723-1E29F21B3775}" type="presParOf" srcId="{1713384E-9842-49E7-BD5D-C29AA7293AE4}" destId="{434B6F40-0978-40CA-A779-152D85D3C22C}" srcOrd="1" destOrd="0" presId="urn:microsoft.com/office/officeart/2018/2/layout/IconVerticalSolidList"/>
    <dgm:cxn modelId="{E1348C84-3705-40B9-9660-D2497CA4566B}" type="presParOf" srcId="{1713384E-9842-49E7-BD5D-C29AA7293AE4}" destId="{CB1205FE-DC3D-4A7C-85E4-17CED25619C9}" srcOrd="2" destOrd="0" presId="urn:microsoft.com/office/officeart/2018/2/layout/IconVerticalSolidList"/>
    <dgm:cxn modelId="{F407D296-73DA-44DD-B352-B482015A09C0}" type="presParOf" srcId="{1713384E-9842-49E7-BD5D-C29AA7293AE4}" destId="{B318D32F-2A79-41BC-BC01-76D55C8C5C5E}" srcOrd="3" destOrd="0" presId="urn:microsoft.com/office/officeart/2018/2/layout/IconVerticalSolidList"/>
    <dgm:cxn modelId="{A0FF3A51-070B-434E-9BDB-B9C5E1758F62}" type="presParOf" srcId="{0A35F328-5425-4B61-B039-1C263865986D}" destId="{79D93A76-AC3C-4FC5-B96F-1C69ED870AD1}" srcOrd="3" destOrd="0" presId="urn:microsoft.com/office/officeart/2018/2/layout/IconVerticalSolidList"/>
    <dgm:cxn modelId="{0D4EE8FF-5A75-4A01-9E2E-7BB998882DED}" type="presParOf" srcId="{0A35F328-5425-4B61-B039-1C263865986D}" destId="{393B20F3-B77A-46A2-8F5C-AD2AFB9D4C87}" srcOrd="4" destOrd="0" presId="urn:microsoft.com/office/officeart/2018/2/layout/IconVerticalSolidList"/>
    <dgm:cxn modelId="{AD50E650-A6BA-46B1-992C-4430A9C7DDE1}" type="presParOf" srcId="{393B20F3-B77A-46A2-8F5C-AD2AFB9D4C87}" destId="{41298159-5562-4BAC-95EB-2B44851CE17D}" srcOrd="0" destOrd="0" presId="urn:microsoft.com/office/officeart/2018/2/layout/IconVerticalSolidList"/>
    <dgm:cxn modelId="{5C14B890-F864-47F9-A998-BD8651CC0450}" type="presParOf" srcId="{393B20F3-B77A-46A2-8F5C-AD2AFB9D4C87}" destId="{F8F7A9FC-DA46-490B-83D9-3F681A16A41C}" srcOrd="1" destOrd="0" presId="urn:microsoft.com/office/officeart/2018/2/layout/IconVerticalSolidList"/>
    <dgm:cxn modelId="{B41E7B7F-5C46-49AB-90C6-E044527E77B3}" type="presParOf" srcId="{393B20F3-B77A-46A2-8F5C-AD2AFB9D4C87}" destId="{B7227120-AC51-4444-92EC-3EAB11F453BD}" srcOrd="2" destOrd="0" presId="urn:microsoft.com/office/officeart/2018/2/layout/IconVerticalSolidList"/>
    <dgm:cxn modelId="{F081F7E8-3F73-4167-9D93-B1167B3982AD}" type="presParOf" srcId="{393B20F3-B77A-46A2-8F5C-AD2AFB9D4C87}" destId="{FD57528A-E6DB-43C1-8110-9EE02EA0FB18}" srcOrd="3" destOrd="0" presId="urn:microsoft.com/office/officeart/2018/2/layout/IconVerticalSolidList"/>
    <dgm:cxn modelId="{265D72CC-9772-47F8-A071-640E225AB5D4}" type="presParOf" srcId="{0A35F328-5425-4B61-B039-1C263865986D}" destId="{60F95619-E699-4B9F-9DB1-054CE58C6783}" srcOrd="5" destOrd="0" presId="urn:microsoft.com/office/officeart/2018/2/layout/IconVerticalSolidList"/>
    <dgm:cxn modelId="{36BB643F-85CE-4F85-A28D-5F09FD1DD321}" type="presParOf" srcId="{0A35F328-5425-4B61-B039-1C263865986D}" destId="{3D977758-A8E2-4482-9DF2-AF69717D79FB}" srcOrd="6" destOrd="0" presId="urn:microsoft.com/office/officeart/2018/2/layout/IconVerticalSolidList"/>
    <dgm:cxn modelId="{F41AD8C9-6279-4040-9D34-4B59442C3842}" type="presParOf" srcId="{3D977758-A8E2-4482-9DF2-AF69717D79FB}" destId="{D020B720-35AB-46DC-A54A-84B15E6BCE31}" srcOrd="0" destOrd="0" presId="urn:microsoft.com/office/officeart/2018/2/layout/IconVerticalSolidList"/>
    <dgm:cxn modelId="{2F4D5258-F976-4AC2-90F7-876F4D7950BB}" type="presParOf" srcId="{3D977758-A8E2-4482-9DF2-AF69717D79FB}" destId="{A237A175-E3F5-4BE2-91A5-0F08DC415D0D}" srcOrd="1" destOrd="0" presId="urn:microsoft.com/office/officeart/2018/2/layout/IconVerticalSolidList"/>
    <dgm:cxn modelId="{C340FE09-8775-45A2-A94A-6A613158760C}" type="presParOf" srcId="{3D977758-A8E2-4482-9DF2-AF69717D79FB}" destId="{0FE8BEB0-25C0-4CBF-8272-74DE05739BE6}" srcOrd="2" destOrd="0" presId="urn:microsoft.com/office/officeart/2018/2/layout/IconVerticalSolidList"/>
    <dgm:cxn modelId="{F1DBEB92-938F-4868-AF65-9644C12EB0A2}" type="presParOf" srcId="{3D977758-A8E2-4482-9DF2-AF69717D79FB}" destId="{6F316D6D-63B7-4852-BF68-BF5D905BD1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35A98E-05C9-483E-8482-1F6CC701FC76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3ECE4C7-8A78-4B41-BD48-DB44B7ECC3CF}">
      <dgm:prSet/>
      <dgm:spPr/>
      <dgm:t>
        <a:bodyPr/>
        <a:lstStyle/>
        <a:p>
          <a:r>
            <a:rPr lang="en-US"/>
            <a:t>Finishing Research plan</a:t>
          </a:r>
        </a:p>
      </dgm:t>
    </dgm:pt>
    <dgm:pt modelId="{56103ADA-D59B-4C21-A459-C06297127C30}" type="parTrans" cxnId="{C2022B30-E8A9-4F7E-AD0C-1620129213AD}">
      <dgm:prSet/>
      <dgm:spPr/>
      <dgm:t>
        <a:bodyPr/>
        <a:lstStyle/>
        <a:p>
          <a:endParaRPr lang="en-US"/>
        </a:p>
      </dgm:t>
    </dgm:pt>
    <dgm:pt modelId="{F51347D4-E616-415D-B48D-9A6ED241C276}" type="sibTrans" cxnId="{C2022B30-E8A9-4F7E-AD0C-1620129213AD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3DB7909-F028-408C-8D19-27E63CEA30D2}">
      <dgm:prSet/>
      <dgm:spPr/>
      <dgm:t>
        <a:bodyPr/>
        <a:lstStyle/>
        <a:p>
          <a:r>
            <a:rPr lang="en-US"/>
            <a:t>Modelling Data</a:t>
          </a:r>
        </a:p>
      </dgm:t>
    </dgm:pt>
    <dgm:pt modelId="{C5C36B87-960B-4AB7-AB27-D23BDF0050EB}" type="parTrans" cxnId="{6D7AF899-9481-40E5-90D8-93BC6EBB0035}">
      <dgm:prSet/>
      <dgm:spPr/>
      <dgm:t>
        <a:bodyPr/>
        <a:lstStyle/>
        <a:p>
          <a:endParaRPr lang="en-US"/>
        </a:p>
      </dgm:t>
    </dgm:pt>
    <dgm:pt modelId="{9566EB85-957B-4830-971A-527DA0C9EF32}" type="sibTrans" cxnId="{6D7AF899-9481-40E5-90D8-93BC6EBB0035}">
      <dgm:prSet phldrT="02" phldr="0"/>
      <dgm:spPr/>
    </dgm:pt>
    <dgm:pt modelId="{4EA12A43-3C54-4472-9087-EA39482F1F74}">
      <dgm:prSet/>
      <dgm:spPr/>
      <dgm:t>
        <a:bodyPr/>
        <a:lstStyle/>
        <a:p>
          <a:r>
            <a:rPr lang="en-US"/>
            <a:t>Visualizing Data</a:t>
          </a:r>
        </a:p>
      </dgm:t>
    </dgm:pt>
    <dgm:pt modelId="{295152E2-73C9-4E1F-BE32-DA9F8696BCAE}" type="parTrans" cxnId="{A8939A9F-9098-479E-8530-F5108ACD0B2E}">
      <dgm:prSet/>
      <dgm:spPr/>
      <dgm:t>
        <a:bodyPr/>
        <a:lstStyle/>
        <a:p>
          <a:endParaRPr lang="en-US"/>
        </a:p>
      </dgm:t>
    </dgm:pt>
    <dgm:pt modelId="{B69D6954-964E-44A2-B33B-742CC1410DB9}" type="sibTrans" cxnId="{A8939A9F-9098-479E-8530-F5108ACD0B2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B9D5476-0520-43DA-BC0B-6E35F6FBB7F7}">
      <dgm:prSet/>
      <dgm:spPr/>
      <dgm:t>
        <a:bodyPr/>
        <a:lstStyle/>
        <a:p>
          <a:r>
            <a:rPr lang="en-US"/>
            <a:t>CSV Files</a:t>
          </a:r>
        </a:p>
      </dgm:t>
    </dgm:pt>
    <dgm:pt modelId="{D85E7BFF-FCFC-4DE9-96BC-AFFC78FD9AA6}" type="parTrans" cxnId="{A7306DDF-9A23-4F1F-B130-0C11CC8ECD25}">
      <dgm:prSet/>
      <dgm:spPr/>
      <dgm:t>
        <a:bodyPr/>
        <a:lstStyle/>
        <a:p>
          <a:endParaRPr lang="en-US"/>
        </a:p>
      </dgm:t>
    </dgm:pt>
    <dgm:pt modelId="{23C2813C-322C-4AF2-B3EB-6D6BD0CAB1FB}" type="sibTrans" cxnId="{A7306DDF-9A23-4F1F-B130-0C11CC8ECD25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0C3F4F6B-747A-44E5-93AD-0F3D5F456667}">
      <dgm:prSet/>
      <dgm:spPr/>
      <dgm:t>
        <a:bodyPr/>
        <a:lstStyle/>
        <a:p>
          <a:r>
            <a:rPr lang="en-US"/>
            <a:t>Finding the right models</a:t>
          </a:r>
        </a:p>
      </dgm:t>
    </dgm:pt>
    <dgm:pt modelId="{CE23A96D-70E2-4188-9ADC-D8F62DF08A47}" type="parTrans" cxnId="{433E441D-4930-48F5-8A02-77584735FFF7}">
      <dgm:prSet/>
      <dgm:spPr/>
      <dgm:t>
        <a:bodyPr/>
        <a:lstStyle/>
        <a:p>
          <a:endParaRPr lang="nl-NL"/>
        </a:p>
      </dgm:t>
    </dgm:pt>
    <dgm:pt modelId="{9D239389-8CC6-4FB3-96E8-EE5900487E06}" type="sibTrans" cxnId="{433E441D-4930-48F5-8A02-77584735FFF7}">
      <dgm:prSet phldrT="04" phldr="0"/>
      <dgm:spPr/>
    </dgm:pt>
    <dgm:pt modelId="{653F35B9-8327-4A55-ADB5-6909C9662C39}">
      <dgm:prSet/>
      <dgm:spPr/>
      <dgm:t>
        <a:bodyPr/>
        <a:lstStyle/>
        <a:p>
          <a:r>
            <a:rPr lang="en-US"/>
            <a:t>Adding metadata</a:t>
          </a:r>
        </a:p>
      </dgm:t>
    </dgm:pt>
    <dgm:pt modelId="{056549D6-9218-4B40-ABEB-0C0C0CBFCBC0}" type="parTrans" cxnId="{762E0247-880D-4F99-8ADF-397E803991FB}">
      <dgm:prSet/>
      <dgm:spPr/>
      <dgm:t>
        <a:bodyPr/>
        <a:lstStyle/>
        <a:p>
          <a:endParaRPr lang="nl-NL"/>
        </a:p>
      </dgm:t>
    </dgm:pt>
    <dgm:pt modelId="{7DCE284D-EEAF-4351-8A91-1262E235D97D}" type="sibTrans" cxnId="{762E0247-880D-4F99-8ADF-397E803991FB}">
      <dgm:prSet/>
      <dgm:spPr/>
      <dgm:t>
        <a:bodyPr/>
        <a:lstStyle/>
        <a:p>
          <a:endParaRPr lang="nl-NL"/>
        </a:p>
      </dgm:t>
    </dgm:pt>
    <dgm:pt modelId="{6BC7F346-4B87-43D3-9D50-52CD6F787F49}">
      <dgm:prSet/>
      <dgm:spPr/>
      <dgm:t>
        <a:bodyPr/>
        <a:lstStyle/>
        <a:p>
          <a:r>
            <a:rPr lang="en-US"/>
            <a:t>Labeling questions (y/n)</a:t>
          </a:r>
        </a:p>
      </dgm:t>
    </dgm:pt>
    <dgm:pt modelId="{EA6ED94E-92B0-40A6-B884-F459C83CD1A2}" type="parTrans" cxnId="{1B9F5932-F62B-498B-9500-90A553822757}">
      <dgm:prSet/>
      <dgm:spPr/>
      <dgm:t>
        <a:bodyPr/>
        <a:lstStyle/>
        <a:p>
          <a:endParaRPr lang="nl-NL"/>
        </a:p>
      </dgm:t>
    </dgm:pt>
    <dgm:pt modelId="{42057066-D938-4A4D-9349-F91FE91B7283}" type="sibTrans" cxnId="{1B9F5932-F62B-498B-9500-90A553822757}">
      <dgm:prSet/>
      <dgm:spPr/>
      <dgm:t>
        <a:bodyPr/>
        <a:lstStyle/>
        <a:p>
          <a:endParaRPr lang="nl-NL"/>
        </a:p>
      </dgm:t>
    </dgm:pt>
    <dgm:pt modelId="{EF78F4C7-AF4B-4782-A6A1-F6D9609896A7}">
      <dgm:prSet/>
      <dgm:spPr/>
      <dgm:t>
        <a:bodyPr/>
        <a:lstStyle/>
        <a:p>
          <a:r>
            <a:rPr lang="en-US"/>
            <a:t>Literature study</a:t>
          </a:r>
        </a:p>
      </dgm:t>
    </dgm:pt>
    <dgm:pt modelId="{C3C2B563-8524-4338-9BC7-1E801552EDBF}" type="parTrans" cxnId="{D4CEB6CA-BFF5-4F7B-BA89-972E53FF679B}">
      <dgm:prSet/>
      <dgm:spPr/>
      <dgm:t>
        <a:bodyPr/>
        <a:lstStyle/>
        <a:p>
          <a:endParaRPr lang="nl-NL"/>
        </a:p>
      </dgm:t>
    </dgm:pt>
    <dgm:pt modelId="{AB4861FC-ADBA-47FD-AF96-242B644B9310}" type="sibTrans" cxnId="{D4CEB6CA-BFF5-4F7B-BA89-972E53FF679B}">
      <dgm:prSet phldrT="02" phldr="0"/>
      <dgm:spPr/>
      <dgm:t>
        <a:bodyPr/>
        <a:lstStyle/>
        <a:p>
          <a:r>
            <a:rPr lang="nl-NL"/>
            <a:t>02</a:t>
          </a:r>
        </a:p>
      </dgm:t>
    </dgm:pt>
    <dgm:pt modelId="{9C98CDFE-EBDF-4B83-9F27-79E840849773}">
      <dgm:prSet/>
      <dgm:spPr/>
      <dgm:t>
        <a:bodyPr/>
        <a:lstStyle/>
        <a:p>
          <a:r>
            <a:rPr lang="en-US"/>
            <a:t>Linear regression</a:t>
          </a:r>
        </a:p>
      </dgm:t>
    </dgm:pt>
    <dgm:pt modelId="{B8CA2AF4-FDDB-4551-A274-DBF9FFAFA395}" type="parTrans" cxnId="{612B8E77-F3D0-4A30-BCA3-2A6A905ED563}">
      <dgm:prSet/>
      <dgm:spPr/>
      <dgm:t>
        <a:bodyPr/>
        <a:lstStyle/>
        <a:p>
          <a:endParaRPr lang="nl-NL"/>
        </a:p>
      </dgm:t>
    </dgm:pt>
    <dgm:pt modelId="{ED0B4D56-E6B4-48D9-A1BB-C2BDF9E421A0}" type="sibTrans" cxnId="{612B8E77-F3D0-4A30-BCA3-2A6A905ED563}">
      <dgm:prSet/>
      <dgm:spPr/>
      <dgm:t>
        <a:bodyPr/>
        <a:lstStyle/>
        <a:p>
          <a:endParaRPr lang="nl-NL"/>
        </a:p>
      </dgm:t>
    </dgm:pt>
    <dgm:pt modelId="{97ADC23F-C78F-4BAD-AFE1-914115241F05}">
      <dgm:prSet/>
      <dgm:spPr/>
      <dgm:t>
        <a:bodyPr/>
        <a:lstStyle/>
        <a:p>
          <a:r>
            <a:rPr lang="en-US"/>
            <a:t>ML</a:t>
          </a:r>
        </a:p>
      </dgm:t>
    </dgm:pt>
    <dgm:pt modelId="{A6AF0658-9007-493F-95E5-59AE5F073C15}" type="parTrans" cxnId="{F6018A21-0D7A-4D07-931D-F968F64DB513}">
      <dgm:prSet/>
      <dgm:spPr/>
      <dgm:t>
        <a:bodyPr/>
        <a:lstStyle/>
        <a:p>
          <a:endParaRPr lang="nl-NL"/>
        </a:p>
      </dgm:t>
    </dgm:pt>
    <dgm:pt modelId="{3BFF7BFB-2D92-4308-982F-20E7CDFA31EA}" type="sibTrans" cxnId="{F6018A21-0D7A-4D07-931D-F968F64DB513}">
      <dgm:prSet/>
      <dgm:spPr/>
      <dgm:t>
        <a:bodyPr/>
        <a:lstStyle/>
        <a:p>
          <a:endParaRPr lang="nl-NL"/>
        </a:p>
      </dgm:t>
    </dgm:pt>
    <dgm:pt modelId="{882C5BE2-09C8-45DD-BBC6-E850983BA6BF}">
      <dgm:prSet/>
      <dgm:spPr/>
      <dgm:t>
        <a:bodyPr/>
        <a:lstStyle/>
        <a:p>
          <a:r>
            <a:rPr lang="en-US"/>
            <a:t>Receiving CSV files</a:t>
          </a:r>
        </a:p>
      </dgm:t>
    </dgm:pt>
    <dgm:pt modelId="{0CA4D1F7-A61A-408A-AA7D-AD48AE37C05C}" type="parTrans" cxnId="{6E53E398-9BCF-4947-A3C4-284B585867B3}">
      <dgm:prSet/>
      <dgm:spPr/>
      <dgm:t>
        <a:bodyPr/>
        <a:lstStyle/>
        <a:p>
          <a:endParaRPr lang="nl-NL"/>
        </a:p>
      </dgm:t>
    </dgm:pt>
    <dgm:pt modelId="{9F0AE75B-13E4-4D1A-A978-29993F922BF6}" type="sibTrans" cxnId="{6E53E398-9BCF-4947-A3C4-284B585867B3}">
      <dgm:prSet phldrT="05" phldr="0"/>
      <dgm:spPr/>
    </dgm:pt>
    <dgm:pt modelId="{6DD4546D-2994-469D-B470-BE5023C6B521}" type="pres">
      <dgm:prSet presAssocID="{0435A98E-05C9-483E-8482-1F6CC701FC76}" presName="Name0" presStyleCnt="0">
        <dgm:presLayoutVars>
          <dgm:animLvl val="lvl"/>
          <dgm:resizeHandles val="exact"/>
        </dgm:presLayoutVars>
      </dgm:prSet>
      <dgm:spPr/>
    </dgm:pt>
    <dgm:pt modelId="{C919D887-6D52-4904-859D-F581BA22F70E}" type="pres">
      <dgm:prSet presAssocID="{D3ECE4C7-8A78-4B41-BD48-DB44B7ECC3CF}" presName="compositeNode" presStyleCnt="0">
        <dgm:presLayoutVars>
          <dgm:bulletEnabled val="1"/>
        </dgm:presLayoutVars>
      </dgm:prSet>
      <dgm:spPr/>
    </dgm:pt>
    <dgm:pt modelId="{ED5D899A-2C46-43C9-B923-5AE0153A0D68}" type="pres">
      <dgm:prSet presAssocID="{D3ECE4C7-8A78-4B41-BD48-DB44B7ECC3CF}" presName="bgRect" presStyleLbl="alignNode1" presStyleIdx="0" presStyleCnt="4"/>
      <dgm:spPr/>
    </dgm:pt>
    <dgm:pt modelId="{9C12A5DF-FFB5-4D3D-886C-8C30CD509FA7}" type="pres">
      <dgm:prSet presAssocID="{F51347D4-E616-415D-B48D-9A6ED241C276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34CC7999-16E7-4A47-B8E9-806E29F3A6B5}" type="pres">
      <dgm:prSet presAssocID="{D3ECE4C7-8A78-4B41-BD48-DB44B7ECC3CF}" presName="nodeRect" presStyleLbl="alignNode1" presStyleIdx="0" presStyleCnt="4">
        <dgm:presLayoutVars>
          <dgm:bulletEnabled val="1"/>
        </dgm:presLayoutVars>
      </dgm:prSet>
      <dgm:spPr/>
    </dgm:pt>
    <dgm:pt modelId="{EC6A0FF9-4203-466D-9FAA-EA8A32BA419F}" type="pres">
      <dgm:prSet presAssocID="{F51347D4-E616-415D-B48D-9A6ED241C276}" presName="sibTrans" presStyleCnt="0"/>
      <dgm:spPr/>
    </dgm:pt>
    <dgm:pt modelId="{6CCF04AA-56A0-4329-A168-F00B0B612DE3}" type="pres">
      <dgm:prSet presAssocID="{EF78F4C7-AF4B-4782-A6A1-F6D9609896A7}" presName="compositeNode" presStyleCnt="0">
        <dgm:presLayoutVars>
          <dgm:bulletEnabled val="1"/>
        </dgm:presLayoutVars>
      </dgm:prSet>
      <dgm:spPr/>
    </dgm:pt>
    <dgm:pt modelId="{DFD2C860-FBBA-4464-BF6D-0A9F824D7240}" type="pres">
      <dgm:prSet presAssocID="{EF78F4C7-AF4B-4782-A6A1-F6D9609896A7}" presName="bgRect" presStyleLbl="alignNode1" presStyleIdx="1" presStyleCnt="4"/>
      <dgm:spPr/>
    </dgm:pt>
    <dgm:pt modelId="{3BB4B224-B37C-4F05-B0B6-AE46AB9F5F2E}" type="pres">
      <dgm:prSet presAssocID="{AB4861FC-ADBA-47FD-AF96-242B644B9310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D57A4919-362F-437A-9822-94491E6018B5}" type="pres">
      <dgm:prSet presAssocID="{EF78F4C7-AF4B-4782-A6A1-F6D9609896A7}" presName="nodeRect" presStyleLbl="alignNode1" presStyleIdx="1" presStyleCnt="4">
        <dgm:presLayoutVars>
          <dgm:bulletEnabled val="1"/>
        </dgm:presLayoutVars>
      </dgm:prSet>
      <dgm:spPr/>
    </dgm:pt>
    <dgm:pt modelId="{48BB1CA8-82B2-4277-AEEA-77C20E5E82B4}" type="pres">
      <dgm:prSet presAssocID="{AB4861FC-ADBA-47FD-AF96-242B644B9310}" presName="sibTrans" presStyleCnt="0"/>
      <dgm:spPr/>
    </dgm:pt>
    <dgm:pt modelId="{580E6CBB-6578-4119-A1C0-1D40D46C01AF}" type="pres">
      <dgm:prSet presAssocID="{4EA12A43-3C54-4472-9087-EA39482F1F74}" presName="compositeNode" presStyleCnt="0">
        <dgm:presLayoutVars>
          <dgm:bulletEnabled val="1"/>
        </dgm:presLayoutVars>
      </dgm:prSet>
      <dgm:spPr/>
    </dgm:pt>
    <dgm:pt modelId="{70E28928-FFD9-41C5-BC49-67EA9B09256E}" type="pres">
      <dgm:prSet presAssocID="{4EA12A43-3C54-4472-9087-EA39482F1F74}" presName="bgRect" presStyleLbl="alignNode1" presStyleIdx="2" presStyleCnt="4"/>
      <dgm:spPr/>
    </dgm:pt>
    <dgm:pt modelId="{74888A05-08EB-47A4-80C6-044F05D17F12}" type="pres">
      <dgm:prSet presAssocID="{B69D6954-964E-44A2-B33B-742CC1410DB9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12A7148C-DEB9-4834-8EA1-CB2DC5E66D6D}" type="pres">
      <dgm:prSet presAssocID="{4EA12A43-3C54-4472-9087-EA39482F1F74}" presName="nodeRect" presStyleLbl="alignNode1" presStyleIdx="2" presStyleCnt="4">
        <dgm:presLayoutVars>
          <dgm:bulletEnabled val="1"/>
        </dgm:presLayoutVars>
      </dgm:prSet>
      <dgm:spPr/>
    </dgm:pt>
    <dgm:pt modelId="{004EB562-D505-4E14-A349-3D14CD902FF0}" type="pres">
      <dgm:prSet presAssocID="{B69D6954-964E-44A2-B33B-742CC1410DB9}" presName="sibTrans" presStyleCnt="0"/>
      <dgm:spPr/>
    </dgm:pt>
    <dgm:pt modelId="{8CC31BE8-7377-4F52-8FD6-98EDA58A6238}" type="pres">
      <dgm:prSet presAssocID="{FB9D5476-0520-43DA-BC0B-6E35F6FBB7F7}" presName="compositeNode" presStyleCnt="0">
        <dgm:presLayoutVars>
          <dgm:bulletEnabled val="1"/>
        </dgm:presLayoutVars>
      </dgm:prSet>
      <dgm:spPr/>
    </dgm:pt>
    <dgm:pt modelId="{E819372A-487B-4FF2-A5E0-033014926EAC}" type="pres">
      <dgm:prSet presAssocID="{FB9D5476-0520-43DA-BC0B-6E35F6FBB7F7}" presName="bgRect" presStyleLbl="alignNode1" presStyleIdx="3" presStyleCnt="4"/>
      <dgm:spPr/>
    </dgm:pt>
    <dgm:pt modelId="{DBB7EDF2-0D8D-44BC-9FF8-002108FE2D9D}" type="pres">
      <dgm:prSet presAssocID="{23C2813C-322C-4AF2-B3EB-6D6BD0CAB1FB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629A18C1-0348-43A3-B5A3-7BA49EE6CFB9}" type="pres">
      <dgm:prSet presAssocID="{FB9D5476-0520-43DA-BC0B-6E35F6FBB7F7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A43D3A19-7107-4D6D-A0B4-343E56E1BEE3}" type="presOf" srcId="{882C5BE2-09C8-45DD-BBC6-E850983BA6BF}" destId="{629A18C1-0348-43A3-B5A3-7BA49EE6CFB9}" srcOrd="0" destOrd="1" presId="urn:microsoft.com/office/officeart/2016/7/layout/LinearBlockProcessNumbered"/>
    <dgm:cxn modelId="{2D70CC1B-1FA2-454C-ACCA-ACAE2C3937B2}" type="presOf" srcId="{9C98CDFE-EBDF-4B83-9F27-79E840849773}" destId="{D57A4919-362F-437A-9822-94491E6018B5}" srcOrd="0" destOrd="2" presId="urn:microsoft.com/office/officeart/2016/7/layout/LinearBlockProcessNumbered"/>
    <dgm:cxn modelId="{433E441D-4930-48F5-8A02-77584735FFF7}" srcId="{4EA12A43-3C54-4472-9087-EA39482F1F74}" destId="{0C3F4F6B-747A-44E5-93AD-0F3D5F456667}" srcOrd="0" destOrd="0" parTransId="{CE23A96D-70E2-4188-9ADC-D8F62DF08A47}" sibTransId="{9D239389-8CC6-4FB3-96E8-EE5900487E06}"/>
    <dgm:cxn modelId="{F6018A21-0D7A-4D07-931D-F968F64DB513}" srcId="{EF78F4C7-AF4B-4782-A6A1-F6D9609896A7}" destId="{97ADC23F-C78F-4BAD-AFE1-914115241F05}" srcOrd="2" destOrd="0" parTransId="{A6AF0658-9007-493F-95E5-59AE5F073C15}" sibTransId="{3BFF7BFB-2D92-4308-982F-20E7CDFA31EA}"/>
    <dgm:cxn modelId="{00AA9729-6CA5-40F9-BDE7-0E5A9D5C4C83}" type="presOf" srcId="{653F35B9-8327-4A55-ADB5-6909C9662C39}" destId="{12A7148C-DEB9-4834-8EA1-CB2DC5E66D6D}" srcOrd="0" destOrd="2" presId="urn:microsoft.com/office/officeart/2016/7/layout/LinearBlockProcessNumbered"/>
    <dgm:cxn modelId="{C2022B30-E8A9-4F7E-AD0C-1620129213AD}" srcId="{0435A98E-05C9-483E-8482-1F6CC701FC76}" destId="{D3ECE4C7-8A78-4B41-BD48-DB44B7ECC3CF}" srcOrd="0" destOrd="0" parTransId="{56103ADA-D59B-4C21-A459-C06297127C30}" sibTransId="{F51347D4-E616-415D-B48D-9A6ED241C276}"/>
    <dgm:cxn modelId="{1B9F5932-F62B-498B-9500-90A553822757}" srcId="{4EA12A43-3C54-4472-9087-EA39482F1F74}" destId="{6BC7F346-4B87-43D3-9D50-52CD6F787F49}" srcOrd="2" destOrd="0" parTransId="{EA6ED94E-92B0-40A6-B884-F459C83CD1A2}" sibTransId="{42057066-D938-4A4D-9349-F91FE91B7283}"/>
    <dgm:cxn modelId="{DCA6025C-6958-49D8-A57D-6FBE1FF89482}" type="presOf" srcId="{F51347D4-E616-415D-B48D-9A6ED241C276}" destId="{9C12A5DF-FFB5-4D3D-886C-8C30CD509FA7}" srcOrd="0" destOrd="0" presId="urn:microsoft.com/office/officeart/2016/7/layout/LinearBlockProcessNumbered"/>
    <dgm:cxn modelId="{762E0247-880D-4F99-8ADF-397E803991FB}" srcId="{4EA12A43-3C54-4472-9087-EA39482F1F74}" destId="{653F35B9-8327-4A55-ADB5-6909C9662C39}" srcOrd="1" destOrd="0" parTransId="{056549D6-9218-4B40-ABEB-0C0C0CBFCBC0}" sibTransId="{7DCE284D-EEAF-4351-8A91-1262E235D97D}"/>
    <dgm:cxn modelId="{AEA62E55-46DC-479A-82B4-1895C28D130E}" type="presOf" srcId="{B69D6954-964E-44A2-B33B-742CC1410DB9}" destId="{74888A05-08EB-47A4-80C6-044F05D17F12}" srcOrd="0" destOrd="0" presId="urn:microsoft.com/office/officeart/2016/7/layout/LinearBlockProcessNumbered"/>
    <dgm:cxn modelId="{612B8E77-F3D0-4A30-BCA3-2A6A905ED563}" srcId="{EF78F4C7-AF4B-4782-A6A1-F6D9609896A7}" destId="{9C98CDFE-EBDF-4B83-9F27-79E840849773}" srcOrd="1" destOrd="0" parTransId="{B8CA2AF4-FDDB-4551-A274-DBF9FFAFA395}" sibTransId="{ED0B4D56-E6B4-48D9-A1BB-C2BDF9E421A0}"/>
    <dgm:cxn modelId="{60E0065A-2A68-436F-9CF0-900300D244BE}" type="presOf" srcId="{AB4861FC-ADBA-47FD-AF96-242B644B9310}" destId="{3BB4B224-B37C-4F05-B0B6-AE46AB9F5F2E}" srcOrd="0" destOrd="0" presId="urn:microsoft.com/office/officeart/2016/7/layout/LinearBlockProcessNumbered"/>
    <dgm:cxn modelId="{C322DF8F-7107-467E-8944-F5EC5CE88B32}" type="presOf" srcId="{0435A98E-05C9-483E-8482-1F6CC701FC76}" destId="{6DD4546D-2994-469D-B470-BE5023C6B521}" srcOrd="0" destOrd="0" presId="urn:microsoft.com/office/officeart/2016/7/layout/LinearBlockProcessNumbered"/>
    <dgm:cxn modelId="{C813FA93-3C96-45B8-9FF4-7E99258245A2}" type="presOf" srcId="{53DB7909-F028-408C-8D19-27E63CEA30D2}" destId="{D57A4919-362F-437A-9822-94491E6018B5}" srcOrd="0" destOrd="1" presId="urn:microsoft.com/office/officeart/2016/7/layout/LinearBlockProcessNumbered"/>
    <dgm:cxn modelId="{6E53E398-9BCF-4947-A3C4-284B585867B3}" srcId="{FB9D5476-0520-43DA-BC0B-6E35F6FBB7F7}" destId="{882C5BE2-09C8-45DD-BBC6-E850983BA6BF}" srcOrd="0" destOrd="0" parTransId="{0CA4D1F7-A61A-408A-AA7D-AD48AE37C05C}" sibTransId="{9F0AE75B-13E4-4D1A-A978-29993F922BF6}"/>
    <dgm:cxn modelId="{BF3E9099-2B6D-40C8-9517-A2FC8A35CFDE}" type="presOf" srcId="{0C3F4F6B-747A-44E5-93AD-0F3D5F456667}" destId="{12A7148C-DEB9-4834-8EA1-CB2DC5E66D6D}" srcOrd="0" destOrd="1" presId="urn:microsoft.com/office/officeart/2016/7/layout/LinearBlockProcessNumbered"/>
    <dgm:cxn modelId="{74B4C099-5421-4654-A30A-BE15E63EEFA2}" type="presOf" srcId="{D3ECE4C7-8A78-4B41-BD48-DB44B7ECC3CF}" destId="{34CC7999-16E7-4A47-B8E9-806E29F3A6B5}" srcOrd="1" destOrd="0" presId="urn:microsoft.com/office/officeart/2016/7/layout/LinearBlockProcessNumbered"/>
    <dgm:cxn modelId="{6D7AF899-9481-40E5-90D8-93BC6EBB0035}" srcId="{EF78F4C7-AF4B-4782-A6A1-F6D9609896A7}" destId="{53DB7909-F028-408C-8D19-27E63CEA30D2}" srcOrd="0" destOrd="0" parTransId="{C5C36B87-960B-4AB7-AB27-D23BDF0050EB}" sibTransId="{9566EB85-957B-4830-971A-527DA0C9EF32}"/>
    <dgm:cxn modelId="{A8939A9F-9098-479E-8530-F5108ACD0B2E}" srcId="{0435A98E-05C9-483E-8482-1F6CC701FC76}" destId="{4EA12A43-3C54-4472-9087-EA39482F1F74}" srcOrd="2" destOrd="0" parTransId="{295152E2-73C9-4E1F-BE32-DA9F8696BCAE}" sibTransId="{B69D6954-964E-44A2-B33B-742CC1410DB9}"/>
    <dgm:cxn modelId="{3CA83EA3-C57C-466E-B69D-17BEC3BD3944}" type="presOf" srcId="{D3ECE4C7-8A78-4B41-BD48-DB44B7ECC3CF}" destId="{ED5D899A-2C46-43C9-B923-5AE0153A0D68}" srcOrd="0" destOrd="0" presId="urn:microsoft.com/office/officeart/2016/7/layout/LinearBlockProcessNumbered"/>
    <dgm:cxn modelId="{72B2FDB1-9ECB-46B8-BB97-2B54ACE145BA}" type="presOf" srcId="{FB9D5476-0520-43DA-BC0B-6E35F6FBB7F7}" destId="{E819372A-487B-4FF2-A5E0-033014926EAC}" srcOrd="0" destOrd="0" presId="urn:microsoft.com/office/officeart/2016/7/layout/LinearBlockProcessNumbered"/>
    <dgm:cxn modelId="{B48FF7B9-9233-457C-8CD7-1AB9F3821D5F}" type="presOf" srcId="{EF78F4C7-AF4B-4782-A6A1-F6D9609896A7}" destId="{DFD2C860-FBBA-4464-BF6D-0A9F824D7240}" srcOrd="0" destOrd="0" presId="urn:microsoft.com/office/officeart/2016/7/layout/LinearBlockProcessNumbered"/>
    <dgm:cxn modelId="{06981ABC-6F27-4772-A2FC-1D8A8989077B}" type="presOf" srcId="{4EA12A43-3C54-4472-9087-EA39482F1F74}" destId="{12A7148C-DEB9-4834-8EA1-CB2DC5E66D6D}" srcOrd="1" destOrd="0" presId="urn:microsoft.com/office/officeart/2016/7/layout/LinearBlockProcessNumbered"/>
    <dgm:cxn modelId="{42CA20C2-2DCF-44B9-81BF-EEECA0B2969A}" type="presOf" srcId="{97ADC23F-C78F-4BAD-AFE1-914115241F05}" destId="{D57A4919-362F-437A-9822-94491E6018B5}" srcOrd="0" destOrd="3" presId="urn:microsoft.com/office/officeart/2016/7/layout/LinearBlockProcessNumbered"/>
    <dgm:cxn modelId="{52CBBBC4-7A7F-4B15-8DA1-266DBB0E1EB5}" type="presOf" srcId="{6BC7F346-4B87-43D3-9D50-52CD6F787F49}" destId="{12A7148C-DEB9-4834-8EA1-CB2DC5E66D6D}" srcOrd="0" destOrd="3" presId="urn:microsoft.com/office/officeart/2016/7/layout/LinearBlockProcessNumbered"/>
    <dgm:cxn modelId="{9BFE4DC6-EC71-4235-9CC9-B381C1CC78E2}" type="presOf" srcId="{23C2813C-322C-4AF2-B3EB-6D6BD0CAB1FB}" destId="{DBB7EDF2-0D8D-44BC-9FF8-002108FE2D9D}" srcOrd="0" destOrd="0" presId="urn:microsoft.com/office/officeart/2016/7/layout/LinearBlockProcessNumbered"/>
    <dgm:cxn modelId="{F2E845C7-281E-45E2-9C0C-DD42501D5C74}" type="presOf" srcId="{FB9D5476-0520-43DA-BC0B-6E35F6FBB7F7}" destId="{629A18C1-0348-43A3-B5A3-7BA49EE6CFB9}" srcOrd="1" destOrd="0" presId="urn:microsoft.com/office/officeart/2016/7/layout/LinearBlockProcessNumbered"/>
    <dgm:cxn modelId="{D4CEB6CA-BFF5-4F7B-BA89-972E53FF679B}" srcId="{0435A98E-05C9-483E-8482-1F6CC701FC76}" destId="{EF78F4C7-AF4B-4782-A6A1-F6D9609896A7}" srcOrd="1" destOrd="0" parTransId="{C3C2B563-8524-4338-9BC7-1E801552EDBF}" sibTransId="{AB4861FC-ADBA-47FD-AF96-242B644B9310}"/>
    <dgm:cxn modelId="{844021CC-C8F8-422D-8F29-FADECE4E3B9C}" type="presOf" srcId="{EF78F4C7-AF4B-4782-A6A1-F6D9609896A7}" destId="{D57A4919-362F-437A-9822-94491E6018B5}" srcOrd="1" destOrd="0" presId="urn:microsoft.com/office/officeart/2016/7/layout/LinearBlockProcessNumbered"/>
    <dgm:cxn modelId="{A7306DDF-9A23-4F1F-B130-0C11CC8ECD25}" srcId="{0435A98E-05C9-483E-8482-1F6CC701FC76}" destId="{FB9D5476-0520-43DA-BC0B-6E35F6FBB7F7}" srcOrd="3" destOrd="0" parTransId="{D85E7BFF-FCFC-4DE9-96BC-AFFC78FD9AA6}" sibTransId="{23C2813C-322C-4AF2-B3EB-6D6BD0CAB1FB}"/>
    <dgm:cxn modelId="{FA6B04F6-DBCD-470B-B08C-207C865A95E4}" type="presOf" srcId="{4EA12A43-3C54-4472-9087-EA39482F1F74}" destId="{70E28928-FFD9-41C5-BC49-67EA9B09256E}" srcOrd="0" destOrd="0" presId="urn:microsoft.com/office/officeart/2016/7/layout/LinearBlockProcessNumbered"/>
    <dgm:cxn modelId="{0F0F0E68-5781-4C6E-BAF8-821F2EE34653}" type="presParOf" srcId="{6DD4546D-2994-469D-B470-BE5023C6B521}" destId="{C919D887-6D52-4904-859D-F581BA22F70E}" srcOrd="0" destOrd="0" presId="urn:microsoft.com/office/officeart/2016/7/layout/LinearBlockProcessNumbered"/>
    <dgm:cxn modelId="{F9BE05DE-403B-469B-B44E-54C8AB057049}" type="presParOf" srcId="{C919D887-6D52-4904-859D-F581BA22F70E}" destId="{ED5D899A-2C46-43C9-B923-5AE0153A0D68}" srcOrd="0" destOrd="0" presId="urn:microsoft.com/office/officeart/2016/7/layout/LinearBlockProcessNumbered"/>
    <dgm:cxn modelId="{D511957C-0809-46B5-B804-E5799031D14A}" type="presParOf" srcId="{C919D887-6D52-4904-859D-F581BA22F70E}" destId="{9C12A5DF-FFB5-4D3D-886C-8C30CD509FA7}" srcOrd="1" destOrd="0" presId="urn:microsoft.com/office/officeart/2016/7/layout/LinearBlockProcessNumbered"/>
    <dgm:cxn modelId="{81640ED4-6DBB-482B-8242-69F494EC31C3}" type="presParOf" srcId="{C919D887-6D52-4904-859D-F581BA22F70E}" destId="{34CC7999-16E7-4A47-B8E9-806E29F3A6B5}" srcOrd="2" destOrd="0" presId="urn:microsoft.com/office/officeart/2016/7/layout/LinearBlockProcessNumbered"/>
    <dgm:cxn modelId="{26364BC0-BD77-4E8A-8EAD-69873D402C22}" type="presParOf" srcId="{6DD4546D-2994-469D-B470-BE5023C6B521}" destId="{EC6A0FF9-4203-466D-9FAA-EA8A32BA419F}" srcOrd="1" destOrd="0" presId="urn:microsoft.com/office/officeart/2016/7/layout/LinearBlockProcessNumbered"/>
    <dgm:cxn modelId="{EA908560-76DE-497B-9448-455D6AC4AEE6}" type="presParOf" srcId="{6DD4546D-2994-469D-B470-BE5023C6B521}" destId="{6CCF04AA-56A0-4329-A168-F00B0B612DE3}" srcOrd="2" destOrd="0" presId="urn:microsoft.com/office/officeart/2016/7/layout/LinearBlockProcessNumbered"/>
    <dgm:cxn modelId="{8CB2D7ED-1EB2-411F-94D1-92A4A6C0B927}" type="presParOf" srcId="{6CCF04AA-56A0-4329-A168-F00B0B612DE3}" destId="{DFD2C860-FBBA-4464-BF6D-0A9F824D7240}" srcOrd="0" destOrd="0" presId="urn:microsoft.com/office/officeart/2016/7/layout/LinearBlockProcessNumbered"/>
    <dgm:cxn modelId="{BAF51C7F-FA63-4D9E-ACC3-C11476C4B480}" type="presParOf" srcId="{6CCF04AA-56A0-4329-A168-F00B0B612DE3}" destId="{3BB4B224-B37C-4F05-B0B6-AE46AB9F5F2E}" srcOrd="1" destOrd="0" presId="urn:microsoft.com/office/officeart/2016/7/layout/LinearBlockProcessNumbered"/>
    <dgm:cxn modelId="{F5CC094D-FAA5-4A5B-931D-E6089C1E5B1B}" type="presParOf" srcId="{6CCF04AA-56A0-4329-A168-F00B0B612DE3}" destId="{D57A4919-362F-437A-9822-94491E6018B5}" srcOrd="2" destOrd="0" presId="urn:microsoft.com/office/officeart/2016/7/layout/LinearBlockProcessNumbered"/>
    <dgm:cxn modelId="{EAF3CC80-A028-4954-AC05-479AD9084A96}" type="presParOf" srcId="{6DD4546D-2994-469D-B470-BE5023C6B521}" destId="{48BB1CA8-82B2-4277-AEEA-77C20E5E82B4}" srcOrd="3" destOrd="0" presId="urn:microsoft.com/office/officeart/2016/7/layout/LinearBlockProcessNumbered"/>
    <dgm:cxn modelId="{883D90EF-F70E-41F6-8898-A786E958696B}" type="presParOf" srcId="{6DD4546D-2994-469D-B470-BE5023C6B521}" destId="{580E6CBB-6578-4119-A1C0-1D40D46C01AF}" srcOrd="4" destOrd="0" presId="urn:microsoft.com/office/officeart/2016/7/layout/LinearBlockProcessNumbered"/>
    <dgm:cxn modelId="{2FEA0730-E70E-44FA-9787-7C2090C52584}" type="presParOf" srcId="{580E6CBB-6578-4119-A1C0-1D40D46C01AF}" destId="{70E28928-FFD9-41C5-BC49-67EA9B09256E}" srcOrd="0" destOrd="0" presId="urn:microsoft.com/office/officeart/2016/7/layout/LinearBlockProcessNumbered"/>
    <dgm:cxn modelId="{580B1C52-5E63-4B05-BF1A-30D50A50124B}" type="presParOf" srcId="{580E6CBB-6578-4119-A1C0-1D40D46C01AF}" destId="{74888A05-08EB-47A4-80C6-044F05D17F12}" srcOrd="1" destOrd="0" presId="urn:microsoft.com/office/officeart/2016/7/layout/LinearBlockProcessNumbered"/>
    <dgm:cxn modelId="{B9EA7CA3-0B06-450F-9374-71532E652DAE}" type="presParOf" srcId="{580E6CBB-6578-4119-A1C0-1D40D46C01AF}" destId="{12A7148C-DEB9-4834-8EA1-CB2DC5E66D6D}" srcOrd="2" destOrd="0" presId="urn:microsoft.com/office/officeart/2016/7/layout/LinearBlockProcessNumbered"/>
    <dgm:cxn modelId="{E200CABB-04CE-46CC-95CF-7408E3459C78}" type="presParOf" srcId="{6DD4546D-2994-469D-B470-BE5023C6B521}" destId="{004EB562-D505-4E14-A349-3D14CD902FF0}" srcOrd="5" destOrd="0" presId="urn:microsoft.com/office/officeart/2016/7/layout/LinearBlockProcessNumbered"/>
    <dgm:cxn modelId="{453C7490-1855-4386-8BB8-6CE78D7B3F84}" type="presParOf" srcId="{6DD4546D-2994-469D-B470-BE5023C6B521}" destId="{8CC31BE8-7377-4F52-8FD6-98EDA58A6238}" srcOrd="6" destOrd="0" presId="urn:microsoft.com/office/officeart/2016/7/layout/LinearBlockProcessNumbered"/>
    <dgm:cxn modelId="{C483129F-2582-44F0-9AB0-3E7595D00BCB}" type="presParOf" srcId="{8CC31BE8-7377-4F52-8FD6-98EDA58A6238}" destId="{E819372A-487B-4FF2-A5E0-033014926EAC}" srcOrd="0" destOrd="0" presId="urn:microsoft.com/office/officeart/2016/7/layout/LinearBlockProcessNumbered"/>
    <dgm:cxn modelId="{568177FF-6ACE-460A-B9CB-2400F2E6DD68}" type="presParOf" srcId="{8CC31BE8-7377-4F52-8FD6-98EDA58A6238}" destId="{DBB7EDF2-0D8D-44BC-9FF8-002108FE2D9D}" srcOrd="1" destOrd="0" presId="urn:microsoft.com/office/officeart/2016/7/layout/LinearBlockProcessNumbered"/>
    <dgm:cxn modelId="{E7CBDF4E-6988-470D-909F-804D8FA9ED5C}" type="presParOf" srcId="{8CC31BE8-7377-4F52-8FD6-98EDA58A6238}" destId="{629A18C1-0348-43A3-B5A3-7BA49EE6CFB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93D4E3-CE3E-4778-96E0-E0F3E819162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B09D4CE-A469-4984-8F4F-59AAC1C789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Visualizing Data</a:t>
          </a:r>
        </a:p>
      </dgm:t>
    </dgm:pt>
    <dgm:pt modelId="{F1D3D802-979C-4FC0-A8B0-7EDAE4A8A969}" type="parTrans" cxnId="{2A64C84D-66C7-4274-9615-1FD03F8C71E3}">
      <dgm:prSet/>
      <dgm:spPr/>
      <dgm:t>
        <a:bodyPr/>
        <a:lstStyle/>
        <a:p>
          <a:endParaRPr lang="en-US"/>
        </a:p>
      </dgm:t>
    </dgm:pt>
    <dgm:pt modelId="{0F30F344-B2F0-41A8-98FD-31F8417E5618}" type="sibTrans" cxnId="{2A64C84D-66C7-4274-9615-1FD03F8C71E3}">
      <dgm:prSet/>
      <dgm:spPr/>
      <dgm:t>
        <a:bodyPr/>
        <a:lstStyle/>
        <a:p>
          <a:endParaRPr lang="en-US"/>
        </a:p>
      </dgm:t>
    </dgm:pt>
    <dgm:pt modelId="{F32AE054-D367-4765-84E0-CF7037DE77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Start Research</a:t>
          </a:r>
        </a:p>
      </dgm:t>
    </dgm:pt>
    <dgm:pt modelId="{45AFA71B-5706-4027-B9C0-5F91D080A492}" type="parTrans" cxnId="{F145483C-11F4-4C15-A01F-1B1B25A7F697}">
      <dgm:prSet/>
      <dgm:spPr/>
      <dgm:t>
        <a:bodyPr/>
        <a:lstStyle/>
        <a:p>
          <a:endParaRPr lang="en-US"/>
        </a:p>
      </dgm:t>
    </dgm:pt>
    <dgm:pt modelId="{9FEA3A76-1098-4FF0-8DE2-0362F7085161}" type="sibTrans" cxnId="{F145483C-11F4-4C15-A01F-1B1B25A7F697}">
      <dgm:prSet/>
      <dgm:spPr/>
      <dgm:t>
        <a:bodyPr/>
        <a:lstStyle/>
        <a:p>
          <a:endParaRPr lang="en-US"/>
        </a:p>
      </dgm:t>
    </dgm:pt>
    <dgm:pt modelId="{54DF3510-5E48-4E5E-9ACC-342DE0BD3C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Literature Study</a:t>
          </a:r>
        </a:p>
      </dgm:t>
    </dgm:pt>
    <dgm:pt modelId="{306ECC32-4F65-4C78-84CF-8D5814F53F16}" type="parTrans" cxnId="{E20F08ED-1660-4D05-A59B-776A267E4972}">
      <dgm:prSet/>
      <dgm:spPr/>
      <dgm:t>
        <a:bodyPr/>
        <a:lstStyle/>
        <a:p>
          <a:endParaRPr lang="nl-NL"/>
        </a:p>
      </dgm:t>
    </dgm:pt>
    <dgm:pt modelId="{DBDC73E7-0A66-465A-A28E-A336873DE4C6}" type="sibTrans" cxnId="{E20F08ED-1660-4D05-A59B-776A267E4972}">
      <dgm:prSet/>
      <dgm:spPr/>
      <dgm:t>
        <a:bodyPr/>
        <a:lstStyle/>
        <a:p>
          <a:endParaRPr lang="nl-NL"/>
        </a:p>
      </dgm:t>
    </dgm:pt>
    <dgm:pt modelId="{E52366D7-2444-4378-BDCC-D92B6B951189}" type="pres">
      <dgm:prSet presAssocID="{2E93D4E3-CE3E-4778-96E0-E0F3E819162A}" presName="root" presStyleCnt="0">
        <dgm:presLayoutVars>
          <dgm:dir/>
          <dgm:resizeHandles val="exact"/>
        </dgm:presLayoutVars>
      </dgm:prSet>
      <dgm:spPr/>
    </dgm:pt>
    <dgm:pt modelId="{D8ED5834-BA1F-4D12-B86F-6F7F244AB1CD}" type="pres">
      <dgm:prSet presAssocID="{4B09D4CE-A469-4984-8F4F-59AAC1C78953}" presName="compNode" presStyleCnt="0"/>
      <dgm:spPr/>
    </dgm:pt>
    <dgm:pt modelId="{A827EAC8-1475-4369-AC80-E681B40E7805}" type="pres">
      <dgm:prSet presAssocID="{4B09D4CE-A469-4984-8F4F-59AAC1C789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AC95DA05-0BDA-40CB-B4F2-344672060CF5}" type="pres">
      <dgm:prSet presAssocID="{4B09D4CE-A469-4984-8F4F-59AAC1C78953}" presName="spaceRect" presStyleCnt="0"/>
      <dgm:spPr/>
    </dgm:pt>
    <dgm:pt modelId="{E5F53AE7-4360-4AC8-AD45-5383B0B85B97}" type="pres">
      <dgm:prSet presAssocID="{4B09D4CE-A469-4984-8F4F-59AAC1C78953}" presName="textRect" presStyleLbl="revTx" presStyleIdx="0" presStyleCnt="3">
        <dgm:presLayoutVars>
          <dgm:chMax val="1"/>
          <dgm:chPref val="1"/>
        </dgm:presLayoutVars>
      </dgm:prSet>
      <dgm:spPr/>
    </dgm:pt>
    <dgm:pt modelId="{2A49AFB9-5695-4338-90F4-5EF7EE082671}" type="pres">
      <dgm:prSet presAssocID="{0F30F344-B2F0-41A8-98FD-31F8417E5618}" presName="sibTrans" presStyleCnt="0"/>
      <dgm:spPr/>
    </dgm:pt>
    <dgm:pt modelId="{B363C95B-C64F-46D7-9572-DEB28F87F362}" type="pres">
      <dgm:prSet presAssocID="{F32AE054-D367-4765-84E0-CF7037DE7771}" presName="compNode" presStyleCnt="0"/>
      <dgm:spPr/>
    </dgm:pt>
    <dgm:pt modelId="{60A831E3-6DC9-4F8B-9CCB-5309734147B3}" type="pres">
      <dgm:prSet presAssocID="{F32AE054-D367-4765-84E0-CF7037DE777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C88B822-94A1-4695-9CE3-FBAF46F9C366}" type="pres">
      <dgm:prSet presAssocID="{F32AE054-D367-4765-84E0-CF7037DE7771}" presName="spaceRect" presStyleCnt="0"/>
      <dgm:spPr/>
    </dgm:pt>
    <dgm:pt modelId="{27653262-A386-41CE-A242-4FB63A472860}" type="pres">
      <dgm:prSet presAssocID="{F32AE054-D367-4765-84E0-CF7037DE7771}" presName="textRect" presStyleLbl="revTx" presStyleIdx="1" presStyleCnt="3">
        <dgm:presLayoutVars>
          <dgm:chMax val="1"/>
          <dgm:chPref val="1"/>
        </dgm:presLayoutVars>
      </dgm:prSet>
      <dgm:spPr/>
    </dgm:pt>
    <dgm:pt modelId="{E1B64727-FBDC-4236-8E05-E5596543ED94}" type="pres">
      <dgm:prSet presAssocID="{9FEA3A76-1098-4FF0-8DE2-0362F7085161}" presName="sibTrans" presStyleCnt="0"/>
      <dgm:spPr/>
    </dgm:pt>
    <dgm:pt modelId="{FDCBF56A-BC7E-4B16-A4EC-B5D7C3C30EEF}" type="pres">
      <dgm:prSet presAssocID="{54DF3510-5E48-4E5E-9ACC-342DE0BD3C16}" presName="compNode" presStyleCnt="0"/>
      <dgm:spPr/>
    </dgm:pt>
    <dgm:pt modelId="{1EF8EE8D-98AD-47F3-9A84-2FA38645DE70}" type="pres">
      <dgm:prSet presAssocID="{54DF3510-5E48-4E5E-9ACC-342DE0BD3C16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255A44E-7B8F-4AF1-AC9C-8FB8C7F61750}" type="pres">
      <dgm:prSet presAssocID="{54DF3510-5E48-4E5E-9ACC-342DE0BD3C16}" presName="spaceRect" presStyleCnt="0"/>
      <dgm:spPr/>
    </dgm:pt>
    <dgm:pt modelId="{99661E6E-ECAB-4085-91F2-A534C3EBD198}" type="pres">
      <dgm:prSet presAssocID="{54DF3510-5E48-4E5E-9ACC-342DE0BD3C1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B56B812-6BA5-4B7E-A5DC-360A41C55E98}" type="presOf" srcId="{4B09D4CE-A469-4984-8F4F-59AAC1C78953}" destId="{E5F53AE7-4360-4AC8-AD45-5383B0B85B97}" srcOrd="0" destOrd="0" presId="urn:microsoft.com/office/officeart/2018/2/layout/IconLabelList"/>
    <dgm:cxn modelId="{3C0E2613-AE44-4A7D-B0E9-282BBBB438CC}" type="presOf" srcId="{2E93D4E3-CE3E-4778-96E0-E0F3E819162A}" destId="{E52366D7-2444-4378-BDCC-D92B6B951189}" srcOrd="0" destOrd="0" presId="urn:microsoft.com/office/officeart/2018/2/layout/IconLabelList"/>
    <dgm:cxn modelId="{F145483C-11F4-4C15-A01F-1B1B25A7F697}" srcId="{2E93D4E3-CE3E-4778-96E0-E0F3E819162A}" destId="{F32AE054-D367-4765-84E0-CF7037DE7771}" srcOrd="1" destOrd="0" parTransId="{45AFA71B-5706-4027-B9C0-5F91D080A492}" sibTransId="{9FEA3A76-1098-4FF0-8DE2-0362F7085161}"/>
    <dgm:cxn modelId="{2A64C84D-66C7-4274-9615-1FD03F8C71E3}" srcId="{2E93D4E3-CE3E-4778-96E0-E0F3E819162A}" destId="{4B09D4CE-A469-4984-8F4F-59AAC1C78953}" srcOrd="0" destOrd="0" parTransId="{F1D3D802-979C-4FC0-A8B0-7EDAE4A8A969}" sibTransId="{0F30F344-B2F0-41A8-98FD-31F8417E5618}"/>
    <dgm:cxn modelId="{38805950-579F-40CA-8E1D-82675B58F4C8}" type="presOf" srcId="{F32AE054-D367-4765-84E0-CF7037DE7771}" destId="{27653262-A386-41CE-A242-4FB63A472860}" srcOrd="0" destOrd="0" presId="urn:microsoft.com/office/officeart/2018/2/layout/IconLabelList"/>
    <dgm:cxn modelId="{43DB48EC-D00D-4C68-AD6B-C0CBE3FB0A14}" type="presOf" srcId="{54DF3510-5E48-4E5E-9ACC-342DE0BD3C16}" destId="{99661E6E-ECAB-4085-91F2-A534C3EBD198}" srcOrd="0" destOrd="0" presId="urn:microsoft.com/office/officeart/2018/2/layout/IconLabelList"/>
    <dgm:cxn modelId="{E20F08ED-1660-4D05-A59B-776A267E4972}" srcId="{2E93D4E3-CE3E-4778-96E0-E0F3E819162A}" destId="{54DF3510-5E48-4E5E-9ACC-342DE0BD3C16}" srcOrd="2" destOrd="0" parTransId="{306ECC32-4F65-4C78-84CF-8D5814F53F16}" sibTransId="{DBDC73E7-0A66-465A-A28E-A336873DE4C6}"/>
    <dgm:cxn modelId="{84542DC6-C5D7-432A-B608-D7E3F9245D79}" type="presParOf" srcId="{E52366D7-2444-4378-BDCC-D92B6B951189}" destId="{D8ED5834-BA1F-4D12-B86F-6F7F244AB1CD}" srcOrd="0" destOrd="0" presId="urn:microsoft.com/office/officeart/2018/2/layout/IconLabelList"/>
    <dgm:cxn modelId="{B3BAD262-57FB-41A1-8490-DFD7F3D6CE0B}" type="presParOf" srcId="{D8ED5834-BA1F-4D12-B86F-6F7F244AB1CD}" destId="{A827EAC8-1475-4369-AC80-E681B40E7805}" srcOrd="0" destOrd="0" presId="urn:microsoft.com/office/officeart/2018/2/layout/IconLabelList"/>
    <dgm:cxn modelId="{D197D618-E8D1-47E8-8970-60749F524626}" type="presParOf" srcId="{D8ED5834-BA1F-4D12-B86F-6F7F244AB1CD}" destId="{AC95DA05-0BDA-40CB-B4F2-344672060CF5}" srcOrd="1" destOrd="0" presId="urn:microsoft.com/office/officeart/2018/2/layout/IconLabelList"/>
    <dgm:cxn modelId="{2A147903-53B8-4F95-920D-2CC89E637B44}" type="presParOf" srcId="{D8ED5834-BA1F-4D12-B86F-6F7F244AB1CD}" destId="{E5F53AE7-4360-4AC8-AD45-5383B0B85B97}" srcOrd="2" destOrd="0" presId="urn:microsoft.com/office/officeart/2018/2/layout/IconLabelList"/>
    <dgm:cxn modelId="{AB23BC99-38E3-4FA4-A94B-1C085B658A11}" type="presParOf" srcId="{E52366D7-2444-4378-BDCC-D92B6B951189}" destId="{2A49AFB9-5695-4338-90F4-5EF7EE082671}" srcOrd="1" destOrd="0" presId="urn:microsoft.com/office/officeart/2018/2/layout/IconLabelList"/>
    <dgm:cxn modelId="{257208F3-D894-481C-AA26-ACE6057F2491}" type="presParOf" srcId="{E52366D7-2444-4378-BDCC-D92B6B951189}" destId="{B363C95B-C64F-46D7-9572-DEB28F87F362}" srcOrd="2" destOrd="0" presId="urn:microsoft.com/office/officeart/2018/2/layout/IconLabelList"/>
    <dgm:cxn modelId="{0B0899E4-8FEC-444E-A98C-E462968E3502}" type="presParOf" srcId="{B363C95B-C64F-46D7-9572-DEB28F87F362}" destId="{60A831E3-6DC9-4F8B-9CCB-5309734147B3}" srcOrd="0" destOrd="0" presId="urn:microsoft.com/office/officeart/2018/2/layout/IconLabelList"/>
    <dgm:cxn modelId="{9ABD02A6-D866-4EF9-8226-5BCA50766DF7}" type="presParOf" srcId="{B363C95B-C64F-46D7-9572-DEB28F87F362}" destId="{EC88B822-94A1-4695-9CE3-FBAF46F9C366}" srcOrd="1" destOrd="0" presId="urn:microsoft.com/office/officeart/2018/2/layout/IconLabelList"/>
    <dgm:cxn modelId="{F1F154D1-9788-4DBB-BA7F-3A90501BD9FB}" type="presParOf" srcId="{B363C95B-C64F-46D7-9572-DEB28F87F362}" destId="{27653262-A386-41CE-A242-4FB63A472860}" srcOrd="2" destOrd="0" presId="urn:microsoft.com/office/officeart/2018/2/layout/IconLabelList"/>
    <dgm:cxn modelId="{7B490E1B-7BE4-4583-B67D-02F53E1BAC6C}" type="presParOf" srcId="{E52366D7-2444-4378-BDCC-D92B6B951189}" destId="{E1B64727-FBDC-4236-8E05-E5596543ED94}" srcOrd="3" destOrd="0" presId="urn:microsoft.com/office/officeart/2018/2/layout/IconLabelList"/>
    <dgm:cxn modelId="{6D7133D1-AFE6-4485-AA2F-9468FC9EF456}" type="presParOf" srcId="{E52366D7-2444-4378-BDCC-D92B6B951189}" destId="{FDCBF56A-BC7E-4B16-A4EC-B5D7C3C30EEF}" srcOrd="4" destOrd="0" presId="urn:microsoft.com/office/officeart/2018/2/layout/IconLabelList"/>
    <dgm:cxn modelId="{B265A756-720F-4CE6-832F-EF3DF73D3B2E}" type="presParOf" srcId="{FDCBF56A-BC7E-4B16-A4EC-B5D7C3C30EEF}" destId="{1EF8EE8D-98AD-47F3-9A84-2FA38645DE70}" srcOrd="0" destOrd="0" presId="urn:microsoft.com/office/officeart/2018/2/layout/IconLabelList"/>
    <dgm:cxn modelId="{F074B95E-F451-45DC-970D-03B7B1966059}" type="presParOf" srcId="{FDCBF56A-BC7E-4B16-A4EC-B5D7C3C30EEF}" destId="{4255A44E-7B8F-4AF1-AC9C-8FB8C7F61750}" srcOrd="1" destOrd="0" presId="urn:microsoft.com/office/officeart/2018/2/layout/IconLabelList"/>
    <dgm:cxn modelId="{E7E12138-74B2-49B5-A670-304933DABA20}" type="presParOf" srcId="{FDCBF56A-BC7E-4B16-A4EC-B5D7C3C30EEF}" destId="{99661E6E-ECAB-4085-91F2-A534C3EBD19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6E20C7-95C7-4039-849E-950FE8C8CC1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5_2" csCatId="accent5" phldr="1"/>
      <dgm:spPr/>
      <dgm:t>
        <a:bodyPr/>
        <a:lstStyle/>
        <a:p>
          <a:endParaRPr lang="en-US"/>
        </a:p>
      </dgm:t>
    </dgm:pt>
    <dgm:pt modelId="{92D05761-A13A-4EC7-ABDE-F3FC85AF341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/>
            <a:t>Implementing ml</a:t>
          </a:r>
        </a:p>
      </dgm:t>
    </dgm:pt>
    <dgm:pt modelId="{92D0E7C5-DD7C-426B-840C-B047A3E56613}" type="parTrans" cxnId="{D2BC0963-9956-43F3-9164-A5A4E21FE312}">
      <dgm:prSet/>
      <dgm:spPr/>
      <dgm:t>
        <a:bodyPr/>
        <a:lstStyle/>
        <a:p>
          <a:endParaRPr lang="en-US"/>
        </a:p>
      </dgm:t>
    </dgm:pt>
    <dgm:pt modelId="{C0103748-8AB5-490B-A21A-7B4839FC0AAF}" type="sibTrans" cxnId="{D2BC0963-9956-43F3-9164-A5A4E21FE312}">
      <dgm:prSet/>
      <dgm:spPr/>
      <dgm:t>
        <a:bodyPr/>
        <a:lstStyle/>
        <a:p>
          <a:endParaRPr lang="en-US"/>
        </a:p>
      </dgm:t>
    </dgm:pt>
    <dgm:pt modelId="{4B5BD9CC-CB28-4DEC-BB37-57DBA4283FF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/>
            <a:t>Accuracy</a:t>
          </a:r>
        </a:p>
      </dgm:t>
    </dgm:pt>
    <dgm:pt modelId="{9794C767-95B1-471C-BF1E-1BBC5FE13B96}" type="parTrans" cxnId="{88C329AF-CE0D-4E75-A841-1D9A36D6AACC}">
      <dgm:prSet/>
      <dgm:spPr/>
      <dgm:t>
        <a:bodyPr/>
        <a:lstStyle/>
        <a:p>
          <a:endParaRPr lang="en-US"/>
        </a:p>
      </dgm:t>
    </dgm:pt>
    <dgm:pt modelId="{799BDA5C-74E8-42B0-9FD9-1ED9345283A8}" type="sibTrans" cxnId="{88C329AF-CE0D-4E75-A841-1D9A36D6AACC}">
      <dgm:prSet/>
      <dgm:spPr/>
      <dgm:t>
        <a:bodyPr/>
        <a:lstStyle/>
        <a:p>
          <a:endParaRPr lang="en-US"/>
        </a:p>
      </dgm:t>
    </dgm:pt>
    <dgm:pt modelId="{586BE5A8-754F-4BD1-855C-F3CC05D7C9F8}" type="pres">
      <dgm:prSet presAssocID="{996E20C7-95C7-4039-849E-950FE8C8CC12}" presName="root" presStyleCnt="0">
        <dgm:presLayoutVars>
          <dgm:dir/>
          <dgm:resizeHandles val="exact"/>
        </dgm:presLayoutVars>
      </dgm:prSet>
      <dgm:spPr/>
    </dgm:pt>
    <dgm:pt modelId="{4A41BFCD-38B4-449A-959A-E69BA5B51C4A}" type="pres">
      <dgm:prSet presAssocID="{92D05761-A13A-4EC7-ABDE-F3FC85AF341C}" presName="compNode" presStyleCnt="0"/>
      <dgm:spPr/>
    </dgm:pt>
    <dgm:pt modelId="{40C1335E-BF86-4C2A-92FF-96091720441B}" type="pres">
      <dgm:prSet presAssocID="{92D05761-A13A-4EC7-ABDE-F3FC85AF341C}" presName="iconBgRect" presStyleLbl="bgShp" presStyleIdx="0" presStyleCnt="2"/>
      <dgm:spPr/>
    </dgm:pt>
    <dgm:pt modelId="{4F21D231-74EA-4BC8-9FFC-4B36B40458A5}" type="pres">
      <dgm:prSet presAssocID="{92D05761-A13A-4EC7-ABDE-F3FC85AF341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9CF9070-B094-43DF-BA9C-9568435AF382}" type="pres">
      <dgm:prSet presAssocID="{92D05761-A13A-4EC7-ABDE-F3FC85AF341C}" presName="spaceRect" presStyleCnt="0"/>
      <dgm:spPr/>
    </dgm:pt>
    <dgm:pt modelId="{136BC0FF-6B43-4348-B512-252DAB577F36}" type="pres">
      <dgm:prSet presAssocID="{92D05761-A13A-4EC7-ABDE-F3FC85AF341C}" presName="textRect" presStyleLbl="revTx" presStyleIdx="0" presStyleCnt="2">
        <dgm:presLayoutVars>
          <dgm:chMax val="1"/>
          <dgm:chPref val="1"/>
        </dgm:presLayoutVars>
      </dgm:prSet>
      <dgm:spPr/>
    </dgm:pt>
    <dgm:pt modelId="{E598C5FA-2DA9-4693-9352-F76ED4CA0FD2}" type="pres">
      <dgm:prSet presAssocID="{C0103748-8AB5-490B-A21A-7B4839FC0AAF}" presName="sibTrans" presStyleCnt="0"/>
      <dgm:spPr/>
    </dgm:pt>
    <dgm:pt modelId="{2EE2F764-1E0C-4C04-90B0-F52312BB68F8}" type="pres">
      <dgm:prSet presAssocID="{4B5BD9CC-CB28-4DEC-BB37-57DBA4283FF4}" presName="compNode" presStyleCnt="0"/>
      <dgm:spPr/>
    </dgm:pt>
    <dgm:pt modelId="{7517601E-D3A8-4E0D-9383-8E7DBB44A1D3}" type="pres">
      <dgm:prSet presAssocID="{4B5BD9CC-CB28-4DEC-BB37-57DBA4283FF4}" presName="iconBgRect" presStyleLbl="bgShp" presStyleIdx="1" presStyleCnt="2"/>
      <dgm:spPr/>
    </dgm:pt>
    <dgm:pt modelId="{D0FDE2C8-A05A-402F-9A70-63B72EAB6867}" type="pres">
      <dgm:prSet presAssocID="{4B5BD9CC-CB28-4DEC-BB37-57DBA4283FF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83C76AA-C359-458D-941A-914B6523E959}" type="pres">
      <dgm:prSet presAssocID="{4B5BD9CC-CB28-4DEC-BB37-57DBA4283FF4}" presName="spaceRect" presStyleCnt="0"/>
      <dgm:spPr/>
    </dgm:pt>
    <dgm:pt modelId="{912964DF-B554-4792-93B2-A8B0FD619618}" type="pres">
      <dgm:prSet presAssocID="{4B5BD9CC-CB28-4DEC-BB37-57DBA4283FF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2BC0963-9956-43F3-9164-A5A4E21FE312}" srcId="{996E20C7-95C7-4039-849E-950FE8C8CC12}" destId="{92D05761-A13A-4EC7-ABDE-F3FC85AF341C}" srcOrd="0" destOrd="0" parTransId="{92D0E7C5-DD7C-426B-840C-B047A3E56613}" sibTransId="{C0103748-8AB5-490B-A21A-7B4839FC0AAF}"/>
    <dgm:cxn modelId="{61AA3498-7C0E-4449-8334-112936C700FA}" type="presOf" srcId="{92D05761-A13A-4EC7-ABDE-F3FC85AF341C}" destId="{136BC0FF-6B43-4348-B512-252DAB577F36}" srcOrd="0" destOrd="0" presId="urn:microsoft.com/office/officeart/2018/5/layout/IconCircleLabelList"/>
    <dgm:cxn modelId="{F8D6C39F-C241-4A12-874D-D4E5C2A485F4}" type="presOf" srcId="{996E20C7-95C7-4039-849E-950FE8C8CC12}" destId="{586BE5A8-754F-4BD1-855C-F3CC05D7C9F8}" srcOrd="0" destOrd="0" presId="urn:microsoft.com/office/officeart/2018/5/layout/IconCircleLabelList"/>
    <dgm:cxn modelId="{5EE3B4A8-DAD7-4704-8196-404A01923174}" type="presOf" srcId="{4B5BD9CC-CB28-4DEC-BB37-57DBA4283FF4}" destId="{912964DF-B554-4792-93B2-A8B0FD619618}" srcOrd="0" destOrd="0" presId="urn:microsoft.com/office/officeart/2018/5/layout/IconCircleLabelList"/>
    <dgm:cxn modelId="{88C329AF-CE0D-4E75-A841-1D9A36D6AACC}" srcId="{996E20C7-95C7-4039-849E-950FE8C8CC12}" destId="{4B5BD9CC-CB28-4DEC-BB37-57DBA4283FF4}" srcOrd="1" destOrd="0" parTransId="{9794C767-95B1-471C-BF1E-1BBC5FE13B96}" sibTransId="{799BDA5C-74E8-42B0-9FD9-1ED9345283A8}"/>
    <dgm:cxn modelId="{8FE75DE4-89DB-43B6-A0F0-C251A47C5FFC}" type="presParOf" srcId="{586BE5A8-754F-4BD1-855C-F3CC05D7C9F8}" destId="{4A41BFCD-38B4-449A-959A-E69BA5B51C4A}" srcOrd="0" destOrd="0" presId="urn:microsoft.com/office/officeart/2018/5/layout/IconCircleLabelList"/>
    <dgm:cxn modelId="{8D1D6C6F-5712-4F30-917E-DDE76F3B360F}" type="presParOf" srcId="{4A41BFCD-38B4-449A-959A-E69BA5B51C4A}" destId="{40C1335E-BF86-4C2A-92FF-96091720441B}" srcOrd="0" destOrd="0" presId="urn:microsoft.com/office/officeart/2018/5/layout/IconCircleLabelList"/>
    <dgm:cxn modelId="{81FB752D-F52E-44B2-AE95-E11C0C69F72E}" type="presParOf" srcId="{4A41BFCD-38B4-449A-959A-E69BA5B51C4A}" destId="{4F21D231-74EA-4BC8-9FFC-4B36B40458A5}" srcOrd="1" destOrd="0" presId="urn:microsoft.com/office/officeart/2018/5/layout/IconCircleLabelList"/>
    <dgm:cxn modelId="{0C79FB67-38D4-4CC0-8C05-F8EDAC50C3C1}" type="presParOf" srcId="{4A41BFCD-38B4-449A-959A-E69BA5B51C4A}" destId="{A9CF9070-B094-43DF-BA9C-9568435AF382}" srcOrd="2" destOrd="0" presId="urn:microsoft.com/office/officeart/2018/5/layout/IconCircleLabelList"/>
    <dgm:cxn modelId="{6092CB03-9568-4F1B-940F-6680009883DF}" type="presParOf" srcId="{4A41BFCD-38B4-449A-959A-E69BA5B51C4A}" destId="{136BC0FF-6B43-4348-B512-252DAB577F36}" srcOrd="3" destOrd="0" presId="urn:microsoft.com/office/officeart/2018/5/layout/IconCircleLabelList"/>
    <dgm:cxn modelId="{07E9F31C-7B75-485C-893F-6C8B6611D1A8}" type="presParOf" srcId="{586BE5A8-754F-4BD1-855C-F3CC05D7C9F8}" destId="{E598C5FA-2DA9-4693-9352-F76ED4CA0FD2}" srcOrd="1" destOrd="0" presId="urn:microsoft.com/office/officeart/2018/5/layout/IconCircleLabelList"/>
    <dgm:cxn modelId="{D82C0F27-9D30-49ED-A0AB-D28CAB766293}" type="presParOf" srcId="{586BE5A8-754F-4BD1-855C-F3CC05D7C9F8}" destId="{2EE2F764-1E0C-4C04-90B0-F52312BB68F8}" srcOrd="2" destOrd="0" presId="urn:microsoft.com/office/officeart/2018/5/layout/IconCircleLabelList"/>
    <dgm:cxn modelId="{3EF3A7A7-DA4B-4012-83BC-7E5E3CFDDBFA}" type="presParOf" srcId="{2EE2F764-1E0C-4C04-90B0-F52312BB68F8}" destId="{7517601E-D3A8-4E0D-9383-8E7DBB44A1D3}" srcOrd="0" destOrd="0" presId="urn:microsoft.com/office/officeart/2018/5/layout/IconCircleLabelList"/>
    <dgm:cxn modelId="{4904CACE-8A70-4842-B515-D48210AB8DE2}" type="presParOf" srcId="{2EE2F764-1E0C-4C04-90B0-F52312BB68F8}" destId="{D0FDE2C8-A05A-402F-9A70-63B72EAB6867}" srcOrd="1" destOrd="0" presId="urn:microsoft.com/office/officeart/2018/5/layout/IconCircleLabelList"/>
    <dgm:cxn modelId="{8AA7285C-B7A5-400C-A72E-60968921C8BA}" type="presParOf" srcId="{2EE2F764-1E0C-4C04-90B0-F52312BB68F8}" destId="{983C76AA-C359-458D-941A-914B6523E959}" srcOrd="2" destOrd="0" presId="urn:microsoft.com/office/officeart/2018/5/layout/IconCircleLabelList"/>
    <dgm:cxn modelId="{B9267E35-15DB-42E4-B6A7-926D9B81BBDF}" type="presParOf" srcId="{2EE2F764-1E0C-4C04-90B0-F52312BB68F8}" destId="{912964DF-B554-4792-93B2-A8B0FD61961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6EDB1-F4C2-490B-9134-0F2DB4891D59}">
      <dsp:nvSpPr>
        <dsp:cNvPr id="0" name=""/>
        <dsp:cNvSpPr/>
      </dsp:nvSpPr>
      <dsp:spPr>
        <a:xfrm>
          <a:off x="0" y="1854"/>
          <a:ext cx="6451943" cy="9398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8028901-0999-4ACC-8C77-F46899793521}">
      <dsp:nvSpPr>
        <dsp:cNvPr id="0" name=""/>
        <dsp:cNvSpPr/>
      </dsp:nvSpPr>
      <dsp:spPr>
        <a:xfrm>
          <a:off x="284297" y="213315"/>
          <a:ext cx="516904" cy="516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081C12-4EC2-4EAC-B593-A9D773B5803A}">
      <dsp:nvSpPr>
        <dsp:cNvPr id="0" name=""/>
        <dsp:cNvSpPr/>
      </dsp:nvSpPr>
      <dsp:spPr>
        <a:xfrm>
          <a:off x="1085500" y="1854"/>
          <a:ext cx="5366442" cy="939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bg1"/>
              </a:solidFill>
              <a:latin typeface="Corbel"/>
            </a:rPr>
            <a:t>Previous Weeks</a:t>
          </a:r>
        </a:p>
      </dsp:txBody>
      <dsp:txXfrm>
        <a:off x="1085500" y="1854"/>
        <a:ext cx="5366442" cy="939827"/>
      </dsp:txXfrm>
    </dsp:sp>
    <dsp:sp modelId="{0383959E-917D-4613-8312-79C0343C3C5B}">
      <dsp:nvSpPr>
        <dsp:cNvPr id="0" name=""/>
        <dsp:cNvSpPr/>
      </dsp:nvSpPr>
      <dsp:spPr>
        <a:xfrm>
          <a:off x="0" y="1176638"/>
          <a:ext cx="6451943" cy="939827"/>
        </a:xfrm>
        <a:prstGeom prst="roundRect">
          <a:avLst>
            <a:gd name="adj" fmla="val 10000"/>
          </a:avLst>
        </a:prstGeom>
        <a:solidFill>
          <a:schemeClr val="accent5">
            <a:hueOff val="3625003"/>
            <a:satOff val="-21162"/>
            <a:lumOff val="-1699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4B6F40-0978-40CA-A779-152D85D3C22C}">
      <dsp:nvSpPr>
        <dsp:cNvPr id="0" name=""/>
        <dsp:cNvSpPr/>
      </dsp:nvSpPr>
      <dsp:spPr>
        <a:xfrm>
          <a:off x="284297" y="1388099"/>
          <a:ext cx="516904" cy="516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18D32F-2A79-41BC-BC01-76D55C8C5C5E}">
      <dsp:nvSpPr>
        <dsp:cNvPr id="0" name=""/>
        <dsp:cNvSpPr/>
      </dsp:nvSpPr>
      <dsp:spPr>
        <a:xfrm>
          <a:off x="1085500" y="1176638"/>
          <a:ext cx="5366442" cy="939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Upcoming Week</a:t>
          </a:r>
        </a:p>
      </dsp:txBody>
      <dsp:txXfrm>
        <a:off x="1085500" y="1176638"/>
        <a:ext cx="5366442" cy="939827"/>
      </dsp:txXfrm>
    </dsp:sp>
    <dsp:sp modelId="{41298159-5562-4BAC-95EB-2B44851CE17D}">
      <dsp:nvSpPr>
        <dsp:cNvPr id="0" name=""/>
        <dsp:cNvSpPr/>
      </dsp:nvSpPr>
      <dsp:spPr>
        <a:xfrm>
          <a:off x="0" y="2351421"/>
          <a:ext cx="6451943" cy="939827"/>
        </a:xfrm>
        <a:prstGeom prst="roundRect">
          <a:avLst>
            <a:gd name="adj" fmla="val 10000"/>
          </a:avLst>
        </a:prstGeom>
        <a:solidFill>
          <a:schemeClr val="accent5">
            <a:hueOff val="7250006"/>
            <a:satOff val="-42323"/>
            <a:lumOff val="-3398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F7A9FC-DA46-490B-83D9-3F681A16A41C}">
      <dsp:nvSpPr>
        <dsp:cNvPr id="0" name=""/>
        <dsp:cNvSpPr/>
      </dsp:nvSpPr>
      <dsp:spPr>
        <a:xfrm>
          <a:off x="284297" y="2562882"/>
          <a:ext cx="516904" cy="516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57528A-E6DB-43C1-8110-9EE02EA0FB18}">
      <dsp:nvSpPr>
        <dsp:cNvPr id="0" name=""/>
        <dsp:cNvSpPr/>
      </dsp:nvSpPr>
      <dsp:spPr>
        <a:xfrm>
          <a:off x="1085500" y="2351421"/>
          <a:ext cx="5366442" cy="939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Plans &amp; Goal</a:t>
          </a:r>
        </a:p>
      </dsp:txBody>
      <dsp:txXfrm>
        <a:off x="1085500" y="2351421"/>
        <a:ext cx="5366442" cy="939827"/>
      </dsp:txXfrm>
    </dsp:sp>
    <dsp:sp modelId="{D020B720-35AB-46DC-A54A-84B15E6BCE31}">
      <dsp:nvSpPr>
        <dsp:cNvPr id="0" name=""/>
        <dsp:cNvSpPr/>
      </dsp:nvSpPr>
      <dsp:spPr>
        <a:xfrm>
          <a:off x="0" y="3526205"/>
          <a:ext cx="6451943" cy="939827"/>
        </a:xfrm>
        <a:prstGeom prst="roundRect">
          <a:avLst>
            <a:gd name="adj" fmla="val 10000"/>
          </a:avLst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237A175-E3F5-4BE2-91A5-0F08DC415D0D}">
      <dsp:nvSpPr>
        <dsp:cNvPr id="0" name=""/>
        <dsp:cNvSpPr/>
      </dsp:nvSpPr>
      <dsp:spPr>
        <a:xfrm>
          <a:off x="284297" y="3737666"/>
          <a:ext cx="516904" cy="516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316D6D-63B7-4852-BF68-BF5D905BD18E}">
      <dsp:nvSpPr>
        <dsp:cNvPr id="0" name=""/>
        <dsp:cNvSpPr/>
      </dsp:nvSpPr>
      <dsp:spPr>
        <a:xfrm>
          <a:off x="1085500" y="3526205"/>
          <a:ext cx="5366442" cy="939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Finding &amp;Conclusions</a:t>
          </a:r>
        </a:p>
      </dsp:txBody>
      <dsp:txXfrm>
        <a:off x="1085500" y="3526205"/>
        <a:ext cx="5366442" cy="9398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D899A-2C46-43C9-B923-5AE0153A0D68}">
      <dsp:nvSpPr>
        <dsp:cNvPr id="0" name=""/>
        <dsp:cNvSpPr/>
      </dsp:nvSpPr>
      <dsp:spPr>
        <a:xfrm>
          <a:off x="192" y="501714"/>
          <a:ext cx="2328367" cy="27940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991" tIns="0" rIns="229991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Finishing Research plan</a:t>
          </a:r>
        </a:p>
      </dsp:txBody>
      <dsp:txXfrm>
        <a:off x="192" y="1619330"/>
        <a:ext cx="2328367" cy="1676424"/>
      </dsp:txXfrm>
    </dsp:sp>
    <dsp:sp modelId="{9C12A5DF-FFB5-4D3D-886C-8C30CD509FA7}">
      <dsp:nvSpPr>
        <dsp:cNvPr id="0" name=""/>
        <dsp:cNvSpPr/>
      </dsp:nvSpPr>
      <dsp:spPr>
        <a:xfrm>
          <a:off x="192" y="501714"/>
          <a:ext cx="2328367" cy="1117616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991" tIns="165100" rIns="229991" bIns="16510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01</a:t>
          </a:r>
        </a:p>
      </dsp:txBody>
      <dsp:txXfrm>
        <a:off x="192" y="501714"/>
        <a:ext cx="2328367" cy="1117616"/>
      </dsp:txXfrm>
    </dsp:sp>
    <dsp:sp modelId="{DFD2C860-FBBA-4464-BF6D-0A9F824D7240}">
      <dsp:nvSpPr>
        <dsp:cNvPr id="0" name=""/>
        <dsp:cNvSpPr/>
      </dsp:nvSpPr>
      <dsp:spPr>
        <a:xfrm>
          <a:off x="2514829" y="501714"/>
          <a:ext cx="2328367" cy="2794040"/>
        </a:xfrm>
        <a:prstGeom prst="rect">
          <a:avLst/>
        </a:prstGeom>
        <a:solidFill>
          <a:schemeClr val="accent5">
            <a:hueOff val="3625003"/>
            <a:satOff val="-21162"/>
            <a:lumOff val="-1699"/>
            <a:alphaOff val="0"/>
          </a:schemeClr>
        </a:solidFill>
        <a:ln w="19050" cap="flat" cmpd="sng" algn="ctr">
          <a:solidFill>
            <a:schemeClr val="accent5">
              <a:hueOff val="3625003"/>
              <a:satOff val="-21162"/>
              <a:lumOff val="-16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991" tIns="0" rIns="229991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Literature study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Modelling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Linear regression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ML</a:t>
          </a:r>
        </a:p>
      </dsp:txBody>
      <dsp:txXfrm>
        <a:off x="2514829" y="1619330"/>
        <a:ext cx="2328367" cy="1676424"/>
      </dsp:txXfrm>
    </dsp:sp>
    <dsp:sp modelId="{3BB4B224-B37C-4F05-B0B6-AE46AB9F5F2E}">
      <dsp:nvSpPr>
        <dsp:cNvPr id="0" name=""/>
        <dsp:cNvSpPr/>
      </dsp:nvSpPr>
      <dsp:spPr>
        <a:xfrm>
          <a:off x="2514829" y="501714"/>
          <a:ext cx="2328367" cy="1117616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991" tIns="165100" rIns="229991" bIns="16510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5600" kern="1200"/>
            <a:t>02</a:t>
          </a:r>
        </a:p>
      </dsp:txBody>
      <dsp:txXfrm>
        <a:off x="2514829" y="501714"/>
        <a:ext cx="2328367" cy="1117616"/>
      </dsp:txXfrm>
    </dsp:sp>
    <dsp:sp modelId="{70E28928-FFD9-41C5-BC49-67EA9B09256E}">
      <dsp:nvSpPr>
        <dsp:cNvPr id="0" name=""/>
        <dsp:cNvSpPr/>
      </dsp:nvSpPr>
      <dsp:spPr>
        <a:xfrm>
          <a:off x="5029466" y="501714"/>
          <a:ext cx="2328367" cy="2794040"/>
        </a:xfrm>
        <a:prstGeom prst="rect">
          <a:avLst/>
        </a:prstGeom>
        <a:solidFill>
          <a:schemeClr val="accent5">
            <a:hueOff val="7250006"/>
            <a:satOff val="-42323"/>
            <a:lumOff val="-3398"/>
            <a:alphaOff val="0"/>
          </a:schemeClr>
        </a:solidFill>
        <a:ln w="19050" cap="flat" cmpd="sng" algn="ctr">
          <a:solidFill>
            <a:schemeClr val="accent5">
              <a:hueOff val="7250006"/>
              <a:satOff val="-42323"/>
              <a:lumOff val="-33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991" tIns="0" rIns="229991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Visualizing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Finding the right models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Adding metadata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Labeling questions (y/n)</a:t>
          </a:r>
        </a:p>
      </dsp:txBody>
      <dsp:txXfrm>
        <a:off x="5029466" y="1619330"/>
        <a:ext cx="2328367" cy="1676424"/>
      </dsp:txXfrm>
    </dsp:sp>
    <dsp:sp modelId="{74888A05-08EB-47A4-80C6-044F05D17F12}">
      <dsp:nvSpPr>
        <dsp:cNvPr id="0" name=""/>
        <dsp:cNvSpPr/>
      </dsp:nvSpPr>
      <dsp:spPr>
        <a:xfrm>
          <a:off x="5029466" y="501714"/>
          <a:ext cx="2328367" cy="1117616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991" tIns="165100" rIns="229991" bIns="16510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03</a:t>
          </a:r>
        </a:p>
      </dsp:txBody>
      <dsp:txXfrm>
        <a:off x="5029466" y="501714"/>
        <a:ext cx="2328367" cy="1117616"/>
      </dsp:txXfrm>
    </dsp:sp>
    <dsp:sp modelId="{E819372A-487B-4FF2-A5E0-033014926EAC}">
      <dsp:nvSpPr>
        <dsp:cNvPr id="0" name=""/>
        <dsp:cNvSpPr/>
      </dsp:nvSpPr>
      <dsp:spPr>
        <a:xfrm>
          <a:off x="7544102" y="501714"/>
          <a:ext cx="2328367" cy="2794040"/>
        </a:xfrm>
        <a:prstGeom prst="rect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 w="19050" cap="flat" cmpd="sng" algn="ctr">
          <a:solidFill>
            <a:schemeClr val="accent5">
              <a:hueOff val="10875008"/>
              <a:satOff val="-63485"/>
              <a:lumOff val="-50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991" tIns="0" rIns="229991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CSV Files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Receiving CSV files</a:t>
          </a:r>
        </a:p>
      </dsp:txBody>
      <dsp:txXfrm>
        <a:off x="7544102" y="1619330"/>
        <a:ext cx="2328367" cy="1676424"/>
      </dsp:txXfrm>
    </dsp:sp>
    <dsp:sp modelId="{DBB7EDF2-0D8D-44BC-9FF8-002108FE2D9D}">
      <dsp:nvSpPr>
        <dsp:cNvPr id="0" name=""/>
        <dsp:cNvSpPr/>
      </dsp:nvSpPr>
      <dsp:spPr>
        <a:xfrm>
          <a:off x="7544102" y="501714"/>
          <a:ext cx="2328367" cy="1117616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991" tIns="165100" rIns="229991" bIns="16510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04</a:t>
          </a:r>
        </a:p>
      </dsp:txBody>
      <dsp:txXfrm>
        <a:off x="7544102" y="501714"/>
        <a:ext cx="2328367" cy="1117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7EAC8-1475-4369-AC80-E681B40E7805}">
      <dsp:nvSpPr>
        <dsp:cNvPr id="0" name=""/>
        <dsp:cNvSpPr/>
      </dsp:nvSpPr>
      <dsp:spPr>
        <a:xfrm>
          <a:off x="1003615" y="731577"/>
          <a:ext cx="1264087" cy="12640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F53AE7-4360-4AC8-AD45-5383B0B85B97}">
      <dsp:nvSpPr>
        <dsp:cNvPr id="0" name=""/>
        <dsp:cNvSpPr/>
      </dsp:nvSpPr>
      <dsp:spPr>
        <a:xfrm>
          <a:off x="231117" y="2345892"/>
          <a:ext cx="28090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Visualizing Data</a:t>
          </a:r>
        </a:p>
      </dsp:txBody>
      <dsp:txXfrm>
        <a:off x="231117" y="2345892"/>
        <a:ext cx="2809082" cy="720000"/>
      </dsp:txXfrm>
    </dsp:sp>
    <dsp:sp modelId="{60A831E3-6DC9-4F8B-9CCB-5309734147B3}">
      <dsp:nvSpPr>
        <dsp:cNvPr id="0" name=""/>
        <dsp:cNvSpPr/>
      </dsp:nvSpPr>
      <dsp:spPr>
        <a:xfrm>
          <a:off x="4304287" y="731577"/>
          <a:ext cx="1264087" cy="12640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653262-A386-41CE-A242-4FB63A472860}">
      <dsp:nvSpPr>
        <dsp:cNvPr id="0" name=""/>
        <dsp:cNvSpPr/>
      </dsp:nvSpPr>
      <dsp:spPr>
        <a:xfrm>
          <a:off x="3531790" y="2345892"/>
          <a:ext cx="28090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Start Research</a:t>
          </a:r>
        </a:p>
      </dsp:txBody>
      <dsp:txXfrm>
        <a:off x="3531790" y="2345892"/>
        <a:ext cx="2809082" cy="720000"/>
      </dsp:txXfrm>
    </dsp:sp>
    <dsp:sp modelId="{1EF8EE8D-98AD-47F3-9A84-2FA38645DE70}">
      <dsp:nvSpPr>
        <dsp:cNvPr id="0" name=""/>
        <dsp:cNvSpPr/>
      </dsp:nvSpPr>
      <dsp:spPr>
        <a:xfrm>
          <a:off x="7604960" y="731577"/>
          <a:ext cx="1264087" cy="12640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661E6E-ECAB-4085-91F2-A534C3EBD198}">
      <dsp:nvSpPr>
        <dsp:cNvPr id="0" name=""/>
        <dsp:cNvSpPr/>
      </dsp:nvSpPr>
      <dsp:spPr>
        <a:xfrm>
          <a:off x="6832462" y="2345892"/>
          <a:ext cx="28090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Literature Study</a:t>
          </a:r>
        </a:p>
      </dsp:txBody>
      <dsp:txXfrm>
        <a:off x="6832462" y="2345892"/>
        <a:ext cx="280908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C1335E-BF86-4C2A-92FF-96091720441B}">
      <dsp:nvSpPr>
        <dsp:cNvPr id="0" name=""/>
        <dsp:cNvSpPr/>
      </dsp:nvSpPr>
      <dsp:spPr>
        <a:xfrm>
          <a:off x="2301574" y="14268"/>
          <a:ext cx="2127375" cy="21273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1D231-74EA-4BC8-9FFC-4B36B40458A5}">
      <dsp:nvSpPr>
        <dsp:cNvPr id="0" name=""/>
        <dsp:cNvSpPr/>
      </dsp:nvSpPr>
      <dsp:spPr>
        <a:xfrm>
          <a:off x="2754949" y="467643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BC0FF-6B43-4348-B512-252DAB577F36}">
      <dsp:nvSpPr>
        <dsp:cNvPr id="0" name=""/>
        <dsp:cNvSpPr/>
      </dsp:nvSpPr>
      <dsp:spPr>
        <a:xfrm>
          <a:off x="1621512" y="2804268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Implementing ml</a:t>
          </a:r>
        </a:p>
      </dsp:txBody>
      <dsp:txXfrm>
        <a:off x="1621512" y="2804268"/>
        <a:ext cx="3487500" cy="720000"/>
      </dsp:txXfrm>
    </dsp:sp>
    <dsp:sp modelId="{7517601E-D3A8-4E0D-9383-8E7DBB44A1D3}">
      <dsp:nvSpPr>
        <dsp:cNvPr id="0" name=""/>
        <dsp:cNvSpPr/>
      </dsp:nvSpPr>
      <dsp:spPr>
        <a:xfrm>
          <a:off x="6399387" y="14268"/>
          <a:ext cx="2127375" cy="21273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FDE2C8-A05A-402F-9A70-63B72EAB6867}">
      <dsp:nvSpPr>
        <dsp:cNvPr id="0" name=""/>
        <dsp:cNvSpPr/>
      </dsp:nvSpPr>
      <dsp:spPr>
        <a:xfrm>
          <a:off x="6852762" y="467643"/>
          <a:ext cx="1220625" cy="122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964DF-B554-4792-93B2-A8B0FD619618}">
      <dsp:nvSpPr>
        <dsp:cNvPr id="0" name=""/>
        <dsp:cNvSpPr/>
      </dsp:nvSpPr>
      <dsp:spPr>
        <a:xfrm>
          <a:off x="5719324" y="2804268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Accuracy</a:t>
          </a:r>
        </a:p>
      </dsp:txBody>
      <dsp:txXfrm>
        <a:off x="5719324" y="2804268"/>
        <a:ext cx="348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51DCC-228A-4B67-A5C3-333BD6ADA23B}" type="datetimeFigureOut">
              <a:rPr lang="nl"/>
              <a:t>21-9-2018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7A71A-0372-4B0D-9D10-7C967941DCCA}" type="slidenum">
              <a:rPr lang="n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3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Extreme gradient boosting on character level SCIKit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7A71A-0372-4B0D-9D10-7C967941DCCA}" type="slidenum">
              <a:rPr lang="n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3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26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11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994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926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763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089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118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709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839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405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01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04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156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22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5093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4"/>
            <a:ext cx="12192000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3408"/>
            <a:ext cx="11000316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7029" y="6516090"/>
            <a:ext cx="1037943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8" name="Group 37"/>
          <p:cNvGrpSpPr/>
          <p:nvPr userDrawn="1"/>
        </p:nvGrpSpPr>
        <p:grpSpPr bwMode="gray">
          <a:xfrm>
            <a:off x="10633829" y="6325019"/>
            <a:ext cx="95419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16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01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0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49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13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8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8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0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28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6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8">
            <a:extLst>
              <a:ext uri="{FF2B5EF4-FFF2-40B4-BE49-F238E27FC236}">
                <a16:creationId xmlns:a16="http://schemas.microsoft.com/office/drawing/2014/main" id="{E7818327-9D44-4214-BEC7-F7463A8BD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075684D-DCAF-4EBE-B5A7-108C634320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/>
          </a:blip>
          <a:srcRect r="11111"/>
          <a:stretch/>
        </p:blipFill>
        <p:spPr>
          <a:xfrm>
            <a:off x="0" y="-33513"/>
            <a:ext cx="12191980" cy="6858000"/>
          </a:xfrm>
          <a:prstGeom prst="rect">
            <a:avLst/>
          </a:prstGeom>
        </p:spPr>
      </p:pic>
      <p:cxnSp>
        <p:nvCxnSpPr>
          <p:cNvPr id="31" name="Straight Connector 10">
            <a:extLst>
              <a:ext uri="{FF2B5EF4-FFF2-40B4-BE49-F238E27FC236}">
                <a16:creationId xmlns:a16="http://schemas.microsoft.com/office/drawing/2014/main" id="{F896B7D9-8894-4E5C-8DCF-35BECF8D3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>
            <a:normAutofit/>
          </a:bodyPr>
          <a:lstStyle/>
          <a:p>
            <a:r>
              <a:rPr lang="de-DE">
                <a:cs typeface="Calibri Light"/>
              </a:rPr>
              <a:t>CBS Chatbot</a:t>
            </a:r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A1BB1-E772-47D2-B15F-AE30B9E05A91}"/>
              </a:ext>
            </a:extLst>
          </p:cNvPr>
          <p:cNvSpPr txBox="1"/>
          <p:nvPr/>
        </p:nvSpPr>
        <p:spPr>
          <a:xfrm>
            <a:off x="4101791" y="3915937"/>
            <a:ext cx="404417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Jan, Askin, Niels, </a:t>
            </a:r>
            <a:r>
              <a:rPr lang="en-US" err="1">
                <a:solidFill>
                  <a:schemeClr val="bg1"/>
                </a:solidFill>
              </a:rPr>
              <a:t>Seyma</a:t>
            </a:r>
            <a:r>
              <a:rPr lang="en-US">
                <a:solidFill>
                  <a:schemeClr val="bg1"/>
                </a:solidFill>
              </a:rPr>
              <a:t>, Timo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A1AD-6F5E-48FE-ABED-0B684FA7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>
                <a:cs typeface="Calibri Light"/>
              </a:rPr>
              <a:t>Table of contents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A20A15-D023-4CE7-A0BD-0C0F68E331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969621"/>
              </p:ext>
            </p:extLst>
          </p:nvPr>
        </p:nvGraphicFramePr>
        <p:xfrm>
          <a:off x="4588145" y="1171103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235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4EB02D8B-5C8D-4C42-A38D-4FB4809E5339}"/>
              </a:ext>
            </a:extLst>
          </p:cNvPr>
          <p:cNvSpPr/>
          <p:nvPr/>
        </p:nvSpPr>
        <p:spPr bwMode="gray">
          <a:xfrm>
            <a:off x="2975346" y="3253636"/>
            <a:ext cx="1028808" cy="57619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LID4096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A7A829B-FEA0-4CBD-9664-339708D1487C}"/>
              </a:ext>
            </a:extLst>
          </p:cNvPr>
          <p:cNvSpPr/>
          <p:nvPr/>
        </p:nvSpPr>
        <p:spPr bwMode="gray">
          <a:xfrm>
            <a:off x="4004154" y="3253634"/>
            <a:ext cx="1028808" cy="576197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LID4096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32306CE-0C79-4DA4-8673-E6305C570FBD}"/>
              </a:ext>
            </a:extLst>
          </p:cNvPr>
          <p:cNvSpPr/>
          <p:nvPr/>
        </p:nvSpPr>
        <p:spPr bwMode="gray">
          <a:xfrm>
            <a:off x="5032962" y="3253634"/>
            <a:ext cx="1028808" cy="576197"/>
          </a:xfrm>
          <a:prstGeom prst="rect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LID4096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C94B1AE-ECB7-4437-869B-DC9A035FD493}"/>
              </a:ext>
            </a:extLst>
          </p:cNvPr>
          <p:cNvSpPr/>
          <p:nvPr/>
        </p:nvSpPr>
        <p:spPr bwMode="gray">
          <a:xfrm>
            <a:off x="6061770" y="3253634"/>
            <a:ext cx="1028808" cy="576197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LID4096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4CA796C1-84DF-41F0-BE63-2875D6E07528}"/>
              </a:ext>
            </a:extLst>
          </p:cNvPr>
          <p:cNvSpPr/>
          <p:nvPr/>
        </p:nvSpPr>
        <p:spPr bwMode="gray">
          <a:xfrm>
            <a:off x="1946538" y="3253635"/>
            <a:ext cx="1028808" cy="5761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LID4096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Oval 15">
            <a:extLst>
              <a:ext uri="{FF2B5EF4-FFF2-40B4-BE49-F238E27FC236}">
                <a16:creationId xmlns:a16="http://schemas.microsoft.com/office/drawing/2014/main" id="{9E817AD7-A75A-49FB-99DA-D890C126EA78}"/>
              </a:ext>
            </a:extLst>
          </p:cNvPr>
          <p:cNvSpPr/>
          <p:nvPr/>
        </p:nvSpPr>
        <p:spPr bwMode="gray">
          <a:xfrm>
            <a:off x="3088499" y="4997389"/>
            <a:ext cx="802503" cy="777240"/>
          </a:xfrm>
          <a:prstGeom prst="ellipse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LID4096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Oval 17">
            <a:extLst>
              <a:ext uri="{FF2B5EF4-FFF2-40B4-BE49-F238E27FC236}">
                <a16:creationId xmlns:a16="http://schemas.microsoft.com/office/drawing/2014/main" id="{ACDC53B8-89D3-45A4-BD79-915B60FF3E3E}"/>
              </a:ext>
            </a:extLst>
          </p:cNvPr>
          <p:cNvSpPr/>
          <p:nvPr/>
        </p:nvSpPr>
        <p:spPr bwMode="gray">
          <a:xfrm>
            <a:off x="4117307" y="1263408"/>
            <a:ext cx="802503" cy="777240"/>
          </a:xfrm>
          <a:prstGeom prst="ellipse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LID4096" sz="1600" b="1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1" name="Graphic 19" descr="Meeting">
            <a:extLst>
              <a:ext uri="{FF2B5EF4-FFF2-40B4-BE49-F238E27FC236}">
                <a16:creationId xmlns:a16="http://schemas.microsoft.com/office/drawing/2014/main" id="{37244920-7BA5-4530-9B97-908D355F7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1593" y="5100083"/>
            <a:ext cx="596315" cy="596315"/>
          </a:xfrm>
          <a:prstGeom prst="rect">
            <a:avLst/>
          </a:prstGeom>
        </p:spPr>
      </p:pic>
      <p:cxnSp>
        <p:nvCxnSpPr>
          <p:cNvPr id="12" name="Straight Arrow Connector 21">
            <a:extLst>
              <a:ext uri="{FF2B5EF4-FFF2-40B4-BE49-F238E27FC236}">
                <a16:creationId xmlns:a16="http://schemas.microsoft.com/office/drawing/2014/main" id="{BEA9C4A9-06BE-4258-9482-8A35DF4991D2}"/>
              </a:ext>
            </a:extLst>
          </p:cNvPr>
          <p:cNvCxnSpPr>
            <a:cxnSpLocks/>
            <a:stCxn id="4" idx="2"/>
          </p:cNvCxnSpPr>
          <p:nvPr/>
        </p:nvCxnSpPr>
        <p:spPr bwMode="gray">
          <a:xfrm>
            <a:off x="3489750" y="3829832"/>
            <a:ext cx="0" cy="1046968"/>
          </a:xfrm>
          <a:prstGeom prst="straightConnector1">
            <a:avLst/>
          </a:prstGeom>
          <a:ln>
            <a:headE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2">
            <a:extLst>
              <a:ext uri="{FF2B5EF4-FFF2-40B4-BE49-F238E27FC236}">
                <a16:creationId xmlns:a16="http://schemas.microsoft.com/office/drawing/2014/main" id="{3F3EA29A-E05B-47B9-981A-ED3502AF5E12}"/>
              </a:ext>
            </a:extLst>
          </p:cNvPr>
          <p:cNvSpPr txBox="1"/>
          <p:nvPr/>
        </p:nvSpPr>
        <p:spPr bwMode="auto">
          <a:xfrm>
            <a:off x="2965252" y="2340564"/>
            <a:ext cx="1028808" cy="6976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buNone/>
            </a:pPr>
            <a:r>
              <a:rPr lang="en-US" sz="1400" kern="0" cap="all" spc="50">
                <a:solidFill>
                  <a:srgbClr val="363534">
                    <a:hueOff val="0"/>
                    <a:satOff val="0"/>
                    <a:lumOff val="0"/>
                    <a:alphaOff val="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Start project</a:t>
            </a:r>
            <a:endParaRPr lang="LID4096" sz="1400" kern="0" cap="all" spc="50">
              <a:solidFill>
                <a:srgbClr val="363534">
                  <a:hueOff val="0"/>
                  <a:satOff val="0"/>
                  <a:lumOff val="0"/>
                  <a:alphaOff val="0"/>
                </a:srgb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kern="0" cap="all" spc="50">
                <a:solidFill>
                  <a:schemeClr val="accent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nl-NL" sz="1400" kern="0" cap="all" spc="50">
                <a:solidFill>
                  <a:schemeClr val="accent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 1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D8A47ADC-EE87-4FB5-BC0B-2344CA9FDBCE}"/>
              </a:ext>
            </a:extLst>
          </p:cNvPr>
          <p:cNvSpPr txBox="1"/>
          <p:nvPr/>
        </p:nvSpPr>
        <p:spPr bwMode="auto">
          <a:xfrm>
            <a:off x="4000268" y="3882587"/>
            <a:ext cx="1028808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spcBef>
                <a:spcPts val="400"/>
              </a:spcBef>
              <a:spcAft>
                <a:spcPts val="400"/>
              </a:spcAft>
            </a:pPr>
            <a:r>
              <a:rPr lang="nl-NL" sz="1400" kern="0" cap="all" spc="50">
                <a:solidFill>
                  <a:schemeClr val="tx2">
                    <a:lumMod val="50000"/>
                  </a:schemeClr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 2</a:t>
            </a:r>
            <a:br>
              <a:rPr lang="nl-NL" sz="1400" kern="0" cap="all" spc="50">
                <a:solidFill>
                  <a:srgbClr val="E31937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400" kern="0" cap="all" spc="50">
                <a:solidFill>
                  <a:srgbClr val="E31937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Cleaning data &amp; </a:t>
            </a:r>
            <a:r>
              <a:rPr lang="nl-NL" sz="1400" kern="0" cap="all" spc="50" err="1">
                <a:solidFill>
                  <a:srgbClr val="E31937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nl-NL" sz="1400" kern="0" cap="all" spc="50">
                <a:solidFill>
                  <a:srgbClr val="E31937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kern="0" cap="all" spc="50" err="1">
                <a:solidFill>
                  <a:srgbClr val="E31937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endParaRPr lang="LID4096" sz="1200">
              <a:solidFill>
                <a:srgbClr val="363534">
                  <a:hueOff val="0"/>
                  <a:satOff val="0"/>
                  <a:lumOff val="0"/>
                  <a:alphaOff val="0"/>
                </a:srgb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5" name="Straight Arrow Connector 28">
            <a:extLst>
              <a:ext uri="{FF2B5EF4-FFF2-40B4-BE49-F238E27FC236}">
                <a16:creationId xmlns:a16="http://schemas.microsoft.com/office/drawing/2014/main" id="{06843862-BC21-4502-9111-DF3F9EF2F085}"/>
              </a:ext>
            </a:extLst>
          </p:cNvPr>
          <p:cNvCxnSpPr>
            <a:stCxn id="5" idx="0"/>
          </p:cNvCxnSpPr>
          <p:nvPr/>
        </p:nvCxnSpPr>
        <p:spPr bwMode="gray">
          <a:xfrm flipH="1" flipV="1">
            <a:off x="4518556" y="2145793"/>
            <a:ext cx="2" cy="1107841"/>
          </a:xfrm>
          <a:prstGeom prst="straightConnector1">
            <a:avLst/>
          </a:prstGeom>
          <a:ln>
            <a:headEnd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29">
            <a:extLst>
              <a:ext uri="{FF2B5EF4-FFF2-40B4-BE49-F238E27FC236}">
                <a16:creationId xmlns:a16="http://schemas.microsoft.com/office/drawing/2014/main" id="{B71BE533-5AFA-4B88-8664-45458A0A9ADA}"/>
              </a:ext>
            </a:extLst>
          </p:cNvPr>
          <p:cNvSpPr txBox="1"/>
          <p:nvPr/>
        </p:nvSpPr>
        <p:spPr bwMode="auto">
          <a:xfrm>
            <a:off x="4014246" y="794064"/>
            <a:ext cx="102880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spcBef>
                <a:spcPts val="400"/>
              </a:spcBef>
              <a:spcAft>
                <a:spcPts val="400"/>
              </a:spcAft>
            </a:pPr>
            <a:r>
              <a:rPr lang="en-US" sz="1400" kern="0" cap="all" spc="50">
                <a:solidFill>
                  <a:schemeClr val="accent2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Clean data &amp; Expertise</a:t>
            </a:r>
            <a:endParaRPr lang="LID4096" sz="1000">
              <a:solidFill>
                <a:srgbClr val="363534">
                  <a:hueOff val="0"/>
                  <a:satOff val="0"/>
                  <a:lumOff val="0"/>
                  <a:alphaOff val="0"/>
                </a:srgb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7" name="Graphic 31" descr="Head with Gears">
            <a:extLst>
              <a:ext uri="{FF2B5EF4-FFF2-40B4-BE49-F238E27FC236}">
                <a16:creationId xmlns:a16="http://schemas.microsoft.com/office/drawing/2014/main" id="{E2740279-9349-447B-B4FD-10D982E46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321" y="1377867"/>
            <a:ext cx="558357" cy="558357"/>
          </a:xfrm>
          <a:prstGeom prst="rect">
            <a:avLst/>
          </a:prstGeom>
        </p:spPr>
      </p:pic>
      <p:sp>
        <p:nvSpPr>
          <p:cNvPr id="18" name="TextBox 33">
            <a:extLst>
              <a:ext uri="{FF2B5EF4-FFF2-40B4-BE49-F238E27FC236}">
                <a16:creationId xmlns:a16="http://schemas.microsoft.com/office/drawing/2014/main" id="{9F3F5924-7744-4A81-99A0-4229ADA92DBC}"/>
              </a:ext>
            </a:extLst>
          </p:cNvPr>
          <p:cNvSpPr txBox="1"/>
          <p:nvPr/>
        </p:nvSpPr>
        <p:spPr bwMode="auto">
          <a:xfrm>
            <a:off x="5043054" y="2038166"/>
            <a:ext cx="1028808" cy="9643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r>
              <a:rPr lang="en-US" sz="1400" kern="0" cap="all" spc="50">
                <a:solidFill>
                  <a:schemeClr val="accent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 type MODELS</a:t>
            </a:r>
            <a:endParaRPr lang="nl-NL" sz="1400" kern="0" cap="all" spc="50">
              <a:solidFill>
                <a:schemeClr val="accent3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400"/>
              </a:spcBef>
              <a:spcAft>
                <a:spcPts val="400"/>
              </a:spcAft>
            </a:pPr>
            <a:r>
              <a:rPr lang="nl-NL" sz="1400" kern="0" cap="all" spc="50">
                <a:solidFill>
                  <a:schemeClr val="accent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 3</a:t>
            </a:r>
          </a:p>
        </p:txBody>
      </p:sp>
      <p:sp>
        <p:nvSpPr>
          <p:cNvPr id="19" name="Oval 34">
            <a:extLst>
              <a:ext uri="{FF2B5EF4-FFF2-40B4-BE49-F238E27FC236}">
                <a16:creationId xmlns:a16="http://schemas.microsoft.com/office/drawing/2014/main" id="{0BA78CED-1ED0-4F00-BD79-AC1CCAE6743A}"/>
              </a:ext>
            </a:extLst>
          </p:cNvPr>
          <p:cNvSpPr/>
          <p:nvPr/>
        </p:nvSpPr>
        <p:spPr bwMode="gray">
          <a:xfrm>
            <a:off x="5146113" y="4998365"/>
            <a:ext cx="802503" cy="777240"/>
          </a:xfrm>
          <a:prstGeom prst="ellipse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LID4096" sz="1600" b="1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0" name="Graphic 36" descr="Theatre">
            <a:extLst>
              <a:ext uri="{FF2B5EF4-FFF2-40B4-BE49-F238E27FC236}">
                <a16:creationId xmlns:a16="http://schemas.microsoft.com/office/drawing/2014/main" id="{73F5DCD2-92A5-47C4-A955-A6853E5A04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9265" y="5100083"/>
            <a:ext cx="576197" cy="576197"/>
          </a:xfrm>
          <a:prstGeom prst="rect">
            <a:avLst/>
          </a:prstGeom>
        </p:spPr>
      </p:pic>
      <p:cxnSp>
        <p:nvCxnSpPr>
          <p:cNvPr id="21" name="Straight Arrow Connector 42">
            <a:extLst>
              <a:ext uri="{FF2B5EF4-FFF2-40B4-BE49-F238E27FC236}">
                <a16:creationId xmlns:a16="http://schemas.microsoft.com/office/drawing/2014/main" id="{C1CF7987-E58A-43C5-8F09-4762C21C6090}"/>
              </a:ext>
            </a:extLst>
          </p:cNvPr>
          <p:cNvCxnSpPr>
            <a:cxnSpLocks/>
          </p:cNvCxnSpPr>
          <p:nvPr/>
        </p:nvCxnSpPr>
        <p:spPr bwMode="gray">
          <a:xfrm>
            <a:off x="5547364" y="3829829"/>
            <a:ext cx="0" cy="1046968"/>
          </a:xfrm>
          <a:prstGeom prst="straightConnector1">
            <a:avLst/>
          </a:prstGeom>
          <a:ln>
            <a:headEnd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43">
            <a:extLst>
              <a:ext uri="{FF2B5EF4-FFF2-40B4-BE49-F238E27FC236}">
                <a16:creationId xmlns:a16="http://schemas.microsoft.com/office/drawing/2014/main" id="{D21F7A9E-3268-4F73-8DBE-F3E0D5769279}"/>
              </a:ext>
            </a:extLst>
          </p:cNvPr>
          <p:cNvCxnSpPr/>
          <p:nvPr/>
        </p:nvCxnSpPr>
        <p:spPr bwMode="gray">
          <a:xfrm flipH="1" flipV="1">
            <a:off x="6549447" y="2148965"/>
            <a:ext cx="2" cy="1107841"/>
          </a:xfrm>
          <a:prstGeom prst="straightConnector1">
            <a:avLst/>
          </a:prstGeom>
          <a:ln>
            <a:headEnd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Oval 44">
            <a:extLst>
              <a:ext uri="{FF2B5EF4-FFF2-40B4-BE49-F238E27FC236}">
                <a16:creationId xmlns:a16="http://schemas.microsoft.com/office/drawing/2014/main" id="{3379B41B-9F68-4621-B7CA-DF2CA9B939FA}"/>
              </a:ext>
            </a:extLst>
          </p:cNvPr>
          <p:cNvSpPr/>
          <p:nvPr/>
        </p:nvSpPr>
        <p:spPr bwMode="gray">
          <a:xfrm>
            <a:off x="6148196" y="1263408"/>
            <a:ext cx="802503" cy="777240"/>
          </a:xfrm>
          <a:prstGeom prst="ellipse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LID4096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45">
            <a:extLst>
              <a:ext uri="{FF2B5EF4-FFF2-40B4-BE49-F238E27FC236}">
                <a16:creationId xmlns:a16="http://schemas.microsoft.com/office/drawing/2014/main" id="{1621AE52-5A36-4BE1-9A60-9A7346AAE317}"/>
              </a:ext>
            </a:extLst>
          </p:cNvPr>
          <p:cNvSpPr txBox="1"/>
          <p:nvPr/>
        </p:nvSpPr>
        <p:spPr bwMode="auto">
          <a:xfrm>
            <a:off x="5032958" y="5820055"/>
            <a:ext cx="102880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r>
              <a:rPr lang="en-US" sz="1400" kern="0" cap="all" spc="50">
                <a:solidFill>
                  <a:schemeClr val="accent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nl-NL" sz="1400" kern="0" cap="all" spc="50">
                <a:solidFill>
                  <a:schemeClr val="accent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ODELS</a:t>
            </a:r>
          </a:p>
        </p:txBody>
      </p:sp>
      <p:sp>
        <p:nvSpPr>
          <p:cNvPr id="25" name="TextBox 46">
            <a:extLst>
              <a:ext uri="{FF2B5EF4-FFF2-40B4-BE49-F238E27FC236}">
                <a16:creationId xmlns:a16="http://schemas.microsoft.com/office/drawing/2014/main" id="{D58A2987-E3E8-453F-8114-E400889472D1}"/>
              </a:ext>
            </a:extLst>
          </p:cNvPr>
          <p:cNvSpPr txBox="1"/>
          <p:nvPr/>
        </p:nvSpPr>
        <p:spPr bwMode="auto">
          <a:xfrm>
            <a:off x="6091237" y="3851809"/>
            <a:ext cx="102880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spcBef>
                <a:spcPts val="400"/>
              </a:spcBef>
              <a:spcAft>
                <a:spcPts val="400"/>
              </a:spcAft>
            </a:pPr>
            <a:r>
              <a:rPr lang="nl-NL" sz="1400" kern="0" cap="all" spc="50">
                <a:solidFill>
                  <a:schemeClr val="accent4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 4</a:t>
            </a:r>
            <a:br>
              <a:rPr lang="nl-NL" sz="1400" kern="0" cap="all" spc="50">
                <a:solidFill>
                  <a:srgbClr val="E31937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kern="0" cap="all" spc="50">
                <a:solidFill>
                  <a:srgbClr val="363534">
                    <a:hueOff val="0"/>
                    <a:satOff val="0"/>
                    <a:lumOff val="0"/>
                    <a:alphaOff val="0"/>
                  </a:srgbClr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…</a:t>
            </a:r>
            <a:endParaRPr lang="LID4096" sz="1200">
              <a:solidFill>
                <a:srgbClr val="363534">
                  <a:hueOff val="0"/>
                  <a:satOff val="0"/>
                  <a:lumOff val="0"/>
                  <a:alphaOff val="0"/>
                </a:srgb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6" name="Graphic 48" descr="Checklist">
            <a:extLst>
              <a:ext uri="{FF2B5EF4-FFF2-40B4-BE49-F238E27FC236}">
                <a16:creationId xmlns:a16="http://schemas.microsoft.com/office/drawing/2014/main" id="{99CF21D1-7462-47AD-8C8C-B5309BD585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70777" y="1377866"/>
            <a:ext cx="557340" cy="557340"/>
          </a:xfrm>
          <a:prstGeom prst="rect">
            <a:avLst/>
          </a:prstGeom>
        </p:spPr>
      </p:pic>
      <p:sp>
        <p:nvSpPr>
          <p:cNvPr id="27" name="TextBox 49">
            <a:extLst>
              <a:ext uri="{FF2B5EF4-FFF2-40B4-BE49-F238E27FC236}">
                <a16:creationId xmlns:a16="http://schemas.microsoft.com/office/drawing/2014/main" id="{89A4BCB5-77F5-408B-89BB-3EDCFCF69414}"/>
              </a:ext>
            </a:extLst>
          </p:cNvPr>
          <p:cNvSpPr txBox="1"/>
          <p:nvPr/>
        </p:nvSpPr>
        <p:spPr bwMode="auto">
          <a:xfrm>
            <a:off x="6035042" y="1033574"/>
            <a:ext cx="102880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spcBef>
                <a:spcPts val="400"/>
              </a:spcBef>
              <a:spcAft>
                <a:spcPts val="400"/>
              </a:spcAft>
            </a:pPr>
            <a:r>
              <a:rPr lang="nl-NL" sz="1400" kern="0" cap="all" spc="50">
                <a:solidFill>
                  <a:schemeClr val="accent4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TBA</a:t>
            </a:r>
            <a:endParaRPr lang="LID4096" sz="1000">
              <a:solidFill>
                <a:srgbClr val="363534">
                  <a:hueOff val="0"/>
                  <a:satOff val="0"/>
                  <a:lumOff val="0"/>
                  <a:alphaOff val="0"/>
                </a:srgb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" name="TextBox 50">
            <a:extLst>
              <a:ext uri="{FF2B5EF4-FFF2-40B4-BE49-F238E27FC236}">
                <a16:creationId xmlns:a16="http://schemas.microsoft.com/office/drawing/2014/main" id="{CAAFCF3B-4808-43F3-B206-7724312CBFF8}"/>
              </a:ext>
            </a:extLst>
          </p:cNvPr>
          <p:cNvSpPr txBox="1"/>
          <p:nvPr/>
        </p:nvSpPr>
        <p:spPr bwMode="auto">
          <a:xfrm>
            <a:off x="1941489" y="3393551"/>
            <a:ext cx="102880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spcBef>
                <a:spcPts val="400"/>
              </a:spcBef>
              <a:spcAft>
                <a:spcPts val="400"/>
              </a:spcAft>
            </a:pPr>
            <a:r>
              <a:rPr lang="en-US" sz="1400" b="1" kern="0" cap="all" spc="5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LID4096" sz="1100" b="1">
              <a:solidFill>
                <a:schemeClr val="accent6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79C368B-CF78-42FA-83FF-4A9287BAFF74}"/>
              </a:ext>
            </a:extLst>
          </p:cNvPr>
          <p:cNvSpPr txBox="1"/>
          <p:nvPr/>
        </p:nvSpPr>
        <p:spPr>
          <a:xfrm>
            <a:off x="8159262" y="5556738"/>
            <a:ext cx="264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Sprints per 2 weeks</a:t>
            </a:r>
            <a:endParaRPr lang="nl-NL" i="1"/>
          </a:p>
        </p:txBody>
      </p: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7A885220-0BB4-453F-BE2D-673A9E3D750B}"/>
              </a:ext>
            </a:extLst>
          </p:cNvPr>
          <p:cNvCxnSpPr>
            <a:endCxn id="6" idx="1"/>
          </p:cNvCxnSpPr>
          <p:nvPr/>
        </p:nvCxnSpPr>
        <p:spPr>
          <a:xfrm flipH="1">
            <a:off x="5032962" y="2340564"/>
            <a:ext cx="4054767" cy="12011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kstvak 29">
            <a:extLst>
              <a:ext uri="{FF2B5EF4-FFF2-40B4-BE49-F238E27FC236}">
                <a16:creationId xmlns:a16="http://schemas.microsoft.com/office/drawing/2014/main" id="{01D22FD2-DDF2-4919-B6F5-FDC61A90777A}"/>
              </a:ext>
            </a:extLst>
          </p:cNvPr>
          <p:cNvSpPr txBox="1"/>
          <p:nvPr/>
        </p:nvSpPr>
        <p:spPr>
          <a:xfrm>
            <a:off x="2826268" y="5820055"/>
            <a:ext cx="1326963" cy="319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  <a:endParaRPr lang="nl-NL" sz="1400">
              <a:solidFill>
                <a:schemeClr val="accent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21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A594-9AD1-4A6E-8EB3-0AB29143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/>
              <a:t>Upcoming week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BBC779B-2273-4C71-93F0-30B52EED88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303707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hthoek 2">
            <a:extLst>
              <a:ext uri="{FF2B5EF4-FFF2-40B4-BE49-F238E27FC236}">
                <a16:creationId xmlns:a16="http://schemas.microsoft.com/office/drawing/2014/main" id="{0FCC2DF6-6841-4C19-A127-BF0FCD88B4E5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1873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9FAD-D5D6-4665-BFA4-F7CA26E8C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Plans</a:t>
            </a:r>
            <a:r>
              <a:rPr lang="en-US"/>
              <a:t> &amp; 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602FA0-D1B6-4429-8A30-D8F6AB9569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76994"/>
              </p:ext>
            </p:extLst>
          </p:nvPr>
        </p:nvGraphicFramePr>
        <p:xfrm>
          <a:off x="1056736" y="2485436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604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729B8DCA-B2F6-43A9-9EA8-93C45FA064FC}"/>
              </a:ext>
            </a:extLst>
          </p:cNvPr>
          <p:cNvSpPr/>
          <p:nvPr/>
        </p:nvSpPr>
        <p:spPr>
          <a:xfrm>
            <a:off x="-409722" y="3997921"/>
            <a:ext cx="12980963" cy="3010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16503-D847-4718-B64A-10AC297D0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24984"/>
            <a:ext cx="9875520" cy="1356360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sz="5400">
                <a:solidFill>
                  <a:srgbClr val="FFFFFF"/>
                </a:solidFill>
                <a:cs typeface="Calibri Light"/>
              </a:rPr>
              <a:t>Findings &amp; Conclusions</a:t>
            </a:r>
            <a:endParaRPr lang="en-US" sz="54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571C47-F9A6-4874-A5D8-F1C1FCCB22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254028"/>
              </p:ext>
            </p:extLst>
          </p:nvPr>
        </p:nvGraphicFramePr>
        <p:xfrm>
          <a:off x="709613" y="642938"/>
          <a:ext cx="10828337" cy="3538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8023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BF0E-645A-4C4A-B56E-44A8B400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3895344"/>
            <a:ext cx="9966960" cy="1490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/>
              <a:t>Questions?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A88AEA29-F710-4EC6-A5D4-A262EFC36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7633" y="838090"/>
            <a:ext cx="2796733" cy="279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4279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1_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AE03B508C05847806E8CA1F9ACD734" ma:contentTypeVersion="4" ma:contentTypeDescription="Een nieuw document maken." ma:contentTypeScope="" ma:versionID="aadc306ead433d0c50701e3df7696dc0">
  <xsd:schema xmlns:xsd="http://www.w3.org/2001/XMLSchema" xmlns:xs="http://www.w3.org/2001/XMLSchema" xmlns:p="http://schemas.microsoft.com/office/2006/metadata/properties" xmlns:ns2="6fa92205-762c-4da8-8215-640bd5bef01d" targetNamespace="http://schemas.microsoft.com/office/2006/metadata/properties" ma:root="true" ma:fieldsID="19428d207a49320ad06f115488e844e4" ns2:_="">
    <xsd:import namespace="6fa92205-762c-4da8-8215-640bd5bef0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92205-762c-4da8-8215-640bd5bef0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672BDA-B23E-41C0-8F79-610EB6958311}">
  <ds:schemaRefs>
    <ds:schemaRef ds:uri="6fa92205-762c-4da8-8215-640bd5bef01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99DBC58-6E3E-4F5E-BC2D-A0B4A9DB96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352BFF-E599-4F50-96B2-21C905C6C809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Basis</vt:lpstr>
      <vt:lpstr>1_Basis</vt:lpstr>
      <vt:lpstr>CBS Chatbot</vt:lpstr>
      <vt:lpstr>Table of contents</vt:lpstr>
      <vt:lpstr>PowerPoint Presentation</vt:lpstr>
      <vt:lpstr>Upcoming week</vt:lpstr>
      <vt:lpstr>Plans &amp; Goals</vt:lpstr>
      <vt:lpstr>Findings &amp; 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CBS Chatbot</dc:title>
  <dc:creator>Şeyma Irılmazbilek</dc:creator>
  <cp:revision>8</cp:revision>
  <dcterms:created xsi:type="dcterms:W3CDTF">1601-01-01T00:00:00Z</dcterms:created>
  <dcterms:modified xsi:type="dcterms:W3CDTF">2018-09-21T11:01:02Z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0x01010095AE03B508C05847806E8CA1F9ACD734</vt:lpwstr>
  </property>
</Properties>
</file>