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6"/>
  </p:notesMasterIdLst>
  <p:sldIdLst>
    <p:sldId id="256" r:id="rId6"/>
    <p:sldId id="257" r:id="rId7"/>
    <p:sldId id="266" r:id="rId8"/>
    <p:sldId id="267" r:id="rId9"/>
    <p:sldId id="258" r:id="rId10"/>
    <p:sldId id="270" r:id="rId11"/>
    <p:sldId id="268" r:id="rId12"/>
    <p:sldId id="269" r:id="rId13"/>
    <p:sldId id="262" r:id="rId14"/>
    <p:sldId id="260" r:id="rId15"/>
  </p:sldIdLst>
  <p:sldSz cx="12192000" cy="6858000"/>
  <p:notesSz cx="6858000" cy="129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059B7-CA32-B317-B1E7-3E890B625273}" v="7" dt="2018-09-28T11:51:57.389"/>
    <p1510:client id="{F1C07219-6C46-D809-8CA1-44D816F0392E}" v="6" dt="2018-09-28T09:41:35.406"/>
    <p1510:client id="{2F476251-6CD2-4A4C-87FB-DD430F8F89C5}" v="1" dt="2018-09-28T10:18:18.260"/>
    <p1510:client id="{EE753FB0-3C0A-37AB-9031-ACAFB82C1839}" v="12" dt="2018-09-28T09:52:22.930"/>
    <p1510:client id="{4691A0E9-626E-CBB9-F57A-C0DBD136CBE3}" v="224" dt="2018-09-28T10:39:00.826"/>
    <p1510:client id="{4FF18C02-827C-4060-9C2F-321CE2905DB7}" v="55" dt="2018-09-28T11:54:17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ié, J.J.W. (15055620)" userId="S::15055620@student.hhs.nl::1c31d23b-d079-4f2d-a479-b90112751276" providerId="AD" clId="Web-{A2E15BBE-1E20-28EC-8F31-629D8DE4E0D8}"/>
    <pc:docChg chg="modSld">
      <pc:chgData name="Lorié, J.J.W. (15055620)" userId="S::15055620@student.hhs.nl::1c31d23b-d079-4f2d-a479-b90112751276" providerId="AD" clId="Web-{A2E15BBE-1E20-28EC-8F31-629D8DE4E0D8}" dt="2018-09-28T11:47:57.017" v="38"/>
      <pc:docMkLst>
        <pc:docMk/>
      </pc:docMkLst>
      <pc:sldChg chg="modSp">
        <pc:chgData name="Lorié, J.J.W. (15055620)" userId="S::15055620@student.hhs.nl::1c31d23b-d079-4f2d-a479-b90112751276" providerId="AD" clId="Web-{A2E15BBE-1E20-28EC-8F31-629D8DE4E0D8}" dt="2018-09-28T11:47:57.017" v="38"/>
        <pc:sldMkLst>
          <pc:docMk/>
          <pc:sldMk cId="2342037957" sldId="269"/>
        </pc:sldMkLst>
        <pc:graphicFrameChg chg="modGraphic">
          <ac:chgData name="Lorié, J.J.W. (15055620)" userId="S::15055620@student.hhs.nl::1c31d23b-d079-4f2d-a479-b90112751276" providerId="AD" clId="Web-{A2E15BBE-1E20-28EC-8F31-629D8DE4E0D8}" dt="2018-09-28T11:47:57.017" v="38"/>
          <ac:graphicFrameMkLst>
            <pc:docMk/>
            <pc:sldMk cId="2342037957" sldId="269"/>
            <ac:graphicFrameMk id="3" creationId="{DAF81E9A-91D6-4FD8-B112-4AE15C43EAF7}"/>
          </ac:graphicFrameMkLst>
        </pc:graphicFrameChg>
      </pc:sldChg>
    </pc:docChg>
  </pc:docChgLst>
  <pc:docChgLst>
    <pc:chgData name="Frionnet, T. (15072924)" userId="S::15072924@student.hhs.nl::6dfa7817-e48f-46ef-8384-52ed36abf355" providerId="AD" clId="Web-{D64059B7-CA32-B317-B1E7-3E890B625273}"/>
    <pc:docChg chg="modSld">
      <pc:chgData name="Frionnet, T. (15072924)" userId="S::15072924@student.hhs.nl::6dfa7817-e48f-46ef-8384-52ed36abf355" providerId="AD" clId="Web-{D64059B7-CA32-B317-B1E7-3E890B625273}" dt="2018-09-28T11:51:57.686" v="10" actId="20577"/>
      <pc:docMkLst>
        <pc:docMk/>
      </pc:docMkLst>
      <pc:sldChg chg="modSp">
        <pc:chgData name="Frionnet, T. (15072924)" userId="S::15072924@student.hhs.nl::6dfa7817-e48f-46ef-8384-52ed36abf355" providerId="AD" clId="Web-{D64059B7-CA32-B317-B1E7-3E890B625273}" dt="2018-09-28T11:51:57.389" v="8" actId="20577"/>
        <pc:sldMkLst>
          <pc:docMk/>
          <pc:sldMk cId="2342037957" sldId="269"/>
        </pc:sldMkLst>
        <pc:spChg chg="mod">
          <ac:chgData name="Frionnet, T. (15072924)" userId="S::15072924@student.hhs.nl::6dfa7817-e48f-46ef-8384-52ed36abf355" providerId="AD" clId="Web-{D64059B7-CA32-B317-B1E7-3E890B625273}" dt="2018-09-28T11:51:57.389" v="8" actId="20577"/>
          <ac:spMkLst>
            <pc:docMk/>
            <pc:sldMk cId="2342037957" sldId="269"/>
            <ac:spMk id="2" creationId="{2E42CB09-626F-4637-9C2D-5ECE0F5E7A6F}"/>
          </ac:spMkLst>
        </pc:spChg>
        <pc:spChg chg="mod">
          <ac:chgData name="Frionnet, T. (15072924)" userId="S::15072924@student.hhs.nl::6dfa7817-e48f-46ef-8384-52ed36abf355" providerId="AD" clId="Web-{D64059B7-CA32-B317-B1E7-3E890B625273}" dt="2018-09-28T11:51:13.450" v="7" actId="1076"/>
          <ac:spMkLst>
            <pc:docMk/>
            <pc:sldMk cId="2342037957" sldId="269"/>
            <ac:spMk id="94" creationId="{1EAEE544-B09C-473A-9433-7C424C226819}"/>
          </ac:spMkLst>
        </pc:spChg>
        <pc:spChg chg="mod">
          <ac:chgData name="Frionnet, T. (15072924)" userId="S::15072924@student.hhs.nl::6dfa7817-e48f-46ef-8384-52ed36abf355" providerId="AD" clId="Web-{D64059B7-CA32-B317-B1E7-3E890B625273}" dt="2018-09-28T11:50:51.919" v="2" actId="1076"/>
          <ac:spMkLst>
            <pc:docMk/>
            <pc:sldMk cId="2342037957" sldId="269"/>
            <ac:spMk id="95" creationId="{6AC520EF-525D-4553-B44D-6E2094DBDD1F}"/>
          </ac:spMkLst>
        </pc:spChg>
        <pc:spChg chg="mod">
          <ac:chgData name="Frionnet, T. (15072924)" userId="S::15072924@student.hhs.nl::6dfa7817-e48f-46ef-8384-52ed36abf355" providerId="AD" clId="Web-{D64059B7-CA32-B317-B1E7-3E890B625273}" dt="2018-09-28T11:51:05.325" v="5" actId="1076"/>
          <ac:spMkLst>
            <pc:docMk/>
            <pc:sldMk cId="2342037957" sldId="269"/>
            <ac:spMk id="96" creationId="{FD77A977-4C2A-4E2F-B483-116CC42BB578}"/>
          </ac:spMkLst>
        </pc:spChg>
        <pc:spChg chg="mod">
          <ac:chgData name="Frionnet, T. (15072924)" userId="S::15072924@student.hhs.nl::6dfa7817-e48f-46ef-8384-52ed36abf355" providerId="AD" clId="Web-{D64059B7-CA32-B317-B1E7-3E890B625273}" dt="2018-09-28T11:51:08.731" v="6" actId="1076"/>
          <ac:spMkLst>
            <pc:docMk/>
            <pc:sldMk cId="2342037957" sldId="269"/>
            <ac:spMk id="97" creationId="{92956DCA-F054-48A6-A9E2-6251339427C2}"/>
          </ac:spMkLst>
        </pc:spChg>
        <pc:spChg chg="mod">
          <ac:chgData name="Frionnet, T. (15072924)" userId="S::15072924@student.hhs.nl::6dfa7817-e48f-46ef-8384-52ed36abf355" providerId="AD" clId="Web-{D64059B7-CA32-B317-B1E7-3E890B625273}" dt="2018-09-28T11:50:55.793" v="3" actId="1076"/>
          <ac:spMkLst>
            <pc:docMk/>
            <pc:sldMk cId="2342037957" sldId="269"/>
            <ac:spMk id="98" creationId="{3DB0D0C6-D0E6-4983-ABC6-615FD41B43DC}"/>
          </ac:spMkLst>
        </pc:spChg>
        <pc:spChg chg="mod">
          <ac:chgData name="Frionnet, T. (15072924)" userId="S::15072924@student.hhs.nl::6dfa7817-e48f-46ef-8384-52ed36abf355" providerId="AD" clId="Web-{D64059B7-CA32-B317-B1E7-3E890B625273}" dt="2018-09-28T11:51:01.434" v="4" actId="1076"/>
          <ac:spMkLst>
            <pc:docMk/>
            <pc:sldMk cId="2342037957" sldId="269"/>
            <ac:spMk id="99" creationId="{C2D82DDF-B37F-46C7-A3F7-71ED597B9B52}"/>
          </ac:spMkLst>
        </pc:spChg>
        <pc:graphicFrameChg chg="modGraphic">
          <ac:chgData name="Frionnet, T. (15072924)" userId="S::15072924@student.hhs.nl::6dfa7817-e48f-46ef-8384-52ed36abf355" providerId="AD" clId="Web-{D64059B7-CA32-B317-B1E7-3E890B625273}" dt="2018-09-28T11:50:42.887" v="1"/>
          <ac:graphicFrameMkLst>
            <pc:docMk/>
            <pc:sldMk cId="2342037957" sldId="269"/>
            <ac:graphicFrameMk id="3" creationId="{DAF81E9A-91D6-4FD8-B112-4AE15C43EAF7}"/>
          </ac:graphicFrameMkLst>
        </pc:graphicFrameChg>
      </pc:sldChg>
    </pc:docChg>
  </pc:docChgLst>
  <pc:docChgLst>
    <pc:chgData name="Frionnet, T. (15072924)" userId="S::15072924@student.hhs.nl::6dfa7817-e48f-46ef-8384-52ed36abf355" providerId="AD" clId="Web-{4691A0E9-626E-CBB9-F57A-C0DBD136CBE3}"/>
    <pc:docChg chg="addSld modSld">
      <pc:chgData name="Frionnet, T. (15072924)" userId="S::15072924@student.hhs.nl::6dfa7817-e48f-46ef-8384-52ed36abf355" providerId="AD" clId="Web-{4691A0E9-626E-CBB9-F57A-C0DBD136CBE3}" dt="2018-09-28T11:34:01.484" v="282" actId="1076"/>
      <pc:docMkLst>
        <pc:docMk/>
      </pc:docMkLst>
      <pc:sldChg chg="addSp modSp">
        <pc:chgData name="Frionnet, T. (15072924)" userId="S::15072924@student.hhs.nl::6dfa7817-e48f-46ef-8384-52ed36abf355" providerId="AD" clId="Web-{4691A0E9-626E-CBB9-F57A-C0DBD136CBE3}" dt="2018-09-28T09:53:55.334" v="5" actId="1076"/>
        <pc:sldMkLst>
          <pc:docMk/>
          <pc:sldMk cId="3998890056" sldId="268"/>
        </pc:sldMkLst>
        <pc:picChg chg="add mod">
          <ac:chgData name="Frionnet, T. (15072924)" userId="S::15072924@student.hhs.nl::6dfa7817-e48f-46ef-8384-52ed36abf355" providerId="AD" clId="Web-{4691A0E9-626E-CBB9-F57A-C0DBD136CBE3}" dt="2018-09-28T09:53:55.334" v="5" actId="1076"/>
          <ac:picMkLst>
            <pc:docMk/>
            <pc:sldMk cId="3998890056" sldId="268"/>
            <ac:picMk id="3" creationId="{30B7A9CF-3DD5-4F78-8784-3D489AA22BDF}"/>
          </ac:picMkLst>
        </pc:picChg>
      </pc:sldChg>
      <pc:sldChg chg="addSp delSp modSp new">
        <pc:chgData name="Frionnet, T. (15072924)" userId="S::15072924@student.hhs.nl::6dfa7817-e48f-46ef-8384-52ed36abf355" providerId="AD" clId="Web-{4691A0E9-626E-CBB9-F57A-C0DBD136CBE3}" dt="2018-09-28T11:34:01.484" v="282" actId="1076"/>
        <pc:sldMkLst>
          <pc:docMk/>
          <pc:sldMk cId="2342037957" sldId="269"/>
        </pc:sldMkLst>
        <pc:spChg chg="mod">
          <ac:chgData name="Frionnet, T. (15072924)" userId="S::15072924@student.hhs.nl::6dfa7817-e48f-46ef-8384-52ed36abf355" providerId="AD" clId="Web-{4691A0E9-626E-CBB9-F57A-C0DBD136CBE3}" dt="2018-09-28T10:04:20.049" v="11" actId="20577"/>
          <ac:spMkLst>
            <pc:docMk/>
            <pc:sldMk cId="2342037957" sldId="269"/>
            <ac:spMk id="2" creationId="{2E42CB09-626F-4637-9C2D-5ECE0F5E7A6F}"/>
          </ac:spMkLst>
        </pc:spChg>
        <pc:spChg chg="add mod">
          <ac:chgData name="Frionnet, T. (15072924)" userId="S::15072924@student.hhs.nl::6dfa7817-e48f-46ef-8384-52ed36abf355" providerId="AD" clId="Web-{4691A0E9-626E-CBB9-F57A-C0DBD136CBE3}" dt="2018-09-28T10:20:37.597" v="26" actId="1076"/>
          <ac:spMkLst>
            <pc:docMk/>
            <pc:sldMk cId="2342037957" sldId="269"/>
            <ac:spMk id="94" creationId="{1EAEE544-B09C-473A-9433-7C424C226819}"/>
          </ac:spMkLst>
        </pc:spChg>
        <pc:spChg chg="add mod">
          <ac:chgData name="Frionnet, T. (15072924)" userId="S::15072924@student.hhs.nl::6dfa7817-e48f-46ef-8384-52ed36abf355" providerId="AD" clId="Web-{4691A0E9-626E-CBB9-F57A-C0DBD136CBE3}" dt="2018-09-28T10:20:48.394" v="28" actId="1076"/>
          <ac:spMkLst>
            <pc:docMk/>
            <pc:sldMk cId="2342037957" sldId="269"/>
            <ac:spMk id="95" creationId="{6AC520EF-525D-4553-B44D-6E2094DBDD1F}"/>
          </ac:spMkLst>
        </pc:spChg>
        <pc:spChg chg="add mod">
          <ac:chgData name="Frionnet, T. (15072924)" userId="S::15072924@student.hhs.nl::6dfa7817-e48f-46ef-8384-52ed36abf355" providerId="AD" clId="Web-{4691A0E9-626E-CBB9-F57A-C0DBD136CBE3}" dt="2018-09-28T10:20:52.894" v="30" actId="1076"/>
          <ac:spMkLst>
            <pc:docMk/>
            <pc:sldMk cId="2342037957" sldId="269"/>
            <ac:spMk id="96" creationId="{FD77A977-4C2A-4E2F-B483-116CC42BB578}"/>
          </ac:spMkLst>
        </pc:spChg>
        <pc:spChg chg="add mod">
          <ac:chgData name="Frionnet, T. (15072924)" userId="S::15072924@student.hhs.nl::6dfa7817-e48f-46ef-8384-52ed36abf355" providerId="AD" clId="Web-{4691A0E9-626E-CBB9-F57A-C0DBD136CBE3}" dt="2018-09-28T10:21:03.644" v="39" actId="1076"/>
          <ac:spMkLst>
            <pc:docMk/>
            <pc:sldMk cId="2342037957" sldId="269"/>
            <ac:spMk id="97" creationId="{92956DCA-F054-48A6-A9E2-6251339427C2}"/>
          </ac:spMkLst>
        </pc:spChg>
        <pc:spChg chg="add mod">
          <ac:chgData name="Frionnet, T. (15072924)" userId="S::15072924@student.hhs.nl::6dfa7817-e48f-46ef-8384-52ed36abf355" providerId="AD" clId="Web-{4691A0E9-626E-CBB9-F57A-C0DBD136CBE3}" dt="2018-09-28T10:21:12.347" v="41" actId="1076"/>
          <ac:spMkLst>
            <pc:docMk/>
            <pc:sldMk cId="2342037957" sldId="269"/>
            <ac:spMk id="98" creationId="{3DB0D0C6-D0E6-4983-ABC6-615FD41B43DC}"/>
          </ac:spMkLst>
        </pc:spChg>
        <pc:spChg chg="add mod">
          <ac:chgData name="Frionnet, T. (15072924)" userId="S::15072924@student.hhs.nl::6dfa7817-e48f-46ef-8384-52ed36abf355" providerId="AD" clId="Web-{4691A0E9-626E-CBB9-F57A-C0DBD136CBE3}" dt="2018-09-28T10:21:16.051" v="43" actId="1076"/>
          <ac:spMkLst>
            <pc:docMk/>
            <pc:sldMk cId="2342037957" sldId="269"/>
            <ac:spMk id="99" creationId="{C2D82DDF-B37F-46C7-A3F7-71ED597B9B52}"/>
          </ac:spMkLst>
        </pc:spChg>
        <pc:graphicFrameChg chg="add del mod modGraphic">
          <ac:chgData name="Frionnet, T. (15072924)" userId="S::15072924@student.hhs.nl::6dfa7817-e48f-46ef-8384-52ed36abf355" providerId="AD" clId="Web-{4691A0E9-626E-CBB9-F57A-C0DBD136CBE3}" dt="2018-09-28T11:34:01.484" v="282" actId="1076"/>
          <ac:graphicFrameMkLst>
            <pc:docMk/>
            <pc:sldMk cId="2342037957" sldId="269"/>
            <ac:graphicFrameMk id="3" creationId="{DAF81E9A-91D6-4FD8-B112-4AE15C43EAF7}"/>
          </ac:graphicFrameMkLst>
        </pc:graphicFrameChg>
      </pc:sldChg>
      <pc:sldChg chg="addSp modSp new">
        <pc:chgData name="Frionnet, T. (15072924)" userId="S::15072924@student.hhs.nl::6dfa7817-e48f-46ef-8384-52ed36abf355" providerId="AD" clId="Web-{4691A0E9-626E-CBB9-F57A-C0DBD136CBE3}" dt="2018-09-28T10:39:00.826" v="280" actId="20577"/>
        <pc:sldMkLst>
          <pc:docMk/>
          <pc:sldMk cId="1139071573" sldId="270"/>
        </pc:sldMkLst>
        <pc:spChg chg="mod">
          <ac:chgData name="Frionnet, T. (15072924)" userId="S::15072924@student.hhs.nl::6dfa7817-e48f-46ef-8384-52ed36abf355" providerId="AD" clId="Web-{4691A0E9-626E-CBB9-F57A-C0DBD136CBE3}" dt="2018-09-28T10:32:37.078" v="51" actId="20577"/>
          <ac:spMkLst>
            <pc:docMk/>
            <pc:sldMk cId="1139071573" sldId="270"/>
            <ac:spMk id="2" creationId="{E70A9EBE-8696-4F65-B225-551EEF780CF5}"/>
          </ac:spMkLst>
        </pc:spChg>
        <pc:spChg chg="mod">
          <ac:chgData name="Frionnet, T. (15072924)" userId="S::15072924@student.hhs.nl::6dfa7817-e48f-46ef-8384-52ed36abf355" providerId="AD" clId="Web-{4691A0E9-626E-CBB9-F57A-C0DBD136CBE3}" dt="2018-09-28T10:39:00.826" v="280" actId="20577"/>
          <ac:spMkLst>
            <pc:docMk/>
            <pc:sldMk cId="1139071573" sldId="270"/>
            <ac:spMk id="3" creationId="{E0A96C78-62E6-4AEF-8CBE-00C247326597}"/>
          </ac:spMkLst>
        </pc:spChg>
        <pc:spChg chg="add mod">
          <ac:chgData name="Frionnet, T. (15072924)" userId="S::15072924@student.hhs.nl::6dfa7817-e48f-46ef-8384-52ed36abf355" providerId="AD" clId="Web-{4691A0E9-626E-CBB9-F57A-C0DBD136CBE3}" dt="2018-09-28T10:33:19.859" v="96"/>
          <ac:spMkLst>
            <pc:docMk/>
            <pc:sldMk cId="1139071573" sldId="270"/>
            <ac:spMk id="6" creationId="{60391310-DD90-4D77-9ED1-88009A06502E}"/>
          </ac:spMkLst>
        </pc:spChg>
        <pc:graphicFrameChg chg="add mod modGraphic">
          <ac:chgData name="Frionnet, T. (15072924)" userId="S::15072924@student.hhs.nl::6dfa7817-e48f-46ef-8384-52ed36abf355" providerId="AD" clId="Web-{4691A0E9-626E-CBB9-F57A-C0DBD136CBE3}" dt="2018-09-28T10:33:50.578" v="266"/>
          <ac:graphicFrameMkLst>
            <pc:docMk/>
            <pc:sldMk cId="1139071573" sldId="270"/>
            <ac:graphicFrameMk id="5" creationId="{25028213-3D6D-4461-B77F-1387C421C74E}"/>
          </ac:graphicFrameMkLst>
        </pc:graphicFrameChg>
      </pc:sldChg>
    </pc:docChg>
  </pc:docChgLst>
  <pc:docChgLst>
    <pc:chgData name="Frionnet, T. (15072924)" userId="S::15072924@student.hhs.nl::6dfa7817-e48f-46ef-8384-52ed36abf355" providerId="AD" clId="Web-{EE753FB0-3C0A-37AB-9031-ACAFB82C1839}"/>
    <pc:docChg chg="addSld modSld">
      <pc:chgData name="Frionnet, T. (15072924)" userId="S::15072924@student.hhs.nl::6dfa7817-e48f-46ef-8384-52ed36abf355" providerId="AD" clId="Web-{EE753FB0-3C0A-37AB-9031-ACAFB82C1839}" dt="2018-09-28T09:52:23.383" v="25" actId="20577"/>
      <pc:docMkLst>
        <pc:docMk/>
      </pc:docMkLst>
      <pc:sldChg chg="modSp new">
        <pc:chgData name="Frionnet, T. (15072924)" userId="S::15072924@student.hhs.nl::6dfa7817-e48f-46ef-8384-52ed36abf355" providerId="AD" clId="Web-{EE753FB0-3C0A-37AB-9031-ACAFB82C1839}" dt="2018-09-28T09:52:22.930" v="23" actId="20577"/>
        <pc:sldMkLst>
          <pc:docMk/>
          <pc:sldMk cId="3998890056" sldId="268"/>
        </pc:sldMkLst>
        <pc:spChg chg="mod">
          <ac:chgData name="Frionnet, T. (15072924)" userId="S::15072924@student.hhs.nl::6dfa7817-e48f-46ef-8384-52ed36abf355" providerId="AD" clId="Web-{EE753FB0-3C0A-37AB-9031-ACAFB82C1839}" dt="2018-09-28T09:52:22.930" v="23" actId="20577"/>
          <ac:spMkLst>
            <pc:docMk/>
            <pc:sldMk cId="3998890056" sldId="268"/>
            <ac:spMk id="2" creationId="{A4496681-E6E4-475F-8B4E-A20914881504}"/>
          </ac:spMkLst>
        </pc:spChg>
      </pc:sldChg>
    </pc:docChg>
  </pc:docChgLst>
  <pc:docChgLst>
    <pc:chgData name="Irilmazbilek, Ş.S. (14036762)" userId="8414effa-015d-4df5-bdea-be03cf9bb386" providerId="ADAL" clId="{4FF18C02-827C-4060-9C2F-321CE2905DB7}"/>
    <pc:docChg chg="custSel modSld">
      <pc:chgData name="Irilmazbilek, Ş.S. (14036762)" userId="8414effa-015d-4df5-bdea-be03cf9bb386" providerId="ADAL" clId="{4FF18C02-827C-4060-9C2F-321CE2905DB7}" dt="2018-09-28T11:54:17.499" v="52"/>
      <pc:docMkLst>
        <pc:docMk/>
      </pc:docMkLst>
      <pc:sldChg chg="modSp">
        <pc:chgData name="Irilmazbilek, Ş.S. (14036762)" userId="8414effa-015d-4df5-bdea-be03cf9bb386" providerId="ADAL" clId="{4FF18C02-827C-4060-9C2F-321CE2905DB7}" dt="2018-09-28T11:52:43.687" v="49" actId="20577"/>
        <pc:sldMkLst>
          <pc:docMk/>
          <pc:sldMk cId="3482358733" sldId="257"/>
        </pc:sldMkLst>
        <pc:graphicFrameChg chg="mod">
          <ac:chgData name="Irilmazbilek, Ş.S. (14036762)" userId="8414effa-015d-4df5-bdea-be03cf9bb386" providerId="ADAL" clId="{4FF18C02-827C-4060-9C2F-321CE2905DB7}" dt="2018-09-28T11:52:43.687" v="49" actId="20577"/>
          <ac:graphicFrameMkLst>
            <pc:docMk/>
            <pc:sldMk cId="3482358733" sldId="257"/>
            <ac:graphicFrameMk id="5" creationId="{0CA20A15-D023-4CE7-A0BD-0C0F68E331A2}"/>
          </ac:graphicFrameMkLst>
        </pc:graphicFrameChg>
      </pc:sldChg>
      <pc:sldChg chg="modSp">
        <pc:chgData name="Irilmazbilek, Ş.S. (14036762)" userId="8414effa-015d-4df5-bdea-be03cf9bb386" providerId="ADAL" clId="{4FF18C02-827C-4060-9C2F-321CE2905DB7}" dt="2018-09-28T11:54:17.499" v="52"/>
        <pc:sldMkLst>
          <pc:docMk/>
          <pc:sldMk cId="3598023472" sldId="262"/>
        </pc:sldMkLst>
        <pc:spChg chg="mod">
          <ac:chgData name="Irilmazbilek, Ş.S. (14036762)" userId="8414effa-015d-4df5-bdea-be03cf9bb386" providerId="ADAL" clId="{4FF18C02-827C-4060-9C2F-321CE2905DB7}" dt="2018-09-28T11:03:54.232" v="45" actId="2085"/>
          <ac:spMkLst>
            <pc:docMk/>
            <pc:sldMk cId="3598023472" sldId="262"/>
            <ac:spMk id="3" creationId="{729B8DCA-B2F6-43A9-9EA8-93C45FA064FC}"/>
          </ac:spMkLst>
        </pc:spChg>
        <pc:graphicFrameChg chg="mod">
          <ac:chgData name="Irilmazbilek, Ş.S. (14036762)" userId="8414effa-015d-4df5-bdea-be03cf9bb386" providerId="ADAL" clId="{4FF18C02-827C-4060-9C2F-321CE2905DB7}" dt="2018-09-28T11:54:17.499" v="52"/>
          <ac:graphicFrameMkLst>
            <pc:docMk/>
            <pc:sldMk cId="3598023472" sldId="262"/>
            <ac:graphicFrameMk id="5" creationId="{DA571C47-F9A6-4874-A5D8-F1C1FCCB2243}"/>
          </ac:graphicFrameMkLst>
        </pc:graphicFrameChg>
      </pc:sldChg>
      <pc:sldChg chg="modSp">
        <pc:chgData name="Irilmazbilek, Ş.S. (14036762)" userId="8414effa-015d-4df5-bdea-be03cf9bb386" providerId="ADAL" clId="{4FF18C02-827C-4060-9C2F-321CE2905DB7}" dt="2018-09-28T11:04:32.843" v="47" actId="207"/>
        <pc:sldMkLst>
          <pc:docMk/>
          <pc:sldMk cId="3571873006" sldId="266"/>
        </pc:sldMkLst>
        <pc:graphicFrameChg chg="mod">
          <ac:chgData name="Irilmazbilek, Ş.S. (14036762)" userId="8414effa-015d-4df5-bdea-be03cf9bb386" providerId="ADAL" clId="{4FF18C02-827C-4060-9C2F-321CE2905DB7}" dt="2018-09-28T11:04:32.843" v="47" actId="207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addSp delSp modSp">
        <pc:chgData name="Irilmazbilek, Ş.S. (14036762)" userId="8414effa-015d-4df5-bdea-be03cf9bb386" providerId="ADAL" clId="{4FF18C02-827C-4060-9C2F-321CE2905DB7}" dt="2018-09-28T10:19:43.718" v="44" actId="20577"/>
        <pc:sldMkLst>
          <pc:docMk/>
          <pc:sldMk cId="2342037957" sldId="269"/>
        </pc:sldMkLst>
        <pc:spChg chg="add del mod ord">
          <ac:chgData name="Irilmazbilek, Ş.S. (14036762)" userId="8414effa-015d-4df5-bdea-be03cf9bb386" providerId="ADAL" clId="{4FF18C02-827C-4060-9C2F-321CE2905DB7}" dt="2018-09-28T10:19:21.347" v="41" actId="478"/>
          <ac:spMkLst>
            <pc:docMk/>
            <pc:sldMk cId="2342037957" sldId="269"/>
            <ac:spMk id="4" creationId="{56EAB6B4-CE75-48BA-A672-AD7F4B8C7B84}"/>
          </ac:spMkLst>
        </pc:spChg>
        <pc:spChg chg="add del mod ord">
          <ac:chgData name="Irilmazbilek, Ş.S. (14036762)" userId="8414effa-015d-4df5-bdea-be03cf9bb386" providerId="ADAL" clId="{4FF18C02-827C-4060-9C2F-321CE2905DB7}" dt="2018-09-28T10:18:12.538" v="32" actId="478"/>
          <ac:spMkLst>
            <pc:docMk/>
            <pc:sldMk cId="2342037957" sldId="269"/>
            <ac:spMk id="5" creationId="{0B1CD026-4E22-4ABF-A4F4-FDFA1BAA8236}"/>
          </ac:spMkLst>
        </pc:spChg>
        <pc:spChg chg="add del mod ord">
          <ac:chgData name="Irilmazbilek, Ş.S. (14036762)" userId="8414effa-015d-4df5-bdea-be03cf9bb386" providerId="ADAL" clId="{4FF18C02-827C-4060-9C2F-321CE2905DB7}" dt="2018-09-28T10:18:13.807" v="33" actId="478"/>
          <ac:spMkLst>
            <pc:docMk/>
            <pc:sldMk cId="2342037957" sldId="269"/>
            <ac:spMk id="6" creationId="{074AAEF4-069A-446A-B6DB-8EE72C96AA70}"/>
          </ac:spMkLst>
        </pc:spChg>
        <pc:graphicFrameChg chg="mod">
          <ac:chgData name="Irilmazbilek, Ş.S. (14036762)" userId="8414effa-015d-4df5-bdea-be03cf9bb386" providerId="ADAL" clId="{4FF18C02-827C-4060-9C2F-321CE2905DB7}" dt="2018-09-28T10:19:43.718" v="44" actId="20577"/>
          <ac:graphicFrameMkLst>
            <pc:docMk/>
            <pc:sldMk cId="2342037957" sldId="269"/>
            <ac:graphicFrameMk id="3" creationId="{DAF81E9A-91D6-4FD8-B112-4AE15C43EAF7}"/>
          </ac:graphicFrameMkLst>
        </pc:graphicFrameChg>
      </pc:sldChg>
    </pc:docChg>
  </pc:docChgLst>
  <pc:docChgLst>
    <pc:chgData name="Kouwenberg, N.E.M. (15108384)" userId="S::15108384@student.hhs.nl::c9ae5456-5a50-4cc8-b00d-a76c59862861" providerId="AD" clId="Web-{F1C07219-6C46-D809-8CA1-44D816F0392E}"/>
    <pc:docChg chg="addSld delSld modSld">
      <pc:chgData name="Kouwenberg, N.E.M. (15108384)" userId="S::15108384@student.hhs.nl::c9ae5456-5a50-4cc8-b00d-a76c59862861" providerId="AD" clId="Web-{F1C07219-6C46-D809-8CA1-44D816F0392E}" dt="2018-09-28T09:41:38.140" v="15" actId="20577"/>
      <pc:docMkLst>
        <pc:docMk/>
      </pc:docMkLst>
      <pc:sldChg chg="modSp">
        <pc:chgData name="Kouwenberg, N.E.M. (15108384)" userId="S::15108384@student.hhs.nl::c9ae5456-5a50-4cc8-b00d-a76c59862861" providerId="AD" clId="Web-{F1C07219-6C46-D809-8CA1-44D816F0392E}" dt="2018-09-28T09:41:35.406" v="13" actId="20577"/>
        <pc:sldMkLst>
          <pc:docMk/>
          <pc:sldMk cId="3571873006" sldId="266"/>
        </pc:sldMkLst>
        <pc:spChg chg="mod">
          <ac:chgData name="Kouwenberg, N.E.M. (15108384)" userId="S::15108384@student.hhs.nl::c9ae5456-5a50-4cc8-b00d-a76c59862861" providerId="AD" clId="Web-{F1C07219-6C46-D809-8CA1-44D816F0392E}" dt="2018-09-28T09:41:35.406" v="13" actId="20577"/>
          <ac:spMkLst>
            <pc:docMk/>
            <pc:sldMk cId="3571873006" sldId="266"/>
            <ac:spMk id="2" creationId="{B91EA594-9AD1-4A6E-8EB3-0AB291438720}"/>
          </ac:spMkLst>
        </pc:spChg>
      </pc:sldChg>
      <pc:sldChg chg="add replId">
        <pc:chgData name="Kouwenberg, N.E.M. (15108384)" userId="S::15108384@student.hhs.nl::c9ae5456-5a50-4cc8-b00d-a76c59862861" providerId="AD" clId="Web-{F1C07219-6C46-D809-8CA1-44D816F0392E}" dt="2018-09-28T09:41:18.609" v="1"/>
        <pc:sldMkLst>
          <pc:docMk/>
          <pc:sldMk cId="1312260069" sldId="267"/>
        </pc:sldMkLst>
      </pc:sldChg>
      <pc:sldChg chg="del">
        <pc:chgData name="Kouwenberg, N.E.M. (15108384)" userId="S::15108384@student.hhs.nl::c9ae5456-5a50-4cc8-b00d-a76c59862861" providerId="AD" clId="Web-{F1C07219-6C46-D809-8CA1-44D816F0392E}" dt="2018-09-28T09:38:51.078" v="0"/>
        <pc:sldMkLst>
          <pc:docMk/>
          <pc:sldMk cId="3151210710" sldId="268"/>
        </pc:sldMkLst>
      </pc:sldChg>
    </pc:docChg>
  </pc:docChgLst>
  <pc:docChgLst>
    <pc:chgData name="Lorié, J.J.W. (15055620)" userId="S::15055620@student.hhs.nl::1c31d23b-d079-4f2d-a479-b90112751276" providerId="AD" clId="Web-{2F476251-6CD2-4A4C-87FB-DD430F8F89C5}"/>
    <pc:docChg chg="modSld">
      <pc:chgData name="Lorié, J.J.W. (15055620)" userId="S::15055620@student.hhs.nl::1c31d23b-d079-4f2d-a479-b90112751276" providerId="AD" clId="Web-{2F476251-6CD2-4A4C-87FB-DD430F8F89C5}" dt="2018-09-28T10:19:52.748" v="2" actId="1076"/>
      <pc:docMkLst>
        <pc:docMk/>
      </pc:docMkLst>
      <pc:sldChg chg="modSp">
        <pc:chgData name="Lorié, J.J.W. (15055620)" userId="S::15055620@student.hhs.nl::1c31d23b-d079-4f2d-a479-b90112751276" providerId="AD" clId="Web-{2F476251-6CD2-4A4C-87FB-DD430F8F89C5}" dt="2018-09-28T10:19:52.748" v="2" actId="1076"/>
        <pc:sldMkLst>
          <pc:docMk/>
          <pc:sldMk cId="2342037957" sldId="269"/>
        </pc:sldMkLst>
        <pc:spChg chg="mod">
          <ac:chgData name="Lorié, J.J.W. (15055620)" userId="S::15055620@student.hhs.nl::1c31d23b-d079-4f2d-a479-b90112751276" providerId="AD" clId="Web-{2F476251-6CD2-4A4C-87FB-DD430F8F89C5}" dt="2018-09-28T10:18:18.260" v="0" actId="1076"/>
          <ac:spMkLst>
            <pc:docMk/>
            <pc:sldMk cId="2342037957" sldId="269"/>
            <ac:spMk id="4" creationId="{56EAB6B4-CE75-48BA-A672-AD7F4B8C7B84}"/>
          </ac:spMkLst>
        </pc:spChg>
        <pc:graphicFrameChg chg="mod">
          <ac:chgData name="Lorié, J.J.W. (15055620)" userId="S::15055620@student.hhs.nl::1c31d23b-d079-4f2d-a479-b90112751276" providerId="AD" clId="Web-{2F476251-6CD2-4A4C-87FB-DD430F8F89C5}" dt="2018-09-28T10:19:52.748" v="2" actId="1076"/>
          <ac:graphicFrameMkLst>
            <pc:docMk/>
            <pc:sldMk cId="2342037957" sldId="269"/>
            <ac:graphicFrameMk id="3" creationId="{DAF81E9A-91D6-4FD8-B112-4AE15C43EAF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E521F-815C-4BCC-8D02-2B360FC1EBA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EB3279D6-A11C-43DA-AA1C-5965701BD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3000">
              <a:solidFill>
                <a:schemeClr val="bg1"/>
              </a:solidFill>
              <a:latin typeface="Corbel"/>
            </a:rPr>
            <a:t>Previous Weeks</a:t>
          </a:r>
        </a:p>
      </dgm:t>
    </dgm:pt>
    <dgm:pt modelId="{E7AD4448-84CB-47AD-8836-042FACEFB8FE}" type="parTrans" cxnId="{16176549-9E05-4CC9-AD19-ADEF312054B0}">
      <dgm:prSet/>
      <dgm:spPr/>
      <dgm:t>
        <a:bodyPr/>
        <a:lstStyle/>
        <a:p>
          <a:endParaRPr lang="en-US"/>
        </a:p>
      </dgm:t>
    </dgm:pt>
    <dgm:pt modelId="{BC4AE7F1-F17D-4F4B-927E-0563E578A2CF}" type="sibTrans" cxnId="{16176549-9E05-4CC9-AD19-ADEF312054B0}">
      <dgm:prSet/>
      <dgm:spPr/>
      <dgm:t>
        <a:bodyPr/>
        <a:lstStyle/>
        <a:p>
          <a:endParaRPr lang="en-US"/>
        </a:p>
      </dgm:t>
    </dgm:pt>
    <dgm:pt modelId="{2CFC53C6-53AA-4F20-B90F-B92CA815B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Upcoming Week</a:t>
          </a:r>
        </a:p>
      </dgm:t>
    </dgm:pt>
    <dgm:pt modelId="{FFC1802A-F5F4-4B27-8A4F-AE3752917A23}" type="parTrans" cxnId="{70EBE567-C576-4FA9-A9A3-56584058E168}">
      <dgm:prSet/>
      <dgm:spPr/>
      <dgm:t>
        <a:bodyPr/>
        <a:lstStyle/>
        <a:p>
          <a:endParaRPr lang="en-US"/>
        </a:p>
      </dgm:t>
    </dgm:pt>
    <dgm:pt modelId="{59CF8155-967C-47C6-B9C1-362088C6F0F8}" type="sibTrans" cxnId="{70EBE567-C576-4FA9-A9A3-56584058E168}">
      <dgm:prSet/>
      <dgm:spPr/>
      <dgm:t>
        <a:bodyPr/>
        <a:lstStyle/>
        <a:p>
          <a:endParaRPr lang="en-US"/>
        </a:p>
      </dgm:t>
    </dgm:pt>
    <dgm:pt modelId="{7BCB9DCC-3E30-4A19-AFC5-C4820A79C7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Plans &amp; Goal</a:t>
          </a:r>
        </a:p>
      </dgm:t>
    </dgm:pt>
    <dgm:pt modelId="{4D426B45-74EF-4ACB-80AA-70BC903314D0}" type="parTrans" cxnId="{66CAFAE3-383B-4C5F-B0EA-9373731F1C06}">
      <dgm:prSet/>
      <dgm:spPr/>
      <dgm:t>
        <a:bodyPr/>
        <a:lstStyle/>
        <a:p>
          <a:endParaRPr lang="en-US"/>
        </a:p>
      </dgm:t>
    </dgm:pt>
    <dgm:pt modelId="{B57F1284-43EA-49C0-B8B5-05F429B990FB}" type="sibTrans" cxnId="{66CAFAE3-383B-4C5F-B0EA-9373731F1C06}">
      <dgm:prSet/>
      <dgm:spPr/>
      <dgm:t>
        <a:bodyPr/>
        <a:lstStyle/>
        <a:p>
          <a:endParaRPr lang="en-US"/>
        </a:p>
      </dgm:t>
    </dgm:pt>
    <dgm:pt modelId="{2C3B85D5-61B3-4D00-834A-8111B52E2E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Findings &amp; Conclusions</a:t>
          </a:r>
        </a:p>
      </dgm:t>
    </dgm:pt>
    <dgm:pt modelId="{025665CB-B4ED-4112-AD96-E6F12815F311}" type="parTrans" cxnId="{EDADD00D-206B-4F45-8593-03EF87172686}">
      <dgm:prSet/>
      <dgm:spPr/>
      <dgm:t>
        <a:bodyPr/>
        <a:lstStyle/>
        <a:p>
          <a:endParaRPr lang="LID4096"/>
        </a:p>
      </dgm:t>
    </dgm:pt>
    <dgm:pt modelId="{929343B7-2644-41B0-952C-D5D894BBDA76}" type="sibTrans" cxnId="{EDADD00D-206B-4F45-8593-03EF87172686}">
      <dgm:prSet/>
      <dgm:spPr/>
      <dgm:t>
        <a:bodyPr/>
        <a:lstStyle/>
        <a:p>
          <a:endParaRPr lang="LID4096"/>
        </a:p>
      </dgm:t>
    </dgm:pt>
    <dgm:pt modelId="{0A35F328-5425-4B61-B039-1C263865986D}" type="pres">
      <dgm:prSet presAssocID="{6D1E521F-815C-4BCC-8D02-2B360FC1EBA7}" presName="root" presStyleCnt="0">
        <dgm:presLayoutVars>
          <dgm:dir/>
          <dgm:resizeHandles val="exact"/>
        </dgm:presLayoutVars>
      </dgm:prSet>
      <dgm:spPr/>
    </dgm:pt>
    <dgm:pt modelId="{E33E0EC9-92ED-4C4A-A861-E96D27E19A66}" type="pres">
      <dgm:prSet presAssocID="{EB3279D6-A11C-43DA-AA1C-5965701BD8F6}" presName="compNode" presStyleCnt="0"/>
      <dgm:spPr/>
    </dgm:pt>
    <dgm:pt modelId="{8CA6EDB1-F4C2-490B-9134-0F2DB4891D59}" type="pres">
      <dgm:prSet presAssocID="{EB3279D6-A11C-43DA-AA1C-5965701BD8F6}" presName="bgRect" presStyleLbl="bgShp" presStyleIdx="0" presStyleCnt="4"/>
      <dgm:spPr/>
    </dgm:pt>
    <dgm:pt modelId="{28028901-0999-4ACC-8C77-F46899793521}" type="pres">
      <dgm:prSet presAssocID="{EB3279D6-A11C-43DA-AA1C-5965701BD8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Rotate left"/>
        </a:ext>
      </dgm:extLst>
    </dgm:pt>
    <dgm:pt modelId="{6CD029F7-C54B-41E5-8D03-B3DC9D257E6D}" type="pres">
      <dgm:prSet presAssocID="{EB3279D6-A11C-43DA-AA1C-5965701BD8F6}" presName="spaceRect" presStyleCnt="0"/>
      <dgm:spPr/>
    </dgm:pt>
    <dgm:pt modelId="{BD081C12-4EC2-4EAC-B593-A9D773B5803A}" type="pres">
      <dgm:prSet presAssocID="{EB3279D6-A11C-43DA-AA1C-5965701BD8F6}" presName="parTx" presStyleLbl="revTx" presStyleIdx="0" presStyleCnt="4">
        <dgm:presLayoutVars>
          <dgm:chMax val="0"/>
          <dgm:chPref val="0"/>
        </dgm:presLayoutVars>
      </dgm:prSet>
      <dgm:spPr/>
    </dgm:pt>
    <dgm:pt modelId="{FD517953-19C1-4C3F-B7F2-C5B32D1B7589}" type="pres">
      <dgm:prSet presAssocID="{BC4AE7F1-F17D-4F4B-927E-0563E578A2CF}" presName="sibTrans" presStyleCnt="0"/>
      <dgm:spPr/>
    </dgm:pt>
    <dgm:pt modelId="{1713384E-9842-49E7-BD5D-C29AA7293AE4}" type="pres">
      <dgm:prSet presAssocID="{2CFC53C6-53AA-4F20-B90F-B92CA815BB80}" presName="compNode" presStyleCnt="0"/>
      <dgm:spPr/>
    </dgm:pt>
    <dgm:pt modelId="{0383959E-917D-4613-8312-79C0343C3C5B}" type="pres">
      <dgm:prSet presAssocID="{2CFC53C6-53AA-4F20-B90F-B92CA815BB80}" presName="bgRect" presStyleLbl="bgShp" presStyleIdx="1" presStyleCnt="4"/>
      <dgm:spPr/>
    </dgm:pt>
    <dgm:pt modelId="{434B6F40-0978-40CA-A779-152D85D3C22C}" type="pres">
      <dgm:prSet presAssocID="{2CFC53C6-53AA-4F20-B90F-B92CA815BB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1205FE-DC3D-4A7C-85E4-17CED25619C9}" type="pres">
      <dgm:prSet presAssocID="{2CFC53C6-53AA-4F20-B90F-B92CA815BB80}" presName="spaceRect" presStyleCnt="0"/>
      <dgm:spPr/>
    </dgm:pt>
    <dgm:pt modelId="{B318D32F-2A79-41BC-BC01-76D55C8C5C5E}" type="pres">
      <dgm:prSet presAssocID="{2CFC53C6-53AA-4F20-B90F-B92CA815BB80}" presName="parTx" presStyleLbl="revTx" presStyleIdx="1" presStyleCnt="4">
        <dgm:presLayoutVars>
          <dgm:chMax val="0"/>
          <dgm:chPref val="0"/>
        </dgm:presLayoutVars>
      </dgm:prSet>
      <dgm:spPr/>
    </dgm:pt>
    <dgm:pt modelId="{79D93A76-AC3C-4FC5-B96F-1C69ED870AD1}" type="pres">
      <dgm:prSet presAssocID="{59CF8155-967C-47C6-B9C1-362088C6F0F8}" presName="sibTrans" presStyleCnt="0"/>
      <dgm:spPr/>
    </dgm:pt>
    <dgm:pt modelId="{393B20F3-B77A-46A2-8F5C-AD2AFB9D4C87}" type="pres">
      <dgm:prSet presAssocID="{7BCB9DCC-3E30-4A19-AFC5-C4820A79C7A9}" presName="compNode" presStyleCnt="0"/>
      <dgm:spPr/>
    </dgm:pt>
    <dgm:pt modelId="{41298159-5562-4BAC-95EB-2B44851CE17D}" type="pres">
      <dgm:prSet presAssocID="{7BCB9DCC-3E30-4A19-AFC5-C4820A79C7A9}" presName="bgRect" presStyleLbl="bgShp" presStyleIdx="2" presStyleCnt="4"/>
      <dgm:spPr/>
    </dgm:pt>
    <dgm:pt modelId="{F8F7A9FC-DA46-490B-83D9-3F681A16A41C}" type="pres">
      <dgm:prSet presAssocID="{7BCB9DCC-3E30-4A19-AFC5-C4820A79C7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B7227120-AC51-4444-92EC-3EAB11F453BD}" type="pres">
      <dgm:prSet presAssocID="{7BCB9DCC-3E30-4A19-AFC5-C4820A79C7A9}" presName="spaceRect" presStyleCnt="0"/>
      <dgm:spPr/>
    </dgm:pt>
    <dgm:pt modelId="{FD57528A-E6DB-43C1-8110-9EE02EA0FB18}" type="pres">
      <dgm:prSet presAssocID="{7BCB9DCC-3E30-4A19-AFC5-C4820A79C7A9}" presName="parTx" presStyleLbl="revTx" presStyleIdx="2" presStyleCnt="4">
        <dgm:presLayoutVars>
          <dgm:chMax val="0"/>
          <dgm:chPref val="0"/>
        </dgm:presLayoutVars>
      </dgm:prSet>
      <dgm:spPr/>
    </dgm:pt>
    <dgm:pt modelId="{60F95619-E699-4B9F-9DB1-054CE58C6783}" type="pres">
      <dgm:prSet presAssocID="{B57F1284-43EA-49C0-B8B5-05F429B990FB}" presName="sibTrans" presStyleCnt="0"/>
      <dgm:spPr/>
    </dgm:pt>
    <dgm:pt modelId="{3D977758-A8E2-4482-9DF2-AF69717D79FB}" type="pres">
      <dgm:prSet presAssocID="{2C3B85D5-61B3-4D00-834A-8111B52E2E35}" presName="compNode" presStyleCnt="0"/>
      <dgm:spPr/>
    </dgm:pt>
    <dgm:pt modelId="{D020B720-35AB-46DC-A54A-84B15E6BCE31}" type="pres">
      <dgm:prSet presAssocID="{2C3B85D5-61B3-4D00-834A-8111B52E2E35}" presName="bgRect" presStyleLbl="bgShp" presStyleIdx="3" presStyleCnt="4"/>
      <dgm:spPr/>
    </dgm:pt>
    <dgm:pt modelId="{A237A175-E3F5-4BE2-91A5-0F08DC415D0D}" type="pres">
      <dgm:prSet presAssocID="{2C3B85D5-61B3-4D00-834A-8111B52E2E35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0FE8BEB0-25C0-4CBF-8272-74DE05739BE6}" type="pres">
      <dgm:prSet presAssocID="{2C3B85D5-61B3-4D00-834A-8111B52E2E35}" presName="spaceRect" presStyleCnt="0"/>
      <dgm:spPr/>
    </dgm:pt>
    <dgm:pt modelId="{6F316D6D-63B7-4852-BF68-BF5D905BD18E}" type="pres">
      <dgm:prSet presAssocID="{2C3B85D5-61B3-4D00-834A-8111B52E2E3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DADD00D-206B-4F45-8593-03EF87172686}" srcId="{6D1E521F-815C-4BCC-8D02-2B360FC1EBA7}" destId="{2C3B85D5-61B3-4D00-834A-8111B52E2E35}" srcOrd="3" destOrd="0" parTransId="{025665CB-B4ED-4112-AD96-E6F12815F311}" sibTransId="{929343B7-2644-41B0-952C-D5D894BBDA76}"/>
    <dgm:cxn modelId="{70EBE567-C576-4FA9-A9A3-56584058E168}" srcId="{6D1E521F-815C-4BCC-8D02-2B360FC1EBA7}" destId="{2CFC53C6-53AA-4F20-B90F-B92CA815BB80}" srcOrd="1" destOrd="0" parTransId="{FFC1802A-F5F4-4B27-8A4F-AE3752917A23}" sibTransId="{59CF8155-967C-47C6-B9C1-362088C6F0F8}"/>
    <dgm:cxn modelId="{16176549-9E05-4CC9-AD19-ADEF312054B0}" srcId="{6D1E521F-815C-4BCC-8D02-2B360FC1EBA7}" destId="{EB3279D6-A11C-43DA-AA1C-5965701BD8F6}" srcOrd="0" destOrd="0" parTransId="{E7AD4448-84CB-47AD-8836-042FACEFB8FE}" sibTransId="{BC4AE7F1-F17D-4F4B-927E-0563E578A2CF}"/>
    <dgm:cxn modelId="{96B9734D-67BF-4AC1-8E5E-84A2D9618795}" type="presOf" srcId="{6D1E521F-815C-4BCC-8D02-2B360FC1EBA7}" destId="{0A35F328-5425-4B61-B039-1C263865986D}" srcOrd="0" destOrd="0" presId="urn:microsoft.com/office/officeart/2018/2/layout/IconVerticalSolidList"/>
    <dgm:cxn modelId="{A066B353-321A-40BF-9300-F7F44AEDC391}" type="presOf" srcId="{2CFC53C6-53AA-4F20-B90F-B92CA815BB80}" destId="{B318D32F-2A79-41BC-BC01-76D55C8C5C5E}" srcOrd="0" destOrd="0" presId="urn:microsoft.com/office/officeart/2018/2/layout/IconVerticalSolidList"/>
    <dgm:cxn modelId="{3AA48555-8D4E-406E-903C-4EF6C71C79AC}" type="presOf" srcId="{EB3279D6-A11C-43DA-AA1C-5965701BD8F6}" destId="{BD081C12-4EC2-4EAC-B593-A9D773B5803A}" srcOrd="0" destOrd="0" presId="urn:microsoft.com/office/officeart/2018/2/layout/IconVerticalSolidList"/>
    <dgm:cxn modelId="{D29EBFBF-1F93-4AC2-9C02-81303E898498}" type="presOf" srcId="{7BCB9DCC-3E30-4A19-AFC5-C4820A79C7A9}" destId="{FD57528A-E6DB-43C1-8110-9EE02EA0FB18}" srcOrd="0" destOrd="0" presId="urn:microsoft.com/office/officeart/2018/2/layout/IconVerticalSolidList"/>
    <dgm:cxn modelId="{079DACD1-4E54-4AA0-96CD-D2217419DADB}" type="presOf" srcId="{2C3B85D5-61B3-4D00-834A-8111B52E2E35}" destId="{6F316D6D-63B7-4852-BF68-BF5D905BD18E}" srcOrd="0" destOrd="0" presId="urn:microsoft.com/office/officeart/2018/2/layout/IconVerticalSolidList"/>
    <dgm:cxn modelId="{66CAFAE3-383B-4C5F-B0EA-9373731F1C06}" srcId="{6D1E521F-815C-4BCC-8D02-2B360FC1EBA7}" destId="{7BCB9DCC-3E30-4A19-AFC5-C4820A79C7A9}" srcOrd="2" destOrd="0" parTransId="{4D426B45-74EF-4ACB-80AA-70BC903314D0}" sibTransId="{B57F1284-43EA-49C0-B8B5-05F429B990FB}"/>
    <dgm:cxn modelId="{19F170A0-3EE9-46D8-8245-71B7F6EB5715}" type="presParOf" srcId="{0A35F328-5425-4B61-B039-1C263865986D}" destId="{E33E0EC9-92ED-4C4A-A861-E96D27E19A66}" srcOrd="0" destOrd="0" presId="urn:microsoft.com/office/officeart/2018/2/layout/IconVerticalSolidList"/>
    <dgm:cxn modelId="{45B1745C-8114-4AA8-8FED-7981896D2592}" type="presParOf" srcId="{E33E0EC9-92ED-4C4A-A861-E96D27E19A66}" destId="{8CA6EDB1-F4C2-490B-9134-0F2DB4891D59}" srcOrd="0" destOrd="0" presId="urn:microsoft.com/office/officeart/2018/2/layout/IconVerticalSolidList"/>
    <dgm:cxn modelId="{ABDB76D8-22B2-4B2E-B753-B24BA19E2F89}" type="presParOf" srcId="{E33E0EC9-92ED-4C4A-A861-E96D27E19A66}" destId="{28028901-0999-4ACC-8C77-F46899793521}" srcOrd="1" destOrd="0" presId="urn:microsoft.com/office/officeart/2018/2/layout/IconVerticalSolidList"/>
    <dgm:cxn modelId="{E8B79E9E-5785-4860-A3ED-3F73688262E2}" type="presParOf" srcId="{E33E0EC9-92ED-4C4A-A861-E96D27E19A66}" destId="{6CD029F7-C54B-41E5-8D03-B3DC9D257E6D}" srcOrd="2" destOrd="0" presId="urn:microsoft.com/office/officeart/2018/2/layout/IconVerticalSolidList"/>
    <dgm:cxn modelId="{81B89986-6A69-4CEF-9393-51361D3890D5}" type="presParOf" srcId="{E33E0EC9-92ED-4C4A-A861-E96D27E19A66}" destId="{BD081C12-4EC2-4EAC-B593-A9D773B5803A}" srcOrd="3" destOrd="0" presId="urn:microsoft.com/office/officeart/2018/2/layout/IconVerticalSolidList"/>
    <dgm:cxn modelId="{17F80451-E1BE-4663-B2B5-184432BBD7B6}" type="presParOf" srcId="{0A35F328-5425-4B61-B039-1C263865986D}" destId="{FD517953-19C1-4C3F-B7F2-C5B32D1B7589}" srcOrd="1" destOrd="0" presId="urn:microsoft.com/office/officeart/2018/2/layout/IconVerticalSolidList"/>
    <dgm:cxn modelId="{02A7698E-63B1-4957-BE83-0F18162D33D6}" type="presParOf" srcId="{0A35F328-5425-4B61-B039-1C263865986D}" destId="{1713384E-9842-49E7-BD5D-C29AA7293AE4}" srcOrd="2" destOrd="0" presId="urn:microsoft.com/office/officeart/2018/2/layout/IconVerticalSolidList"/>
    <dgm:cxn modelId="{19A2795D-1903-4EA5-873D-8DBFE44EDF76}" type="presParOf" srcId="{1713384E-9842-49E7-BD5D-C29AA7293AE4}" destId="{0383959E-917D-4613-8312-79C0343C3C5B}" srcOrd="0" destOrd="0" presId="urn:microsoft.com/office/officeart/2018/2/layout/IconVerticalSolidList"/>
    <dgm:cxn modelId="{4221C489-2C5C-47D1-A723-1E29F21B3775}" type="presParOf" srcId="{1713384E-9842-49E7-BD5D-C29AA7293AE4}" destId="{434B6F40-0978-40CA-A779-152D85D3C22C}" srcOrd="1" destOrd="0" presId="urn:microsoft.com/office/officeart/2018/2/layout/IconVerticalSolidList"/>
    <dgm:cxn modelId="{E1348C84-3705-40B9-9660-D2497CA4566B}" type="presParOf" srcId="{1713384E-9842-49E7-BD5D-C29AA7293AE4}" destId="{CB1205FE-DC3D-4A7C-85E4-17CED25619C9}" srcOrd="2" destOrd="0" presId="urn:microsoft.com/office/officeart/2018/2/layout/IconVerticalSolidList"/>
    <dgm:cxn modelId="{F407D296-73DA-44DD-B352-B482015A09C0}" type="presParOf" srcId="{1713384E-9842-49E7-BD5D-C29AA7293AE4}" destId="{B318D32F-2A79-41BC-BC01-76D55C8C5C5E}" srcOrd="3" destOrd="0" presId="urn:microsoft.com/office/officeart/2018/2/layout/IconVerticalSolidList"/>
    <dgm:cxn modelId="{A0FF3A51-070B-434E-9BDB-B9C5E1758F62}" type="presParOf" srcId="{0A35F328-5425-4B61-B039-1C263865986D}" destId="{79D93A76-AC3C-4FC5-B96F-1C69ED870AD1}" srcOrd="3" destOrd="0" presId="urn:microsoft.com/office/officeart/2018/2/layout/IconVerticalSolidList"/>
    <dgm:cxn modelId="{0D4EE8FF-5A75-4A01-9E2E-7BB998882DED}" type="presParOf" srcId="{0A35F328-5425-4B61-B039-1C263865986D}" destId="{393B20F3-B77A-46A2-8F5C-AD2AFB9D4C87}" srcOrd="4" destOrd="0" presId="urn:microsoft.com/office/officeart/2018/2/layout/IconVerticalSolidList"/>
    <dgm:cxn modelId="{AD50E650-A6BA-46B1-992C-4430A9C7DDE1}" type="presParOf" srcId="{393B20F3-B77A-46A2-8F5C-AD2AFB9D4C87}" destId="{41298159-5562-4BAC-95EB-2B44851CE17D}" srcOrd="0" destOrd="0" presId="urn:microsoft.com/office/officeart/2018/2/layout/IconVerticalSolidList"/>
    <dgm:cxn modelId="{5C14B890-F864-47F9-A998-BD8651CC0450}" type="presParOf" srcId="{393B20F3-B77A-46A2-8F5C-AD2AFB9D4C87}" destId="{F8F7A9FC-DA46-490B-83D9-3F681A16A41C}" srcOrd="1" destOrd="0" presId="urn:microsoft.com/office/officeart/2018/2/layout/IconVerticalSolidList"/>
    <dgm:cxn modelId="{B41E7B7F-5C46-49AB-90C6-E044527E77B3}" type="presParOf" srcId="{393B20F3-B77A-46A2-8F5C-AD2AFB9D4C87}" destId="{B7227120-AC51-4444-92EC-3EAB11F453BD}" srcOrd="2" destOrd="0" presId="urn:microsoft.com/office/officeart/2018/2/layout/IconVerticalSolidList"/>
    <dgm:cxn modelId="{F081F7E8-3F73-4167-9D93-B1167B3982AD}" type="presParOf" srcId="{393B20F3-B77A-46A2-8F5C-AD2AFB9D4C87}" destId="{FD57528A-E6DB-43C1-8110-9EE02EA0FB18}" srcOrd="3" destOrd="0" presId="urn:microsoft.com/office/officeart/2018/2/layout/IconVerticalSolidList"/>
    <dgm:cxn modelId="{265D72CC-9772-47F8-A071-640E225AB5D4}" type="presParOf" srcId="{0A35F328-5425-4B61-B039-1C263865986D}" destId="{60F95619-E699-4B9F-9DB1-054CE58C6783}" srcOrd="5" destOrd="0" presId="urn:microsoft.com/office/officeart/2018/2/layout/IconVerticalSolidList"/>
    <dgm:cxn modelId="{36BB643F-85CE-4F85-A28D-5F09FD1DD321}" type="presParOf" srcId="{0A35F328-5425-4B61-B039-1C263865986D}" destId="{3D977758-A8E2-4482-9DF2-AF69717D79FB}" srcOrd="6" destOrd="0" presId="urn:microsoft.com/office/officeart/2018/2/layout/IconVerticalSolidList"/>
    <dgm:cxn modelId="{F41AD8C9-6279-4040-9D34-4B59442C3842}" type="presParOf" srcId="{3D977758-A8E2-4482-9DF2-AF69717D79FB}" destId="{D020B720-35AB-46DC-A54A-84B15E6BCE31}" srcOrd="0" destOrd="0" presId="urn:microsoft.com/office/officeart/2018/2/layout/IconVerticalSolidList"/>
    <dgm:cxn modelId="{2F4D5258-F976-4AC2-90F7-876F4D7950BB}" type="presParOf" srcId="{3D977758-A8E2-4482-9DF2-AF69717D79FB}" destId="{A237A175-E3F5-4BE2-91A5-0F08DC415D0D}" srcOrd="1" destOrd="0" presId="urn:microsoft.com/office/officeart/2018/2/layout/IconVerticalSolidList"/>
    <dgm:cxn modelId="{C340FE09-8775-45A2-A94A-6A613158760C}" type="presParOf" srcId="{3D977758-A8E2-4482-9DF2-AF69717D79FB}" destId="{0FE8BEB0-25C0-4CBF-8272-74DE05739BE6}" srcOrd="2" destOrd="0" presId="urn:microsoft.com/office/officeart/2018/2/layout/IconVerticalSolidList"/>
    <dgm:cxn modelId="{F1DBEB92-938F-4868-AF65-9644C12EB0A2}" type="presParOf" srcId="{3D977758-A8E2-4482-9DF2-AF69717D79FB}" destId="{6F316D6D-63B7-4852-BF68-BF5D905BD1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ECE4C7-8A78-4B41-BD48-DB44B7ECC3CF}">
      <dgm:prSet/>
      <dgm:spPr/>
      <dgm:t>
        <a:bodyPr/>
        <a:lstStyle/>
        <a:p>
          <a:r>
            <a:rPr lang="en-US" sz="3000" dirty="0">
              <a:solidFill>
                <a:schemeClr val="bg1"/>
              </a:solidFill>
              <a:latin typeface="Corbel"/>
            </a:rPr>
            <a:t>Literature study</a:t>
          </a:r>
        </a:p>
      </dgm:t>
    </dgm:pt>
    <dgm:pt modelId="{56103ADA-D59B-4C21-A459-C06297127C30}" type="parTrans" cxnId="{C2022B30-E8A9-4F7E-AD0C-1620129213AD}">
      <dgm:prSet/>
      <dgm:spPr/>
      <dgm:t>
        <a:bodyPr/>
        <a:lstStyle/>
        <a:p>
          <a:endParaRPr lang="en-US"/>
        </a:p>
      </dgm:t>
    </dgm:pt>
    <dgm:pt modelId="{F51347D4-E616-415D-B48D-9A6ED241C276}" type="sibTrans" cxnId="{C2022B30-E8A9-4F7E-AD0C-1620129213A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37842DE-86F6-43A3-B863-6A85298C7D54}">
      <dgm:prSet/>
      <dgm:spPr/>
      <dgm:t>
        <a:bodyPr/>
        <a:lstStyle/>
        <a:p>
          <a:r>
            <a:rPr lang="en-US" sz="2600" dirty="0">
              <a:solidFill>
                <a:schemeClr val="bg1"/>
              </a:solidFill>
              <a:latin typeface="Corbel"/>
            </a:rPr>
            <a:t>Various models</a:t>
          </a:r>
        </a:p>
      </dgm:t>
    </dgm:pt>
    <dgm:pt modelId="{D3F7B772-77C4-4770-85B2-E64FF95C8855}" type="parTrans" cxnId="{E8CCAA97-6DCC-4CDE-9897-AAC5FE47BDED}">
      <dgm:prSet/>
      <dgm:spPr/>
      <dgm:t>
        <a:bodyPr/>
        <a:lstStyle/>
        <a:p>
          <a:endParaRPr lang="LID4096"/>
        </a:p>
      </dgm:t>
    </dgm:pt>
    <dgm:pt modelId="{CAE50116-C2C1-4983-B1CB-9E511180E729}" type="sibTrans" cxnId="{E8CCAA97-6DCC-4CDE-9897-AAC5FE47BDED}">
      <dgm:prSet phldrT="02" phldr="0"/>
      <dgm:spPr/>
      <dgm:t>
        <a:bodyPr/>
        <a:lstStyle/>
        <a:p>
          <a:endParaRPr lang="LID4096"/>
        </a:p>
      </dgm:t>
    </dgm:pt>
    <dgm:pt modelId="{23B1452E-0B2E-4625-9F73-3F93A59B6F71}">
      <dgm:prSet/>
      <dgm:spPr/>
      <dgm:t>
        <a:bodyPr/>
        <a:lstStyle/>
        <a:p>
          <a:r>
            <a:rPr lang="en-US" sz="3400" dirty="0">
              <a:solidFill>
                <a:schemeClr val="bg1"/>
              </a:solidFill>
              <a:latin typeface="Corbel"/>
            </a:rPr>
            <a:t>CBS</a:t>
          </a:r>
        </a:p>
      </dgm:t>
    </dgm:pt>
    <dgm:pt modelId="{7DFDFB00-A946-494A-A2C8-13F93148AE15}" type="parTrans" cxnId="{B379ACBD-5321-4B10-A5D1-2332700FF297}">
      <dgm:prSet/>
      <dgm:spPr/>
      <dgm:t>
        <a:bodyPr/>
        <a:lstStyle/>
        <a:p>
          <a:endParaRPr lang="LID4096"/>
        </a:p>
      </dgm:t>
    </dgm:pt>
    <dgm:pt modelId="{6BE0CE19-F587-4098-9723-EF63D68B397D}" type="sibTrans" cxnId="{B379ACBD-5321-4B10-A5D1-2332700FF29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8EF3270-4678-4F92-BF2A-36AA03DBDB3E}">
      <dgm:prSet/>
      <dgm:spPr/>
      <dgm:t>
        <a:bodyPr/>
        <a:lstStyle/>
        <a:p>
          <a:r>
            <a:rPr lang="en-US" sz="2600" dirty="0">
              <a:solidFill>
                <a:schemeClr val="bg1"/>
              </a:solidFill>
              <a:latin typeface="Corbel"/>
            </a:rPr>
            <a:t>Discussed our progress</a:t>
          </a:r>
        </a:p>
      </dgm:t>
    </dgm:pt>
    <dgm:pt modelId="{216DDCC9-7A2C-4B39-B820-A2C1E073FD5B}" type="parTrans" cxnId="{F210B824-F434-4DF9-9330-24A983CDB54F}">
      <dgm:prSet/>
      <dgm:spPr/>
      <dgm:t>
        <a:bodyPr/>
        <a:lstStyle/>
        <a:p>
          <a:endParaRPr lang="LID4096"/>
        </a:p>
      </dgm:t>
    </dgm:pt>
    <dgm:pt modelId="{773AAB57-89C0-438C-B612-F445C6C4DB63}" type="sibTrans" cxnId="{F210B824-F434-4DF9-9330-24A983CDB54F}">
      <dgm:prSet phldrT="03" phldr="0"/>
      <dgm:spPr/>
      <dgm:t>
        <a:bodyPr/>
        <a:lstStyle/>
        <a:p>
          <a:endParaRPr lang="LID4096"/>
        </a:p>
      </dgm:t>
    </dgm:pt>
    <dgm:pt modelId="{BA6A32F6-DE24-4E40-92C3-3F51B1D75679}">
      <dgm:prSet/>
      <dgm:spPr/>
      <dgm:t>
        <a:bodyPr/>
        <a:lstStyle/>
        <a:p>
          <a:r>
            <a:rPr lang="en-US" sz="2600" dirty="0">
              <a:solidFill>
                <a:schemeClr val="bg1"/>
              </a:solidFill>
              <a:latin typeface="Corbel"/>
            </a:rPr>
            <a:t>E-mailed research proposal</a:t>
          </a:r>
          <a:r>
            <a:rPr lang="en-US" sz="2600" dirty="0">
              <a:solidFill>
                <a:srgbClr val="010000"/>
              </a:solidFill>
              <a:latin typeface="Corbel"/>
            </a:rPr>
            <a:t> </a:t>
          </a:r>
        </a:p>
      </dgm:t>
    </dgm:pt>
    <dgm:pt modelId="{65CDFE40-33BA-4D3D-8CD0-7CDCFC35FD4B}" type="parTrans" cxnId="{B108607B-5D98-4765-8BC7-4D0667CF410C}">
      <dgm:prSet/>
      <dgm:spPr/>
      <dgm:t>
        <a:bodyPr/>
        <a:lstStyle/>
        <a:p>
          <a:endParaRPr lang="LID4096"/>
        </a:p>
      </dgm:t>
    </dgm:pt>
    <dgm:pt modelId="{0FEBB7DA-6F9A-40F9-9D9A-36B321F22520}" type="sibTrans" cxnId="{B108607B-5D98-4765-8BC7-4D0667CF410C}">
      <dgm:prSet/>
      <dgm:spPr/>
      <dgm:t>
        <a:bodyPr/>
        <a:lstStyle/>
        <a:p>
          <a:endParaRPr lang="LID4096"/>
        </a:p>
      </dgm:t>
    </dgm:pt>
    <dgm:pt modelId="{608166C4-C042-4A84-9A76-D207DF082DB0}">
      <dgm:prSet/>
      <dgm:spPr/>
      <dgm:t>
        <a:bodyPr/>
        <a:lstStyle/>
        <a:p>
          <a:r>
            <a:rPr lang="en-US" sz="2600" dirty="0">
              <a:solidFill>
                <a:schemeClr val="bg1"/>
              </a:solidFill>
              <a:latin typeface="Corbel"/>
            </a:rPr>
            <a:t>Worked on online courses</a:t>
          </a:r>
        </a:p>
      </dgm:t>
    </dgm:pt>
    <dgm:pt modelId="{3AB83F37-E908-405E-92B5-F5E5039BFB8B}" type="parTrans" cxnId="{4F3DDEB8-2493-43E2-B653-20FC0F6BD067}">
      <dgm:prSet/>
      <dgm:spPr/>
      <dgm:t>
        <a:bodyPr/>
        <a:lstStyle/>
        <a:p>
          <a:endParaRPr lang="LID4096"/>
        </a:p>
      </dgm:t>
    </dgm:pt>
    <dgm:pt modelId="{8A0450D7-1F0E-4D4D-BD70-3CE3397FD48D}" type="sibTrans" cxnId="{4F3DDEB8-2493-43E2-B653-20FC0F6BD067}">
      <dgm:prSet/>
      <dgm:spPr/>
      <dgm:t>
        <a:bodyPr/>
        <a:lstStyle/>
        <a:p>
          <a:endParaRPr lang="LID4096"/>
        </a:p>
      </dgm:t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C919D887-6D52-4904-859D-F581BA22F70E}" type="pres">
      <dgm:prSet presAssocID="{D3ECE4C7-8A78-4B41-BD48-DB44B7ECC3CF}" presName="compositeNode" presStyleCnt="0">
        <dgm:presLayoutVars>
          <dgm:bulletEnabled val="1"/>
        </dgm:presLayoutVars>
      </dgm:prSet>
      <dgm:spPr/>
    </dgm:pt>
    <dgm:pt modelId="{ED5D899A-2C46-43C9-B923-5AE0153A0D68}" type="pres">
      <dgm:prSet presAssocID="{D3ECE4C7-8A78-4B41-BD48-DB44B7ECC3CF}" presName="bgRect" presStyleLbl="alignNode1" presStyleIdx="0" presStyleCnt="2"/>
      <dgm:spPr/>
    </dgm:pt>
    <dgm:pt modelId="{9C12A5DF-FFB5-4D3D-886C-8C30CD509FA7}" type="pres">
      <dgm:prSet presAssocID="{F51347D4-E616-415D-B48D-9A6ED241C276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34CC7999-16E7-4A47-B8E9-806E29F3A6B5}" type="pres">
      <dgm:prSet presAssocID="{D3ECE4C7-8A78-4B41-BD48-DB44B7ECC3CF}" presName="nodeRect" presStyleLbl="alignNode1" presStyleIdx="0" presStyleCnt="2">
        <dgm:presLayoutVars>
          <dgm:bulletEnabled val="1"/>
        </dgm:presLayoutVars>
      </dgm:prSet>
      <dgm:spPr/>
    </dgm:pt>
    <dgm:pt modelId="{2B62C2F5-049C-4937-89C6-53F3C29C089A}" type="pres">
      <dgm:prSet presAssocID="{F51347D4-E616-415D-B48D-9A6ED241C276}" presName="sibTrans" presStyleCnt="0"/>
      <dgm:spPr/>
    </dgm:pt>
    <dgm:pt modelId="{606578C7-8BA9-41E2-8191-B2389C8F8785}" type="pres">
      <dgm:prSet presAssocID="{23B1452E-0B2E-4625-9F73-3F93A59B6F71}" presName="compositeNode" presStyleCnt="0">
        <dgm:presLayoutVars>
          <dgm:bulletEnabled val="1"/>
        </dgm:presLayoutVars>
      </dgm:prSet>
      <dgm:spPr/>
    </dgm:pt>
    <dgm:pt modelId="{0E0EB0B5-994D-48C2-B024-92B2EF1B4EBA}" type="pres">
      <dgm:prSet presAssocID="{23B1452E-0B2E-4625-9F73-3F93A59B6F71}" presName="bgRect" presStyleLbl="alignNode1" presStyleIdx="1" presStyleCnt="2"/>
      <dgm:spPr/>
    </dgm:pt>
    <dgm:pt modelId="{EF3677B3-EE0D-4381-BAA5-B27CBC85B2EF}" type="pres">
      <dgm:prSet presAssocID="{6BE0CE19-F587-4098-9723-EF63D68B397D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08964EF8-13CD-482F-A70C-EF6BB161318E}" type="pres">
      <dgm:prSet presAssocID="{23B1452E-0B2E-4625-9F73-3F93A59B6F71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F210B824-F434-4DF9-9330-24A983CDB54F}" srcId="{23B1452E-0B2E-4625-9F73-3F93A59B6F71}" destId="{28EF3270-4678-4F92-BF2A-36AA03DBDB3E}" srcOrd="0" destOrd="0" parTransId="{216DDCC9-7A2C-4B39-B820-A2C1E073FD5B}" sibTransId="{773AAB57-89C0-438C-B612-F445C6C4DB63}"/>
    <dgm:cxn modelId="{B548D326-A597-4AF7-BC63-4019F746FF98}" type="presOf" srcId="{137842DE-86F6-43A3-B863-6A85298C7D54}" destId="{34CC7999-16E7-4A47-B8E9-806E29F3A6B5}" srcOrd="0" destOrd="1" presId="urn:microsoft.com/office/officeart/2016/7/layout/LinearBlockProcessNumbered"/>
    <dgm:cxn modelId="{C2022B30-E8A9-4F7E-AD0C-1620129213AD}" srcId="{0435A98E-05C9-483E-8482-1F6CC701FC76}" destId="{D3ECE4C7-8A78-4B41-BD48-DB44B7ECC3CF}" srcOrd="0" destOrd="0" parTransId="{56103ADA-D59B-4C21-A459-C06297127C30}" sibTransId="{F51347D4-E616-415D-B48D-9A6ED241C276}"/>
    <dgm:cxn modelId="{DCA6025C-6958-49D8-A57D-6FBE1FF89482}" type="presOf" srcId="{F51347D4-E616-415D-B48D-9A6ED241C276}" destId="{9C12A5DF-FFB5-4D3D-886C-8C30CD509FA7}" srcOrd="0" destOrd="0" presId="urn:microsoft.com/office/officeart/2016/7/layout/LinearBlockProcessNumbered"/>
    <dgm:cxn modelId="{F35D556D-FA71-4446-B3DC-09E9417B5083}" type="presOf" srcId="{BA6A32F6-DE24-4E40-92C3-3F51B1D75679}" destId="{08964EF8-13CD-482F-A70C-EF6BB161318E}" srcOrd="0" destOrd="2" presId="urn:microsoft.com/office/officeart/2016/7/layout/LinearBlockProcessNumbered"/>
    <dgm:cxn modelId="{B108607B-5D98-4765-8BC7-4D0667CF410C}" srcId="{23B1452E-0B2E-4625-9F73-3F93A59B6F71}" destId="{BA6A32F6-DE24-4E40-92C3-3F51B1D75679}" srcOrd="1" destOrd="0" parTransId="{65CDFE40-33BA-4D3D-8CD0-7CDCFC35FD4B}" sibTransId="{0FEBB7DA-6F9A-40F9-9D9A-36B321F22520}"/>
    <dgm:cxn modelId="{55D87784-9C93-408C-9F8A-ECE5E2210EF7}" type="presOf" srcId="{608166C4-C042-4A84-9A76-D207DF082DB0}" destId="{34CC7999-16E7-4A47-B8E9-806E29F3A6B5}" srcOrd="0" destOrd="2" presId="urn:microsoft.com/office/officeart/2016/7/layout/LinearBlockProcessNumbered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E8CCAA97-6DCC-4CDE-9897-AAC5FE47BDED}" srcId="{D3ECE4C7-8A78-4B41-BD48-DB44B7ECC3CF}" destId="{137842DE-86F6-43A3-B863-6A85298C7D54}" srcOrd="0" destOrd="0" parTransId="{D3F7B772-77C4-4770-85B2-E64FF95C8855}" sibTransId="{CAE50116-C2C1-4983-B1CB-9E511180E729}"/>
    <dgm:cxn modelId="{74B4C099-5421-4654-A30A-BE15E63EEFA2}" type="presOf" srcId="{D3ECE4C7-8A78-4B41-BD48-DB44B7ECC3CF}" destId="{34CC7999-16E7-4A47-B8E9-806E29F3A6B5}" srcOrd="1" destOrd="0" presId="urn:microsoft.com/office/officeart/2016/7/layout/LinearBlockProcessNumbered"/>
    <dgm:cxn modelId="{E13A799B-0018-48AD-8F23-E4723DB4FB19}" type="presOf" srcId="{28EF3270-4678-4F92-BF2A-36AA03DBDB3E}" destId="{08964EF8-13CD-482F-A70C-EF6BB161318E}" srcOrd="0" destOrd="1" presId="urn:microsoft.com/office/officeart/2016/7/layout/LinearBlockProcessNumbered"/>
    <dgm:cxn modelId="{7D519CA0-957E-4F93-AF04-6D4D2BB945E4}" type="presOf" srcId="{23B1452E-0B2E-4625-9F73-3F93A59B6F71}" destId="{0E0EB0B5-994D-48C2-B024-92B2EF1B4EBA}" srcOrd="0" destOrd="0" presId="urn:microsoft.com/office/officeart/2016/7/layout/LinearBlockProcessNumbered"/>
    <dgm:cxn modelId="{3CA83EA3-C57C-466E-B69D-17BEC3BD3944}" type="presOf" srcId="{D3ECE4C7-8A78-4B41-BD48-DB44B7ECC3CF}" destId="{ED5D899A-2C46-43C9-B923-5AE0153A0D68}" srcOrd="0" destOrd="0" presId="urn:microsoft.com/office/officeart/2016/7/layout/LinearBlockProcessNumbered"/>
    <dgm:cxn modelId="{4F3DDEB8-2493-43E2-B653-20FC0F6BD067}" srcId="{D3ECE4C7-8A78-4B41-BD48-DB44B7ECC3CF}" destId="{608166C4-C042-4A84-9A76-D207DF082DB0}" srcOrd="1" destOrd="0" parTransId="{3AB83F37-E908-405E-92B5-F5E5039BFB8B}" sibTransId="{8A0450D7-1F0E-4D4D-BD70-3CE3397FD48D}"/>
    <dgm:cxn modelId="{B379ACBD-5321-4B10-A5D1-2332700FF297}" srcId="{0435A98E-05C9-483E-8482-1F6CC701FC76}" destId="{23B1452E-0B2E-4625-9F73-3F93A59B6F71}" srcOrd="1" destOrd="0" parTransId="{7DFDFB00-A946-494A-A2C8-13F93148AE15}" sibTransId="{6BE0CE19-F587-4098-9723-EF63D68B397D}"/>
    <dgm:cxn modelId="{CDB611C0-048A-471F-B9B2-73A74B0DD9E4}" type="presOf" srcId="{23B1452E-0B2E-4625-9F73-3F93A59B6F71}" destId="{08964EF8-13CD-482F-A70C-EF6BB161318E}" srcOrd="1" destOrd="0" presId="urn:microsoft.com/office/officeart/2016/7/layout/LinearBlockProcessNumbered"/>
    <dgm:cxn modelId="{D2D81FE9-042D-4641-A62B-AA6452D6AFCE}" type="presOf" srcId="{6BE0CE19-F587-4098-9723-EF63D68B397D}" destId="{EF3677B3-EE0D-4381-BAA5-B27CBC85B2EF}" srcOrd="0" destOrd="0" presId="urn:microsoft.com/office/officeart/2016/7/layout/LinearBlockProcessNumbered"/>
    <dgm:cxn modelId="{0F0F0E68-5781-4C6E-BAF8-821F2EE34653}" type="presParOf" srcId="{6DD4546D-2994-469D-B470-BE5023C6B521}" destId="{C919D887-6D52-4904-859D-F581BA22F70E}" srcOrd="0" destOrd="0" presId="urn:microsoft.com/office/officeart/2016/7/layout/LinearBlockProcessNumbered"/>
    <dgm:cxn modelId="{F9BE05DE-403B-469B-B44E-54C8AB057049}" type="presParOf" srcId="{C919D887-6D52-4904-859D-F581BA22F70E}" destId="{ED5D899A-2C46-43C9-B923-5AE0153A0D68}" srcOrd="0" destOrd="0" presId="urn:microsoft.com/office/officeart/2016/7/layout/LinearBlockProcessNumbered"/>
    <dgm:cxn modelId="{D511957C-0809-46B5-B804-E5799031D14A}" type="presParOf" srcId="{C919D887-6D52-4904-859D-F581BA22F70E}" destId="{9C12A5DF-FFB5-4D3D-886C-8C30CD509FA7}" srcOrd="1" destOrd="0" presId="urn:microsoft.com/office/officeart/2016/7/layout/LinearBlockProcessNumbered"/>
    <dgm:cxn modelId="{81640ED4-6DBB-482B-8242-69F494EC31C3}" type="presParOf" srcId="{C919D887-6D52-4904-859D-F581BA22F70E}" destId="{34CC7999-16E7-4A47-B8E9-806E29F3A6B5}" srcOrd="2" destOrd="0" presId="urn:microsoft.com/office/officeart/2016/7/layout/LinearBlockProcessNumbered"/>
    <dgm:cxn modelId="{4A4AB6A6-9CF3-4A64-8AD0-CC8DF681F166}" type="presParOf" srcId="{6DD4546D-2994-469D-B470-BE5023C6B521}" destId="{2B62C2F5-049C-4937-89C6-53F3C29C089A}" srcOrd="1" destOrd="0" presId="urn:microsoft.com/office/officeart/2016/7/layout/LinearBlockProcessNumbered"/>
    <dgm:cxn modelId="{0D989631-DFDE-42B2-9760-F60E2A4A9FB9}" type="presParOf" srcId="{6DD4546D-2994-469D-B470-BE5023C6B521}" destId="{606578C7-8BA9-41E2-8191-B2389C8F8785}" srcOrd="2" destOrd="0" presId="urn:microsoft.com/office/officeart/2016/7/layout/LinearBlockProcessNumbered"/>
    <dgm:cxn modelId="{4F36E1D2-1359-474F-A11D-2FB1E58284AD}" type="presParOf" srcId="{606578C7-8BA9-41E2-8191-B2389C8F8785}" destId="{0E0EB0B5-994D-48C2-B024-92B2EF1B4EBA}" srcOrd="0" destOrd="0" presId="urn:microsoft.com/office/officeart/2016/7/layout/LinearBlockProcessNumbered"/>
    <dgm:cxn modelId="{40A6B6AD-9525-496B-9C4D-5A1C843B2862}" type="presParOf" srcId="{606578C7-8BA9-41E2-8191-B2389C8F8785}" destId="{EF3677B3-EE0D-4381-BAA5-B27CBC85B2EF}" srcOrd="1" destOrd="0" presId="urn:microsoft.com/office/officeart/2016/7/layout/LinearBlockProcessNumbered"/>
    <dgm:cxn modelId="{62ABCABE-FA5B-4425-B117-65C2D6874451}" type="presParOf" srcId="{606578C7-8BA9-41E2-8191-B2389C8F8785}" destId="{08964EF8-13CD-482F-A70C-EF6BB161318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ECE4C7-8A78-4B41-BD48-DB44B7ECC3CF}">
      <dgm:prSet/>
      <dgm:spPr/>
      <dgm:t>
        <a:bodyPr/>
        <a:lstStyle/>
        <a:p>
          <a:r>
            <a:rPr lang="en-US"/>
            <a:t>Finishing Research plan</a:t>
          </a:r>
        </a:p>
      </dgm:t>
    </dgm:pt>
    <dgm:pt modelId="{56103ADA-D59B-4C21-A459-C06297127C30}" type="parTrans" cxnId="{C2022B30-E8A9-4F7E-AD0C-1620129213AD}">
      <dgm:prSet/>
      <dgm:spPr/>
      <dgm:t>
        <a:bodyPr/>
        <a:lstStyle/>
        <a:p>
          <a:endParaRPr lang="en-US"/>
        </a:p>
      </dgm:t>
    </dgm:pt>
    <dgm:pt modelId="{F51347D4-E616-415D-B48D-9A6ED241C276}" type="sibTrans" cxnId="{C2022B30-E8A9-4F7E-AD0C-1620129213A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3DB7909-F028-408C-8D19-27E63CEA30D2}">
      <dgm:prSet/>
      <dgm:spPr/>
      <dgm:t>
        <a:bodyPr/>
        <a:lstStyle/>
        <a:p>
          <a:r>
            <a:rPr lang="en-US"/>
            <a:t>Modelling Data</a:t>
          </a:r>
        </a:p>
      </dgm:t>
    </dgm:pt>
    <dgm:pt modelId="{C5C36B87-960B-4AB7-AB27-D23BDF0050EB}" type="parTrans" cxnId="{6D7AF899-9481-40E5-90D8-93BC6EBB0035}">
      <dgm:prSet/>
      <dgm:spPr/>
      <dgm:t>
        <a:bodyPr/>
        <a:lstStyle/>
        <a:p>
          <a:endParaRPr lang="en-US"/>
        </a:p>
      </dgm:t>
    </dgm:pt>
    <dgm:pt modelId="{9566EB85-957B-4830-971A-527DA0C9EF32}" type="sibTrans" cxnId="{6D7AF899-9481-40E5-90D8-93BC6EBB0035}">
      <dgm:prSet phldrT="02" phldr="0"/>
      <dgm:spPr/>
    </dgm:pt>
    <dgm:pt modelId="{4EA12A43-3C54-4472-9087-EA39482F1F74}">
      <dgm:prSet/>
      <dgm:spPr/>
      <dgm:t>
        <a:bodyPr/>
        <a:lstStyle/>
        <a:p>
          <a:r>
            <a:rPr lang="en-US"/>
            <a:t>Visualizing Data</a:t>
          </a:r>
        </a:p>
      </dgm:t>
    </dgm:pt>
    <dgm:pt modelId="{295152E2-73C9-4E1F-BE32-DA9F8696BCAE}" type="parTrans" cxnId="{A8939A9F-9098-479E-8530-F5108ACD0B2E}">
      <dgm:prSet/>
      <dgm:spPr/>
      <dgm:t>
        <a:bodyPr/>
        <a:lstStyle/>
        <a:p>
          <a:endParaRPr lang="en-US"/>
        </a:p>
      </dgm:t>
    </dgm:pt>
    <dgm:pt modelId="{B69D6954-964E-44A2-B33B-742CC1410DB9}" type="sibTrans" cxnId="{A8939A9F-9098-479E-8530-F5108ACD0B2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B9D5476-0520-43DA-BC0B-6E35F6FBB7F7}">
      <dgm:prSet/>
      <dgm:spPr/>
      <dgm:t>
        <a:bodyPr/>
        <a:lstStyle/>
        <a:p>
          <a:r>
            <a:rPr lang="en-US"/>
            <a:t>CSV Files</a:t>
          </a:r>
        </a:p>
      </dgm:t>
    </dgm:pt>
    <dgm:pt modelId="{D85E7BFF-FCFC-4DE9-96BC-AFFC78FD9AA6}" type="parTrans" cxnId="{A7306DDF-9A23-4F1F-B130-0C11CC8ECD25}">
      <dgm:prSet/>
      <dgm:spPr/>
      <dgm:t>
        <a:bodyPr/>
        <a:lstStyle/>
        <a:p>
          <a:endParaRPr lang="en-US"/>
        </a:p>
      </dgm:t>
    </dgm:pt>
    <dgm:pt modelId="{23C2813C-322C-4AF2-B3EB-6D6BD0CAB1FB}" type="sibTrans" cxnId="{A7306DDF-9A23-4F1F-B130-0C11CC8ECD2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C3F4F6B-747A-44E5-93AD-0F3D5F456667}">
      <dgm:prSet/>
      <dgm:spPr/>
      <dgm:t>
        <a:bodyPr/>
        <a:lstStyle/>
        <a:p>
          <a:r>
            <a:rPr lang="en-US"/>
            <a:t>Finding the right models</a:t>
          </a:r>
        </a:p>
      </dgm:t>
    </dgm:pt>
    <dgm:pt modelId="{CE23A96D-70E2-4188-9ADC-D8F62DF08A47}" type="parTrans" cxnId="{433E441D-4930-48F5-8A02-77584735FFF7}">
      <dgm:prSet/>
      <dgm:spPr/>
      <dgm:t>
        <a:bodyPr/>
        <a:lstStyle/>
        <a:p>
          <a:endParaRPr lang="nl-NL"/>
        </a:p>
      </dgm:t>
    </dgm:pt>
    <dgm:pt modelId="{9D239389-8CC6-4FB3-96E8-EE5900487E06}" type="sibTrans" cxnId="{433E441D-4930-48F5-8A02-77584735FFF7}">
      <dgm:prSet phldrT="04" phldr="0"/>
      <dgm:spPr/>
    </dgm:pt>
    <dgm:pt modelId="{653F35B9-8327-4A55-ADB5-6909C9662C39}">
      <dgm:prSet/>
      <dgm:spPr/>
      <dgm:t>
        <a:bodyPr/>
        <a:lstStyle/>
        <a:p>
          <a:r>
            <a:rPr lang="en-US"/>
            <a:t>Adding metadata</a:t>
          </a:r>
        </a:p>
      </dgm:t>
    </dgm:pt>
    <dgm:pt modelId="{056549D6-9218-4B40-ABEB-0C0C0CBFCBC0}" type="parTrans" cxnId="{762E0247-880D-4F99-8ADF-397E803991FB}">
      <dgm:prSet/>
      <dgm:spPr/>
      <dgm:t>
        <a:bodyPr/>
        <a:lstStyle/>
        <a:p>
          <a:endParaRPr lang="nl-NL"/>
        </a:p>
      </dgm:t>
    </dgm:pt>
    <dgm:pt modelId="{7DCE284D-EEAF-4351-8A91-1262E235D97D}" type="sibTrans" cxnId="{762E0247-880D-4F99-8ADF-397E803991FB}">
      <dgm:prSet/>
      <dgm:spPr/>
      <dgm:t>
        <a:bodyPr/>
        <a:lstStyle/>
        <a:p>
          <a:endParaRPr lang="nl-NL"/>
        </a:p>
      </dgm:t>
    </dgm:pt>
    <dgm:pt modelId="{EF78F4C7-AF4B-4782-A6A1-F6D9609896A7}">
      <dgm:prSet/>
      <dgm:spPr/>
      <dgm:t>
        <a:bodyPr/>
        <a:lstStyle/>
        <a:p>
          <a:r>
            <a:rPr lang="en-US"/>
            <a:t>Literature study</a:t>
          </a:r>
        </a:p>
      </dgm:t>
    </dgm:pt>
    <dgm:pt modelId="{C3C2B563-8524-4338-9BC7-1E801552EDBF}" type="parTrans" cxnId="{D4CEB6CA-BFF5-4F7B-BA89-972E53FF679B}">
      <dgm:prSet/>
      <dgm:spPr/>
      <dgm:t>
        <a:bodyPr/>
        <a:lstStyle/>
        <a:p>
          <a:endParaRPr lang="nl-NL"/>
        </a:p>
      </dgm:t>
    </dgm:pt>
    <dgm:pt modelId="{AB4861FC-ADBA-47FD-AF96-242B644B9310}" type="sibTrans" cxnId="{D4CEB6CA-BFF5-4F7B-BA89-972E53FF679B}">
      <dgm:prSet phldrT="02" phldr="0"/>
      <dgm:spPr/>
      <dgm:t>
        <a:bodyPr/>
        <a:lstStyle/>
        <a:p>
          <a:r>
            <a:rPr lang="nl-NL"/>
            <a:t>02</a:t>
          </a:r>
        </a:p>
      </dgm:t>
    </dgm:pt>
    <dgm:pt modelId="{9C98CDFE-EBDF-4B83-9F27-79E840849773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B8CA2AF4-FDDB-4551-A274-DBF9FFAFA395}" type="parTrans" cxnId="{612B8E77-F3D0-4A30-BCA3-2A6A905ED563}">
      <dgm:prSet/>
      <dgm:spPr/>
      <dgm:t>
        <a:bodyPr/>
        <a:lstStyle/>
        <a:p>
          <a:endParaRPr lang="nl-NL"/>
        </a:p>
      </dgm:t>
    </dgm:pt>
    <dgm:pt modelId="{ED0B4D56-E6B4-48D9-A1BB-C2BDF9E421A0}" type="sibTrans" cxnId="{612B8E77-F3D0-4A30-BCA3-2A6A905ED563}">
      <dgm:prSet/>
      <dgm:spPr/>
      <dgm:t>
        <a:bodyPr/>
        <a:lstStyle/>
        <a:p>
          <a:endParaRPr lang="nl-NL"/>
        </a:p>
      </dgm:t>
    </dgm:pt>
    <dgm:pt modelId="{97ADC23F-C78F-4BAD-AFE1-914115241F05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A6AF0658-9007-493F-95E5-59AE5F073C15}" type="parTrans" cxnId="{F6018A21-0D7A-4D07-931D-F968F64DB513}">
      <dgm:prSet/>
      <dgm:spPr/>
      <dgm:t>
        <a:bodyPr/>
        <a:lstStyle/>
        <a:p>
          <a:endParaRPr lang="nl-NL"/>
        </a:p>
      </dgm:t>
    </dgm:pt>
    <dgm:pt modelId="{3BFF7BFB-2D92-4308-982F-20E7CDFA31EA}" type="sibTrans" cxnId="{F6018A21-0D7A-4D07-931D-F968F64DB513}">
      <dgm:prSet/>
      <dgm:spPr/>
      <dgm:t>
        <a:bodyPr/>
        <a:lstStyle/>
        <a:p>
          <a:endParaRPr lang="nl-NL"/>
        </a:p>
      </dgm:t>
    </dgm:pt>
    <dgm:pt modelId="{882C5BE2-09C8-45DD-BBC6-E850983BA6BF}">
      <dgm:prSet/>
      <dgm:spPr/>
      <dgm:t>
        <a:bodyPr/>
        <a:lstStyle/>
        <a:p>
          <a:r>
            <a:rPr lang="en-US"/>
            <a:t>Receiving CSV files</a:t>
          </a:r>
        </a:p>
      </dgm:t>
    </dgm:pt>
    <dgm:pt modelId="{0CA4D1F7-A61A-408A-AA7D-AD48AE37C05C}" type="parTrans" cxnId="{6E53E398-9BCF-4947-A3C4-284B585867B3}">
      <dgm:prSet/>
      <dgm:spPr/>
      <dgm:t>
        <a:bodyPr/>
        <a:lstStyle/>
        <a:p>
          <a:endParaRPr lang="nl-NL"/>
        </a:p>
      </dgm:t>
    </dgm:pt>
    <dgm:pt modelId="{9F0AE75B-13E4-4D1A-A978-29993F922BF6}" type="sibTrans" cxnId="{6E53E398-9BCF-4947-A3C4-284B585867B3}">
      <dgm:prSet phldrT="05"/>
      <dgm:spPr/>
    </dgm:pt>
    <dgm:pt modelId="{11DF69CB-F50B-41C6-BF28-6803981C42D4}">
      <dgm:prSet/>
      <dgm:spPr/>
      <dgm:t>
        <a:bodyPr/>
        <a:lstStyle/>
        <a:p>
          <a:r>
            <a:rPr lang="en-US" sz="2600"/>
            <a:t>Receiving and process feedback</a:t>
          </a:r>
        </a:p>
      </dgm:t>
    </dgm:pt>
    <dgm:pt modelId="{C0F21F2C-75AE-431C-A2C0-9BE4E200CE06}" type="parTrans" cxnId="{644B9548-94C9-4A51-B2FC-F37E13EB9C96}">
      <dgm:prSet/>
      <dgm:spPr/>
    </dgm:pt>
    <dgm:pt modelId="{87820E3C-83E8-424D-83D2-9AA6BCB2AF8B}" type="sibTrans" cxnId="{644B9548-94C9-4A51-B2FC-F37E13EB9C96}">
      <dgm:prSet phldrT="02"/>
      <dgm:spPr/>
      <dgm:t>
        <a:bodyPr/>
        <a:lstStyle/>
        <a:p>
          <a:endParaRPr lang="en-US"/>
        </a:p>
      </dgm:t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C919D887-6D52-4904-859D-F581BA22F70E}" type="pres">
      <dgm:prSet presAssocID="{D3ECE4C7-8A78-4B41-BD48-DB44B7ECC3CF}" presName="compositeNode" presStyleCnt="0">
        <dgm:presLayoutVars>
          <dgm:bulletEnabled val="1"/>
        </dgm:presLayoutVars>
      </dgm:prSet>
      <dgm:spPr/>
    </dgm:pt>
    <dgm:pt modelId="{ED5D899A-2C46-43C9-B923-5AE0153A0D68}" type="pres">
      <dgm:prSet presAssocID="{D3ECE4C7-8A78-4B41-BD48-DB44B7ECC3CF}" presName="bgRect" presStyleLbl="alignNode1" presStyleIdx="0" presStyleCnt="4"/>
      <dgm:spPr/>
    </dgm:pt>
    <dgm:pt modelId="{9C12A5DF-FFB5-4D3D-886C-8C30CD509FA7}" type="pres">
      <dgm:prSet presAssocID="{F51347D4-E616-415D-B48D-9A6ED241C27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4CC7999-16E7-4A47-B8E9-806E29F3A6B5}" type="pres">
      <dgm:prSet presAssocID="{D3ECE4C7-8A78-4B41-BD48-DB44B7ECC3CF}" presName="nodeRect" presStyleLbl="alignNode1" presStyleIdx="0" presStyleCnt="4">
        <dgm:presLayoutVars>
          <dgm:bulletEnabled val="1"/>
        </dgm:presLayoutVars>
      </dgm:prSet>
      <dgm:spPr/>
    </dgm:pt>
    <dgm:pt modelId="{EC6A0FF9-4203-466D-9FAA-EA8A32BA419F}" type="pres">
      <dgm:prSet presAssocID="{F51347D4-E616-415D-B48D-9A6ED241C276}" presName="sibTrans" presStyleCnt="0"/>
      <dgm:spPr/>
    </dgm:pt>
    <dgm:pt modelId="{6CCF04AA-56A0-4329-A168-F00B0B612DE3}" type="pres">
      <dgm:prSet presAssocID="{EF78F4C7-AF4B-4782-A6A1-F6D9609896A7}" presName="compositeNode" presStyleCnt="0">
        <dgm:presLayoutVars>
          <dgm:bulletEnabled val="1"/>
        </dgm:presLayoutVars>
      </dgm:prSet>
      <dgm:spPr/>
    </dgm:pt>
    <dgm:pt modelId="{DFD2C860-FBBA-4464-BF6D-0A9F824D7240}" type="pres">
      <dgm:prSet presAssocID="{EF78F4C7-AF4B-4782-A6A1-F6D9609896A7}" presName="bgRect" presStyleLbl="alignNode1" presStyleIdx="1" presStyleCnt="4"/>
      <dgm:spPr/>
    </dgm:pt>
    <dgm:pt modelId="{3BB4B224-B37C-4F05-B0B6-AE46AB9F5F2E}" type="pres">
      <dgm:prSet presAssocID="{AB4861FC-ADBA-47FD-AF96-242B644B931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57A4919-362F-437A-9822-94491E6018B5}" type="pres">
      <dgm:prSet presAssocID="{EF78F4C7-AF4B-4782-A6A1-F6D9609896A7}" presName="nodeRect" presStyleLbl="alignNode1" presStyleIdx="1" presStyleCnt="4">
        <dgm:presLayoutVars>
          <dgm:bulletEnabled val="1"/>
        </dgm:presLayoutVars>
      </dgm:prSet>
      <dgm:spPr/>
    </dgm:pt>
    <dgm:pt modelId="{48BB1CA8-82B2-4277-AEEA-77C20E5E82B4}" type="pres">
      <dgm:prSet presAssocID="{AB4861FC-ADBA-47FD-AF96-242B644B9310}" presName="sibTrans" presStyleCnt="0"/>
      <dgm:spPr/>
    </dgm:pt>
    <dgm:pt modelId="{580E6CBB-6578-4119-A1C0-1D40D46C01AF}" type="pres">
      <dgm:prSet presAssocID="{4EA12A43-3C54-4472-9087-EA39482F1F74}" presName="compositeNode" presStyleCnt="0">
        <dgm:presLayoutVars>
          <dgm:bulletEnabled val="1"/>
        </dgm:presLayoutVars>
      </dgm:prSet>
      <dgm:spPr/>
    </dgm:pt>
    <dgm:pt modelId="{70E28928-FFD9-41C5-BC49-67EA9B09256E}" type="pres">
      <dgm:prSet presAssocID="{4EA12A43-3C54-4472-9087-EA39482F1F74}" presName="bgRect" presStyleLbl="alignNode1" presStyleIdx="2" presStyleCnt="4"/>
      <dgm:spPr/>
    </dgm:pt>
    <dgm:pt modelId="{74888A05-08EB-47A4-80C6-044F05D17F12}" type="pres">
      <dgm:prSet presAssocID="{B69D6954-964E-44A2-B33B-742CC1410DB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2A7148C-DEB9-4834-8EA1-CB2DC5E66D6D}" type="pres">
      <dgm:prSet presAssocID="{4EA12A43-3C54-4472-9087-EA39482F1F74}" presName="nodeRect" presStyleLbl="alignNode1" presStyleIdx="2" presStyleCnt="4">
        <dgm:presLayoutVars>
          <dgm:bulletEnabled val="1"/>
        </dgm:presLayoutVars>
      </dgm:prSet>
      <dgm:spPr/>
    </dgm:pt>
    <dgm:pt modelId="{004EB562-D505-4E14-A349-3D14CD902FF0}" type="pres">
      <dgm:prSet presAssocID="{B69D6954-964E-44A2-B33B-742CC1410DB9}" presName="sibTrans" presStyleCnt="0"/>
      <dgm:spPr/>
    </dgm:pt>
    <dgm:pt modelId="{8CC31BE8-7377-4F52-8FD6-98EDA58A6238}" type="pres">
      <dgm:prSet presAssocID="{FB9D5476-0520-43DA-BC0B-6E35F6FBB7F7}" presName="compositeNode" presStyleCnt="0">
        <dgm:presLayoutVars>
          <dgm:bulletEnabled val="1"/>
        </dgm:presLayoutVars>
      </dgm:prSet>
      <dgm:spPr/>
    </dgm:pt>
    <dgm:pt modelId="{E819372A-487B-4FF2-A5E0-033014926EAC}" type="pres">
      <dgm:prSet presAssocID="{FB9D5476-0520-43DA-BC0B-6E35F6FBB7F7}" presName="bgRect" presStyleLbl="alignNode1" presStyleIdx="3" presStyleCnt="4"/>
      <dgm:spPr/>
    </dgm:pt>
    <dgm:pt modelId="{DBB7EDF2-0D8D-44BC-9FF8-002108FE2D9D}" type="pres">
      <dgm:prSet presAssocID="{23C2813C-322C-4AF2-B3EB-6D6BD0CAB1F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629A18C1-0348-43A3-B5A3-7BA49EE6CFB9}" type="pres">
      <dgm:prSet presAssocID="{FB9D5476-0520-43DA-BC0B-6E35F6FBB7F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D70CC1B-1FA2-454C-ACCA-ACAE2C3937B2}" type="presOf" srcId="{9C98CDFE-EBDF-4B83-9F27-79E840849773}" destId="{D57A4919-362F-437A-9822-94491E6018B5}" srcOrd="0" destOrd="2" presId="urn:microsoft.com/office/officeart/2016/7/layout/LinearBlockProcessNumbered"/>
    <dgm:cxn modelId="{433E441D-4930-48F5-8A02-77584735FFF7}" srcId="{4EA12A43-3C54-4472-9087-EA39482F1F74}" destId="{0C3F4F6B-747A-44E5-93AD-0F3D5F456667}" srcOrd="0" destOrd="0" parTransId="{CE23A96D-70E2-4188-9ADC-D8F62DF08A47}" sibTransId="{9D239389-8CC6-4FB3-96E8-EE5900487E06}"/>
    <dgm:cxn modelId="{F6018A21-0D7A-4D07-931D-F968F64DB513}" srcId="{EF78F4C7-AF4B-4782-A6A1-F6D9609896A7}" destId="{97ADC23F-C78F-4BAD-AFE1-914115241F05}" srcOrd="2" destOrd="0" parTransId="{A6AF0658-9007-493F-95E5-59AE5F073C15}" sibTransId="{3BFF7BFB-2D92-4308-982F-20E7CDFA31EA}"/>
    <dgm:cxn modelId="{00AA9729-6CA5-40F9-BDE7-0E5A9D5C4C83}" type="presOf" srcId="{653F35B9-8327-4A55-ADB5-6909C9662C39}" destId="{12A7148C-DEB9-4834-8EA1-CB2DC5E66D6D}" srcOrd="0" destOrd="2" presId="urn:microsoft.com/office/officeart/2016/7/layout/LinearBlockProcessNumbered"/>
    <dgm:cxn modelId="{C2022B30-E8A9-4F7E-AD0C-1620129213AD}" srcId="{0435A98E-05C9-483E-8482-1F6CC701FC76}" destId="{D3ECE4C7-8A78-4B41-BD48-DB44B7ECC3CF}" srcOrd="0" destOrd="0" parTransId="{56103ADA-D59B-4C21-A459-C06297127C30}" sibTransId="{F51347D4-E616-415D-B48D-9A6ED241C276}"/>
    <dgm:cxn modelId="{DCA6025C-6958-49D8-A57D-6FBE1FF89482}" type="presOf" srcId="{F51347D4-E616-415D-B48D-9A6ED241C276}" destId="{9C12A5DF-FFB5-4D3D-886C-8C30CD509FA7}" srcOrd="0" destOrd="0" presId="urn:microsoft.com/office/officeart/2016/7/layout/LinearBlockProcessNumbered"/>
    <dgm:cxn modelId="{762E0247-880D-4F99-8ADF-397E803991FB}" srcId="{4EA12A43-3C54-4472-9087-EA39482F1F74}" destId="{653F35B9-8327-4A55-ADB5-6909C9662C39}" srcOrd="1" destOrd="0" parTransId="{056549D6-9218-4B40-ABEB-0C0C0CBFCBC0}" sibTransId="{7DCE284D-EEAF-4351-8A91-1262E235D97D}"/>
    <dgm:cxn modelId="{E7028647-CAC0-4BD4-8EEE-4BDB4010CE27}" type="presOf" srcId="{882C5BE2-09C8-45DD-BBC6-E850983BA6BF}" destId="{629A18C1-0348-43A3-B5A3-7BA49EE6CFB9}" srcOrd="0" destOrd="1" presId="urn:microsoft.com/office/officeart/2016/7/layout/LinearBlockProcessNumbered"/>
    <dgm:cxn modelId="{644B9548-94C9-4A51-B2FC-F37E13EB9C96}" srcId="{D3ECE4C7-8A78-4B41-BD48-DB44B7ECC3CF}" destId="{11DF69CB-F50B-41C6-BF28-6803981C42D4}" srcOrd="0" destOrd="0" parTransId="{C0F21F2C-75AE-431C-A2C0-9BE4E200CE06}" sibTransId="{87820E3C-83E8-424D-83D2-9AA6BCB2AF8B}"/>
    <dgm:cxn modelId="{155DAB48-FAA6-4EB1-AD1D-DD1E5E838FB5}" type="presOf" srcId="{11DF69CB-F50B-41C6-BF28-6803981C42D4}" destId="{34CC7999-16E7-4A47-B8E9-806E29F3A6B5}" srcOrd="0" destOrd="1" presId="urn:microsoft.com/office/officeart/2016/7/layout/LinearBlockProcessNumbered"/>
    <dgm:cxn modelId="{AEA62E55-46DC-479A-82B4-1895C28D130E}" type="presOf" srcId="{B69D6954-964E-44A2-B33B-742CC1410DB9}" destId="{74888A05-08EB-47A4-80C6-044F05D17F12}" srcOrd="0" destOrd="0" presId="urn:microsoft.com/office/officeart/2016/7/layout/LinearBlockProcessNumbered"/>
    <dgm:cxn modelId="{612B8E77-F3D0-4A30-BCA3-2A6A905ED563}" srcId="{EF78F4C7-AF4B-4782-A6A1-F6D9609896A7}" destId="{9C98CDFE-EBDF-4B83-9F27-79E840849773}" srcOrd="1" destOrd="0" parTransId="{B8CA2AF4-FDDB-4551-A274-DBF9FFAFA395}" sibTransId="{ED0B4D56-E6B4-48D9-A1BB-C2BDF9E421A0}"/>
    <dgm:cxn modelId="{60E0065A-2A68-436F-9CF0-900300D244BE}" type="presOf" srcId="{AB4861FC-ADBA-47FD-AF96-242B644B9310}" destId="{3BB4B224-B37C-4F05-B0B6-AE46AB9F5F2E}" srcOrd="0" destOrd="0" presId="urn:microsoft.com/office/officeart/2016/7/layout/LinearBlockProcessNumbered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C813FA93-3C96-45B8-9FF4-7E99258245A2}" type="presOf" srcId="{53DB7909-F028-408C-8D19-27E63CEA30D2}" destId="{D57A4919-362F-437A-9822-94491E6018B5}" srcOrd="0" destOrd="1" presId="urn:microsoft.com/office/officeart/2016/7/layout/LinearBlockProcessNumbered"/>
    <dgm:cxn modelId="{6E53E398-9BCF-4947-A3C4-284B585867B3}" srcId="{FB9D5476-0520-43DA-BC0B-6E35F6FBB7F7}" destId="{882C5BE2-09C8-45DD-BBC6-E850983BA6BF}" srcOrd="0" destOrd="0" parTransId="{0CA4D1F7-A61A-408A-AA7D-AD48AE37C05C}" sibTransId="{9F0AE75B-13E4-4D1A-A978-29993F922BF6}"/>
    <dgm:cxn modelId="{BF3E9099-2B6D-40C8-9517-A2FC8A35CFDE}" type="presOf" srcId="{0C3F4F6B-747A-44E5-93AD-0F3D5F456667}" destId="{12A7148C-DEB9-4834-8EA1-CB2DC5E66D6D}" srcOrd="0" destOrd="1" presId="urn:microsoft.com/office/officeart/2016/7/layout/LinearBlockProcessNumbered"/>
    <dgm:cxn modelId="{74B4C099-5421-4654-A30A-BE15E63EEFA2}" type="presOf" srcId="{D3ECE4C7-8A78-4B41-BD48-DB44B7ECC3CF}" destId="{34CC7999-16E7-4A47-B8E9-806E29F3A6B5}" srcOrd="1" destOrd="0" presId="urn:microsoft.com/office/officeart/2016/7/layout/LinearBlockProcessNumbered"/>
    <dgm:cxn modelId="{6D7AF899-9481-40E5-90D8-93BC6EBB0035}" srcId="{EF78F4C7-AF4B-4782-A6A1-F6D9609896A7}" destId="{53DB7909-F028-408C-8D19-27E63CEA30D2}" srcOrd="0" destOrd="0" parTransId="{C5C36B87-960B-4AB7-AB27-D23BDF0050EB}" sibTransId="{9566EB85-957B-4830-971A-527DA0C9EF32}"/>
    <dgm:cxn modelId="{A8939A9F-9098-479E-8530-F5108ACD0B2E}" srcId="{0435A98E-05C9-483E-8482-1F6CC701FC76}" destId="{4EA12A43-3C54-4472-9087-EA39482F1F74}" srcOrd="2" destOrd="0" parTransId="{295152E2-73C9-4E1F-BE32-DA9F8696BCAE}" sibTransId="{B69D6954-964E-44A2-B33B-742CC1410DB9}"/>
    <dgm:cxn modelId="{3CA83EA3-C57C-466E-B69D-17BEC3BD3944}" type="presOf" srcId="{D3ECE4C7-8A78-4B41-BD48-DB44B7ECC3CF}" destId="{ED5D899A-2C46-43C9-B923-5AE0153A0D68}" srcOrd="0" destOrd="0" presId="urn:microsoft.com/office/officeart/2016/7/layout/LinearBlockProcessNumbered"/>
    <dgm:cxn modelId="{72B2FDB1-9ECB-46B8-BB97-2B54ACE145BA}" type="presOf" srcId="{FB9D5476-0520-43DA-BC0B-6E35F6FBB7F7}" destId="{E819372A-487B-4FF2-A5E0-033014926EAC}" srcOrd="0" destOrd="0" presId="urn:microsoft.com/office/officeart/2016/7/layout/LinearBlockProcessNumbered"/>
    <dgm:cxn modelId="{B48FF7B9-9233-457C-8CD7-1AB9F3821D5F}" type="presOf" srcId="{EF78F4C7-AF4B-4782-A6A1-F6D9609896A7}" destId="{DFD2C860-FBBA-4464-BF6D-0A9F824D7240}" srcOrd="0" destOrd="0" presId="urn:microsoft.com/office/officeart/2016/7/layout/LinearBlockProcessNumbered"/>
    <dgm:cxn modelId="{06981ABC-6F27-4772-A2FC-1D8A8989077B}" type="presOf" srcId="{4EA12A43-3C54-4472-9087-EA39482F1F74}" destId="{12A7148C-DEB9-4834-8EA1-CB2DC5E66D6D}" srcOrd="1" destOrd="0" presId="urn:microsoft.com/office/officeart/2016/7/layout/LinearBlockProcessNumbered"/>
    <dgm:cxn modelId="{42CA20C2-2DCF-44B9-81BF-EEECA0B2969A}" type="presOf" srcId="{97ADC23F-C78F-4BAD-AFE1-914115241F05}" destId="{D57A4919-362F-437A-9822-94491E6018B5}" srcOrd="0" destOrd="3" presId="urn:microsoft.com/office/officeart/2016/7/layout/LinearBlockProcessNumbered"/>
    <dgm:cxn modelId="{9BFE4DC6-EC71-4235-9CC9-B381C1CC78E2}" type="presOf" srcId="{23C2813C-322C-4AF2-B3EB-6D6BD0CAB1FB}" destId="{DBB7EDF2-0D8D-44BC-9FF8-002108FE2D9D}" srcOrd="0" destOrd="0" presId="urn:microsoft.com/office/officeart/2016/7/layout/LinearBlockProcessNumbered"/>
    <dgm:cxn modelId="{F2E845C7-281E-45E2-9C0C-DD42501D5C74}" type="presOf" srcId="{FB9D5476-0520-43DA-BC0B-6E35F6FBB7F7}" destId="{629A18C1-0348-43A3-B5A3-7BA49EE6CFB9}" srcOrd="1" destOrd="0" presId="urn:microsoft.com/office/officeart/2016/7/layout/LinearBlockProcessNumbered"/>
    <dgm:cxn modelId="{D4CEB6CA-BFF5-4F7B-BA89-972E53FF679B}" srcId="{0435A98E-05C9-483E-8482-1F6CC701FC76}" destId="{EF78F4C7-AF4B-4782-A6A1-F6D9609896A7}" srcOrd="1" destOrd="0" parTransId="{C3C2B563-8524-4338-9BC7-1E801552EDBF}" sibTransId="{AB4861FC-ADBA-47FD-AF96-242B644B9310}"/>
    <dgm:cxn modelId="{844021CC-C8F8-422D-8F29-FADECE4E3B9C}" type="presOf" srcId="{EF78F4C7-AF4B-4782-A6A1-F6D9609896A7}" destId="{D57A4919-362F-437A-9822-94491E6018B5}" srcOrd="1" destOrd="0" presId="urn:microsoft.com/office/officeart/2016/7/layout/LinearBlockProcessNumbered"/>
    <dgm:cxn modelId="{A7306DDF-9A23-4F1F-B130-0C11CC8ECD25}" srcId="{0435A98E-05C9-483E-8482-1F6CC701FC76}" destId="{FB9D5476-0520-43DA-BC0B-6E35F6FBB7F7}" srcOrd="3" destOrd="0" parTransId="{D85E7BFF-FCFC-4DE9-96BC-AFFC78FD9AA6}" sibTransId="{23C2813C-322C-4AF2-B3EB-6D6BD0CAB1FB}"/>
    <dgm:cxn modelId="{FA6B04F6-DBCD-470B-B08C-207C865A95E4}" type="presOf" srcId="{4EA12A43-3C54-4472-9087-EA39482F1F74}" destId="{70E28928-FFD9-41C5-BC49-67EA9B09256E}" srcOrd="0" destOrd="0" presId="urn:microsoft.com/office/officeart/2016/7/layout/LinearBlockProcessNumbered"/>
    <dgm:cxn modelId="{0F0F0E68-5781-4C6E-BAF8-821F2EE34653}" type="presParOf" srcId="{6DD4546D-2994-469D-B470-BE5023C6B521}" destId="{C919D887-6D52-4904-859D-F581BA22F70E}" srcOrd="0" destOrd="0" presId="urn:microsoft.com/office/officeart/2016/7/layout/LinearBlockProcessNumbered"/>
    <dgm:cxn modelId="{F9BE05DE-403B-469B-B44E-54C8AB057049}" type="presParOf" srcId="{C919D887-6D52-4904-859D-F581BA22F70E}" destId="{ED5D899A-2C46-43C9-B923-5AE0153A0D68}" srcOrd="0" destOrd="0" presId="urn:microsoft.com/office/officeart/2016/7/layout/LinearBlockProcessNumbered"/>
    <dgm:cxn modelId="{D511957C-0809-46B5-B804-E5799031D14A}" type="presParOf" srcId="{C919D887-6D52-4904-859D-F581BA22F70E}" destId="{9C12A5DF-FFB5-4D3D-886C-8C30CD509FA7}" srcOrd="1" destOrd="0" presId="urn:microsoft.com/office/officeart/2016/7/layout/LinearBlockProcessNumbered"/>
    <dgm:cxn modelId="{81640ED4-6DBB-482B-8242-69F494EC31C3}" type="presParOf" srcId="{C919D887-6D52-4904-859D-F581BA22F70E}" destId="{34CC7999-16E7-4A47-B8E9-806E29F3A6B5}" srcOrd="2" destOrd="0" presId="urn:microsoft.com/office/officeart/2016/7/layout/LinearBlockProcessNumbered"/>
    <dgm:cxn modelId="{26364BC0-BD77-4E8A-8EAD-69873D402C22}" type="presParOf" srcId="{6DD4546D-2994-469D-B470-BE5023C6B521}" destId="{EC6A0FF9-4203-466D-9FAA-EA8A32BA419F}" srcOrd="1" destOrd="0" presId="urn:microsoft.com/office/officeart/2016/7/layout/LinearBlockProcessNumbered"/>
    <dgm:cxn modelId="{EA908560-76DE-497B-9448-455D6AC4AEE6}" type="presParOf" srcId="{6DD4546D-2994-469D-B470-BE5023C6B521}" destId="{6CCF04AA-56A0-4329-A168-F00B0B612DE3}" srcOrd="2" destOrd="0" presId="urn:microsoft.com/office/officeart/2016/7/layout/LinearBlockProcessNumbered"/>
    <dgm:cxn modelId="{8CB2D7ED-1EB2-411F-94D1-92A4A6C0B927}" type="presParOf" srcId="{6CCF04AA-56A0-4329-A168-F00B0B612DE3}" destId="{DFD2C860-FBBA-4464-BF6D-0A9F824D7240}" srcOrd="0" destOrd="0" presId="urn:microsoft.com/office/officeart/2016/7/layout/LinearBlockProcessNumbered"/>
    <dgm:cxn modelId="{BAF51C7F-FA63-4D9E-ACC3-C11476C4B480}" type="presParOf" srcId="{6CCF04AA-56A0-4329-A168-F00B0B612DE3}" destId="{3BB4B224-B37C-4F05-B0B6-AE46AB9F5F2E}" srcOrd="1" destOrd="0" presId="urn:microsoft.com/office/officeart/2016/7/layout/LinearBlockProcessNumbered"/>
    <dgm:cxn modelId="{F5CC094D-FAA5-4A5B-931D-E6089C1E5B1B}" type="presParOf" srcId="{6CCF04AA-56A0-4329-A168-F00B0B612DE3}" destId="{D57A4919-362F-437A-9822-94491E6018B5}" srcOrd="2" destOrd="0" presId="urn:microsoft.com/office/officeart/2016/7/layout/LinearBlockProcessNumbered"/>
    <dgm:cxn modelId="{EAF3CC80-A028-4954-AC05-479AD9084A96}" type="presParOf" srcId="{6DD4546D-2994-469D-B470-BE5023C6B521}" destId="{48BB1CA8-82B2-4277-AEEA-77C20E5E82B4}" srcOrd="3" destOrd="0" presId="urn:microsoft.com/office/officeart/2016/7/layout/LinearBlockProcessNumbered"/>
    <dgm:cxn modelId="{883D90EF-F70E-41F6-8898-A786E958696B}" type="presParOf" srcId="{6DD4546D-2994-469D-B470-BE5023C6B521}" destId="{580E6CBB-6578-4119-A1C0-1D40D46C01AF}" srcOrd="4" destOrd="0" presId="urn:microsoft.com/office/officeart/2016/7/layout/LinearBlockProcessNumbered"/>
    <dgm:cxn modelId="{2FEA0730-E70E-44FA-9787-7C2090C52584}" type="presParOf" srcId="{580E6CBB-6578-4119-A1C0-1D40D46C01AF}" destId="{70E28928-FFD9-41C5-BC49-67EA9B09256E}" srcOrd="0" destOrd="0" presId="urn:microsoft.com/office/officeart/2016/7/layout/LinearBlockProcessNumbered"/>
    <dgm:cxn modelId="{580B1C52-5E63-4B05-BF1A-30D50A50124B}" type="presParOf" srcId="{580E6CBB-6578-4119-A1C0-1D40D46C01AF}" destId="{74888A05-08EB-47A4-80C6-044F05D17F12}" srcOrd="1" destOrd="0" presId="urn:microsoft.com/office/officeart/2016/7/layout/LinearBlockProcessNumbered"/>
    <dgm:cxn modelId="{B9EA7CA3-0B06-450F-9374-71532E652DAE}" type="presParOf" srcId="{580E6CBB-6578-4119-A1C0-1D40D46C01AF}" destId="{12A7148C-DEB9-4834-8EA1-CB2DC5E66D6D}" srcOrd="2" destOrd="0" presId="urn:microsoft.com/office/officeart/2016/7/layout/LinearBlockProcessNumbered"/>
    <dgm:cxn modelId="{E200CABB-04CE-46CC-95CF-7408E3459C78}" type="presParOf" srcId="{6DD4546D-2994-469D-B470-BE5023C6B521}" destId="{004EB562-D505-4E14-A349-3D14CD902FF0}" srcOrd="5" destOrd="0" presId="urn:microsoft.com/office/officeart/2016/7/layout/LinearBlockProcessNumbered"/>
    <dgm:cxn modelId="{453C7490-1855-4386-8BB8-6CE78D7B3F84}" type="presParOf" srcId="{6DD4546D-2994-469D-B470-BE5023C6B521}" destId="{8CC31BE8-7377-4F52-8FD6-98EDA58A6238}" srcOrd="6" destOrd="0" presId="urn:microsoft.com/office/officeart/2016/7/layout/LinearBlockProcessNumbered"/>
    <dgm:cxn modelId="{C483129F-2582-44F0-9AB0-3E7595D00BCB}" type="presParOf" srcId="{8CC31BE8-7377-4F52-8FD6-98EDA58A6238}" destId="{E819372A-487B-4FF2-A5E0-033014926EAC}" srcOrd="0" destOrd="0" presId="urn:microsoft.com/office/officeart/2016/7/layout/LinearBlockProcessNumbered"/>
    <dgm:cxn modelId="{568177FF-6ACE-460A-B9CB-2400F2E6DD68}" type="presParOf" srcId="{8CC31BE8-7377-4F52-8FD6-98EDA58A6238}" destId="{DBB7EDF2-0D8D-44BC-9FF8-002108FE2D9D}" srcOrd="1" destOrd="0" presId="urn:microsoft.com/office/officeart/2016/7/layout/LinearBlockProcessNumbered"/>
    <dgm:cxn modelId="{E7CBDF4E-6988-470D-909F-804D8FA9ED5C}" type="presParOf" srcId="{8CC31BE8-7377-4F52-8FD6-98EDA58A6238}" destId="{629A18C1-0348-43A3-B5A3-7BA49EE6CFB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93D4E3-CE3E-4778-96E0-E0F3E819162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B09D4CE-A469-4984-8F4F-59AAC1C789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Visualizing Data</a:t>
          </a:r>
        </a:p>
      </dgm:t>
    </dgm:pt>
    <dgm:pt modelId="{F1D3D802-979C-4FC0-A8B0-7EDAE4A8A969}" type="parTrans" cxnId="{2A64C84D-66C7-4274-9615-1FD03F8C71E3}">
      <dgm:prSet/>
      <dgm:spPr/>
      <dgm:t>
        <a:bodyPr/>
        <a:lstStyle/>
        <a:p>
          <a:endParaRPr lang="en-US"/>
        </a:p>
      </dgm:t>
    </dgm:pt>
    <dgm:pt modelId="{0F30F344-B2F0-41A8-98FD-31F8417E5618}" type="sibTrans" cxnId="{2A64C84D-66C7-4274-9615-1FD03F8C71E3}">
      <dgm:prSet/>
      <dgm:spPr/>
      <dgm:t>
        <a:bodyPr/>
        <a:lstStyle/>
        <a:p>
          <a:endParaRPr lang="en-US"/>
        </a:p>
      </dgm:t>
    </dgm:pt>
    <dgm:pt modelId="{F32AE054-D367-4765-84E0-CF7037DE77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Continuing Research</a:t>
          </a:r>
        </a:p>
      </dgm:t>
    </dgm:pt>
    <dgm:pt modelId="{45AFA71B-5706-4027-B9C0-5F91D080A492}" type="parTrans" cxnId="{F145483C-11F4-4C15-A01F-1B1B25A7F697}">
      <dgm:prSet/>
      <dgm:spPr/>
      <dgm:t>
        <a:bodyPr/>
        <a:lstStyle/>
        <a:p>
          <a:endParaRPr lang="en-US"/>
        </a:p>
      </dgm:t>
    </dgm:pt>
    <dgm:pt modelId="{9FEA3A76-1098-4FF0-8DE2-0362F7085161}" type="sibTrans" cxnId="{F145483C-11F4-4C15-A01F-1B1B25A7F697}">
      <dgm:prSet/>
      <dgm:spPr/>
      <dgm:t>
        <a:bodyPr/>
        <a:lstStyle/>
        <a:p>
          <a:endParaRPr lang="en-US"/>
        </a:p>
      </dgm:t>
    </dgm:pt>
    <dgm:pt modelId="{54DF3510-5E48-4E5E-9ACC-342DE0BD3C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Literature Study</a:t>
          </a:r>
        </a:p>
      </dgm:t>
    </dgm:pt>
    <dgm:pt modelId="{306ECC32-4F65-4C78-84CF-8D5814F53F16}" type="parTrans" cxnId="{E20F08ED-1660-4D05-A59B-776A267E4972}">
      <dgm:prSet/>
      <dgm:spPr/>
      <dgm:t>
        <a:bodyPr/>
        <a:lstStyle/>
        <a:p>
          <a:endParaRPr lang="nl-NL"/>
        </a:p>
      </dgm:t>
    </dgm:pt>
    <dgm:pt modelId="{DBDC73E7-0A66-465A-A28E-A336873DE4C6}" type="sibTrans" cxnId="{E20F08ED-1660-4D05-A59B-776A267E4972}">
      <dgm:prSet/>
      <dgm:spPr/>
      <dgm:t>
        <a:bodyPr/>
        <a:lstStyle/>
        <a:p>
          <a:endParaRPr lang="nl-NL"/>
        </a:p>
      </dgm:t>
    </dgm:pt>
    <dgm:pt modelId="{E52366D7-2444-4378-BDCC-D92B6B951189}" type="pres">
      <dgm:prSet presAssocID="{2E93D4E3-CE3E-4778-96E0-E0F3E819162A}" presName="root" presStyleCnt="0">
        <dgm:presLayoutVars>
          <dgm:dir/>
          <dgm:resizeHandles val="exact"/>
        </dgm:presLayoutVars>
      </dgm:prSet>
      <dgm:spPr/>
    </dgm:pt>
    <dgm:pt modelId="{D8ED5834-BA1F-4D12-B86F-6F7F244AB1CD}" type="pres">
      <dgm:prSet presAssocID="{4B09D4CE-A469-4984-8F4F-59AAC1C78953}" presName="compNode" presStyleCnt="0"/>
      <dgm:spPr/>
    </dgm:pt>
    <dgm:pt modelId="{A827EAC8-1475-4369-AC80-E681B40E7805}" type="pres">
      <dgm:prSet presAssocID="{4B09D4CE-A469-4984-8F4F-59AAC1C789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AC95DA05-0BDA-40CB-B4F2-344672060CF5}" type="pres">
      <dgm:prSet presAssocID="{4B09D4CE-A469-4984-8F4F-59AAC1C78953}" presName="spaceRect" presStyleCnt="0"/>
      <dgm:spPr/>
    </dgm:pt>
    <dgm:pt modelId="{E5F53AE7-4360-4AC8-AD45-5383B0B85B97}" type="pres">
      <dgm:prSet presAssocID="{4B09D4CE-A469-4984-8F4F-59AAC1C78953}" presName="textRect" presStyleLbl="revTx" presStyleIdx="0" presStyleCnt="3">
        <dgm:presLayoutVars>
          <dgm:chMax val="1"/>
          <dgm:chPref val="1"/>
        </dgm:presLayoutVars>
      </dgm:prSet>
      <dgm:spPr/>
    </dgm:pt>
    <dgm:pt modelId="{2A49AFB9-5695-4338-90F4-5EF7EE082671}" type="pres">
      <dgm:prSet presAssocID="{0F30F344-B2F0-41A8-98FD-31F8417E5618}" presName="sibTrans" presStyleCnt="0"/>
      <dgm:spPr/>
    </dgm:pt>
    <dgm:pt modelId="{B363C95B-C64F-46D7-9572-DEB28F87F362}" type="pres">
      <dgm:prSet presAssocID="{F32AE054-D367-4765-84E0-CF7037DE7771}" presName="compNode" presStyleCnt="0"/>
      <dgm:spPr/>
    </dgm:pt>
    <dgm:pt modelId="{60A831E3-6DC9-4F8B-9CCB-5309734147B3}" type="pres">
      <dgm:prSet presAssocID="{F32AE054-D367-4765-84E0-CF7037DE77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C88B822-94A1-4695-9CE3-FBAF46F9C366}" type="pres">
      <dgm:prSet presAssocID="{F32AE054-D367-4765-84E0-CF7037DE7771}" presName="spaceRect" presStyleCnt="0"/>
      <dgm:spPr/>
    </dgm:pt>
    <dgm:pt modelId="{27653262-A386-41CE-A242-4FB63A472860}" type="pres">
      <dgm:prSet presAssocID="{F32AE054-D367-4765-84E0-CF7037DE7771}" presName="textRect" presStyleLbl="revTx" presStyleIdx="1" presStyleCnt="3">
        <dgm:presLayoutVars>
          <dgm:chMax val="1"/>
          <dgm:chPref val="1"/>
        </dgm:presLayoutVars>
      </dgm:prSet>
      <dgm:spPr/>
    </dgm:pt>
    <dgm:pt modelId="{E1B64727-FBDC-4236-8E05-E5596543ED94}" type="pres">
      <dgm:prSet presAssocID="{9FEA3A76-1098-4FF0-8DE2-0362F7085161}" presName="sibTrans" presStyleCnt="0"/>
      <dgm:spPr/>
    </dgm:pt>
    <dgm:pt modelId="{FDCBF56A-BC7E-4B16-A4EC-B5D7C3C30EEF}" type="pres">
      <dgm:prSet presAssocID="{54DF3510-5E48-4E5E-9ACC-342DE0BD3C16}" presName="compNode" presStyleCnt="0"/>
      <dgm:spPr/>
    </dgm:pt>
    <dgm:pt modelId="{1EF8EE8D-98AD-47F3-9A84-2FA38645DE70}" type="pres">
      <dgm:prSet presAssocID="{54DF3510-5E48-4E5E-9ACC-342DE0BD3C16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255A44E-7B8F-4AF1-AC9C-8FB8C7F61750}" type="pres">
      <dgm:prSet presAssocID="{54DF3510-5E48-4E5E-9ACC-342DE0BD3C16}" presName="spaceRect" presStyleCnt="0"/>
      <dgm:spPr/>
    </dgm:pt>
    <dgm:pt modelId="{99661E6E-ECAB-4085-91F2-A534C3EBD198}" type="pres">
      <dgm:prSet presAssocID="{54DF3510-5E48-4E5E-9ACC-342DE0BD3C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56B812-6BA5-4B7E-A5DC-360A41C55E98}" type="presOf" srcId="{4B09D4CE-A469-4984-8F4F-59AAC1C78953}" destId="{E5F53AE7-4360-4AC8-AD45-5383B0B85B97}" srcOrd="0" destOrd="0" presId="urn:microsoft.com/office/officeart/2018/2/layout/IconLabelList"/>
    <dgm:cxn modelId="{3C0E2613-AE44-4A7D-B0E9-282BBBB438CC}" type="presOf" srcId="{2E93D4E3-CE3E-4778-96E0-E0F3E819162A}" destId="{E52366D7-2444-4378-BDCC-D92B6B951189}" srcOrd="0" destOrd="0" presId="urn:microsoft.com/office/officeart/2018/2/layout/IconLabelList"/>
    <dgm:cxn modelId="{F145483C-11F4-4C15-A01F-1B1B25A7F697}" srcId="{2E93D4E3-CE3E-4778-96E0-E0F3E819162A}" destId="{F32AE054-D367-4765-84E0-CF7037DE7771}" srcOrd="1" destOrd="0" parTransId="{45AFA71B-5706-4027-B9C0-5F91D080A492}" sibTransId="{9FEA3A76-1098-4FF0-8DE2-0362F7085161}"/>
    <dgm:cxn modelId="{2A64C84D-66C7-4274-9615-1FD03F8C71E3}" srcId="{2E93D4E3-CE3E-4778-96E0-E0F3E819162A}" destId="{4B09D4CE-A469-4984-8F4F-59AAC1C78953}" srcOrd="0" destOrd="0" parTransId="{F1D3D802-979C-4FC0-A8B0-7EDAE4A8A969}" sibTransId="{0F30F344-B2F0-41A8-98FD-31F8417E5618}"/>
    <dgm:cxn modelId="{38805950-579F-40CA-8E1D-82675B58F4C8}" type="presOf" srcId="{F32AE054-D367-4765-84E0-CF7037DE7771}" destId="{27653262-A386-41CE-A242-4FB63A472860}" srcOrd="0" destOrd="0" presId="urn:microsoft.com/office/officeart/2018/2/layout/IconLabelList"/>
    <dgm:cxn modelId="{43DB48EC-D00D-4C68-AD6B-C0CBE3FB0A14}" type="presOf" srcId="{54DF3510-5E48-4E5E-9ACC-342DE0BD3C16}" destId="{99661E6E-ECAB-4085-91F2-A534C3EBD198}" srcOrd="0" destOrd="0" presId="urn:microsoft.com/office/officeart/2018/2/layout/IconLabelList"/>
    <dgm:cxn modelId="{E20F08ED-1660-4D05-A59B-776A267E4972}" srcId="{2E93D4E3-CE3E-4778-96E0-E0F3E819162A}" destId="{54DF3510-5E48-4E5E-9ACC-342DE0BD3C16}" srcOrd="2" destOrd="0" parTransId="{306ECC32-4F65-4C78-84CF-8D5814F53F16}" sibTransId="{DBDC73E7-0A66-465A-A28E-A336873DE4C6}"/>
    <dgm:cxn modelId="{84542DC6-C5D7-432A-B608-D7E3F9245D79}" type="presParOf" srcId="{E52366D7-2444-4378-BDCC-D92B6B951189}" destId="{D8ED5834-BA1F-4D12-B86F-6F7F244AB1CD}" srcOrd="0" destOrd="0" presId="urn:microsoft.com/office/officeart/2018/2/layout/IconLabelList"/>
    <dgm:cxn modelId="{B3BAD262-57FB-41A1-8490-DFD7F3D6CE0B}" type="presParOf" srcId="{D8ED5834-BA1F-4D12-B86F-6F7F244AB1CD}" destId="{A827EAC8-1475-4369-AC80-E681B40E7805}" srcOrd="0" destOrd="0" presId="urn:microsoft.com/office/officeart/2018/2/layout/IconLabelList"/>
    <dgm:cxn modelId="{D197D618-E8D1-47E8-8970-60749F524626}" type="presParOf" srcId="{D8ED5834-BA1F-4D12-B86F-6F7F244AB1CD}" destId="{AC95DA05-0BDA-40CB-B4F2-344672060CF5}" srcOrd="1" destOrd="0" presId="urn:microsoft.com/office/officeart/2018/2/layout/IconLabelList"/>
    <dgm:cxn modelId="{2A147903-53B8-4F95-920D-2CC89E637B44}" type="presParOf" srcId="{D8ED5834-BA1F-4D12-B86F-6F7F244AB1CD}" destId="{E5F53AE7-4360-4AC8-AD45-5383B0B85B97}" srcOrd="2" destOrd="0" presId="urn:microsoft.com/office/officeart/2018/2/layout/IconLabelList"/>
    <dgm:cxn modelId="{AB23BC99-38E3-4FA4-A94B-1C085B658A11}" type="presParOf" srcId="{E52366D7-2444-4378-BDCC-D92B6B951189}" destId="{2A49AFB9-5695-4338-90F4-5EF7EE082671}" srcOrd="1" destOrd="0" presId="urn:microsoft.com/office/officeart/2018/2/layout/IconLabelList"/>
    <dgm:cxn modelId="{257208F3-D894-481C-AA26-ACE6057F2491}" type="presParOf" srcId="{E52366D7-2444-4378-BDCC-D92B6B951189}" destId="{B363C95B-C64F-46D7-9572-DEB28F87F362}" srcOrd="2" destOrd="0" presId="urn:microsoft.com/office/officeart/2018/2/layout/IconLabelList"/>
    <dgm:cxn modelId="{0B0899E4-8FEC-444E-A98C-E462968E3502}" type="presParOf" srcId="{B363C95B-C64F-46D7-9572-DEB28F87F362}" destId="{60A831E3-6DC9-4F8B-9CCB-5309734147B3}" srcOrd="0" destOrd="0" presId="urn:microsoft.com/office/officeart/2018/2/layout/IconLabelList"/>
    <dgm:cxn modelId="{9ABD02A6-D866-4EF9-8226-5BCA50766DF7}" type="presParOf" srcId="{B363C95B-C64F-46D7-9572-DEB28F87F362}" destId="{EC88B822-94A1-4695-9CE3-FBAF46F9C366}" srcOrd="1" destOrd="0" presId="urn:microsoft.com/office/officeart/2018/2/layout/IconLabelList"/>
    <dgm:cxn modelId="{F1F154D1-9788-4DBB-BA7F-3A90501BD9FB}" type="presParOf" srcId="{B363C95B-C64F-46D7-9572-DEB28F87F362}" destId="{27653262-A386-41CE-A242-4FB63A472860}" srcOrd="2" destOrd="0" presId="urn:microsoft.com/office/officeart/2018/2/layout/IconLabelList"/>
    <dgm:cxn modelId="{7B490E1B-7BE4-4583-B67D-02F53E1BAC6C}" type="presParOf" srcId="{E52366D7-2444-4378-BDCC-D92B6B951189}" destId="{E1B64727-FBDC-4236-8E05-E5596543ED94}" srcOrd="3" destOrd="0" presId="urn:microsoft.com/office/officeart/2018/2/layout/IconLabelList"/>
    <dgm:cxn modelId="{6D7133D1-AFE6-4485-AA2F-9468FC9EF456}" type="presParOf" srcId="{E52366D7-2444-4378-BDCC-D92B6B951189}" destId="{FDCBF56A-BC7E-4B16-A4EC-B5D7C3C30EEF}" srcOrd="4" destOrd="0" presId="urn:microsoft.com/office/officeart/2018/2/layout/IconLabelList"/>
    <dgm:cxn modelId="{B265A756-720F-4CE6-832F-EF3DF73D3B2E}" type="presParOf" srcId="{FDCBF56A-BC7E-4B16-A4EC-B5D7C3C30EEF}" destId="{1EF8EE8D-98AD-47F3-9A84-2FA38645DE70}" srcOrd="0" destOrd="0" presId="urn:microsoft.com/office/officeart/2018/2/layout/IconLabelList"/>
    <dgm:cxn modelId="{F074B95E-F451-45DC-970D-03B7B1966059}" type="presParOf" srcId="{FDCBF56A-BC7E-4B16-A4EC-B5D7C3C30EEF}" destId="{4255A44E-7B8F-4AF1-AC9C-8FB8C7F61750}" srcOrd="1" destOrd="0" presId="urn:microsoft.com/office/officeart/2018/2/layout/IconLabelList"/>
    <dgm:cxn modelId="{E7E12138-74B2-49B5-A670-304933DABA20}" type="presParOf" srcId="{FDCBF56A-BC7E-4B16-A4EC-B5D7C3C30EEF}" destId="{99661E6E-ECAB-4085-91F2-A534C3EBD1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29CDBA-573C-449B-9F47-93191C3BB87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FEBE0-1770-4043-9497-FF3A7AC55688}">
      <dgm:prSet phldrT="[Text]"/>
      <dgm:spPr/>
      <dgm:t>
        <a:bodyPr/>
        <a:lstStyle/>
        <a:p>
          <a:r>
            <a:rPr lang="en-US"/>
            <a:t>CBS</a:t>
          </a:r>
        </a:p>
      </dgm:t>
    </dgm:pt>
    <dgm:pt modelId="{BE284863-3B6F-4278-9C55-8B2745C35464}" type="parTrans" cxnId="{784F1FE9-FD4C-40FA-98EF-FC79FC0D754A}">
      <dgm:prSet/>
      <dgm:spPr/>
      <dgm:t>
        <a:bodyPr/>
        <a:lstStyle/>
        <a:p>
          <a:endParaRPr lang="en-US"/>
        </a:p>
      </dgm:t>
    </dgm:pt>
    <dgm:pt modelId="{408789D6-0AD8-434F-843A-173EAB2CCEA5}" type="sibTrans" cxnId="{784F1FE9-FD4C-40FA-98EF-FC79FC0D754A}">
      <dgm:prSet/>
      <dgm:spPr/>
      <dgm:t>
        <a:bodyPr/>
        <a:lstStyle/>
        <a:p>
          <a:endParaRPr lang="en-US"/>
        </a:p>
      </dgm:t>
    </dgm:pt>
    <dgm:pt modelId="{90F68E1F-F3BC-4E4F-A110-AA63389D354C}">
      <dgm:prSet phldrT="[Text]"/>
      <dgm:spPr/>
      <dgm:t>
        <a:bodyPr/>
        <a:lstStyle/>
        <a:p>
          <a:r>
            <a:rPr lang="en-US" err="1"/>
            <a:t>Zoek</a:t>
          </a:r>
        </a:p>
      </dgm:t>
    </dgm:pt>
    <dgm:pt modelId="{821258D3-7CF5-4C20-BCC1-0A7F602B2CC9}" type="parTrans" cxnId="{996E9925-57E0-46DD-B943-D41AB6DC6330}">
      <dgm:prSet/>
      <dgm:spPr/>
      <dgm:t>
        <a:bodyPr/>
        <a:lstStyle/>
        <a:p>
          <a:endParaRPr lang="en-US"/>
        </a:p>
      </dgm:t>
    </dgm:pt>
    <dgm:pt modelId="{6848D8CD-21C6-4367-A92C-8E5C94706027}" type="sibTrans" cxnId="{996E9925-57E0-46DD-B943-D41AB6DC6330}">
      <dgm:prSet/>
      <dgm:spPr/>
      <dgm:t>
        <a:bodyPr/>
        <a:lstStyle/>
        <a:p>
          <a:endParaRPr lang="en-US"/>
        </a:p>
      </dgm:t>
    </dgm:pt>
    <dgm:pt modelId="{00FE21AA-3602-46C1-AB1E-9512AE180477}">
      <dgm:prSet phldrT="[Text]"/>
      <dgm:spPr/>
      <dgm:t>
        <a:bodyPr/>
        <a:lstStyle/>
        <a:p>
          <a:r>
            <a:rPr lang="en-US"/>
            <a:t> -0.11</a:t>
          </a:r>
        </a:p>
      </dgm:t>
    </dgm:pt>
    <dgm:pt modelId="{C44221DB-64C0-4AB8-A909-EC0DF3480EC6}" type="parTrans" cxnId="{DAB2C496-C021-48A6-BAAB-9C1811C6661E}">
      <dgm:prSet/>
      <dgm:spPr/>
      <dgm:t>
        <a:bodyPr/>
        <a:lstStyle/>
        <a:p>
          <a:endParaRPr lang="en-US"/>
        </a:p>
      </dgm:t>
    </dgm:pt>
    <dgm:pt modelId="{B30A9147-0716-4406-BCAC-15E99D1F01FB}" type="sibTrans" cxnId="{DAB2C496-C021-48A6-BAAB-9C1811C6661E}">
      <dgm:prSet/>
      <dgm:spPr/>
      <dgm:t>
        <a:bodyPr/>
        <a:lstStyle/>
        <a:p>
          <a:endParaRPr lang="en-US"/>
        </a:p>
      </dgm:t>
    </dgm:pt>
    <dgm:pt modelId="{0577875A-0330-4230-A12E-0B15D29E9775}">
      <dgm:prSet phldrT="[Text]"/>
      <dgm:spPr/>
      <dgm:t>
        <a:bodyPr/>
        <a:lstStyle/>
        <a:p>
          <a:r>
            <a:rPr lang="en-US"/>
            <a:t> -0.03 </a:t>
          </a:r>
        </a:p>
      </dgm:t>
    </dgm:pt>
    <dgm:pt modelId="{64E47E76-CDFA-4909-B0FC-585AB3C9D81D}" type="parTrans" cxnId="{EB6BA73A-3E71-4F74-8D59-109D8FEC00BB}">
      <dgm:prSet/>
      <dgm:spPr/>
      <dgm:t>
        <a:bodyPr/>
        <a:lstStyle/>
        <a:p>
          <a:endParaRPr lang="en-US"/>
        </a:p>
      </dgm:t>
    </dgm:pt>
    <dgm:pt modelId="{D553D763-3302-49F1-84A3-43DAFDAE7AC2}" type="sibTrans" cxnId="{EB6BA73A-3E71-4F74-8D59-109D8FEC00BB}">
      <dgm:prSet/>
      <dgm:spPr/>
      <dgm:t>
        <a:bodyPr/>
        <a:lstStyle/>
        <a:p>
          <a:endParaRPr lang="en-US"/>
        </a:p>
      </dgm:t>
    </dgm:pt>
    <dgm:pt modelId="{FFEF7D60-7495-4F17-A84D-BC7453E8C35C}">
      <dgm:prSet phldrT="[Text]"/>
      <dgm:spPr/>
      <dgm:t>
        <a:bodyPr/>
        <a:lstStyle/>
        <a:p>
          <a:r>
            <a:rPr lang="en-US" dirty="0" err="1"/>
            <a:t>Aantal</a:t>
          </a:r>
          <a:endParaRPr lang="en-US" dirty="0"/>
        </a:p>
      </dgm:t>
    </dgm:pt>
    <dgm:pt modelId="{88355570-BF2A-41DB-B35D-C8621B3CC6FB}" type="parTrans" cxnId="{207F93EC-B497-4672-8A57-318D92D808E1}">
      <dgm:prSet/>
      <dgm:spPr/>
      <dgm:t>
        <a:bodyPr/>
        <a:lstStyle/>
        <a:p>
          <a:endParaRPr lang="en-US"/>
        </a:p>
      </dgm:t>
    </dgm:pt>
    <dgm:pt modelId="{A70CE7FE-7D3F-4266-86AC-B134F7F993A7}" type="sibTrans" cxnId="{207F93EC-B497-4672-8A57-318D92D808E1}">
      <dgm:prSet/>
      <dgm:spPr/>
      <dgm:t>
        <a:bodyPr/>
        <a:lstStyle/>
        <a:p>
          <a:endParaRPr lang="en-US"/>
        </a:p>
      </dgm:t>
    </dgm:pt>
    <dgm:pt modelId="{08687A27-376B-4546-8655-1176EA8752C1}">
      <dgm:prSet phldrT="[Text]"/>
      <dgm:spPr/>
      <dgm:t>
        <a:bodyPr/>
        <a:lstStyle/>
        <a:p>
          <a:r>
            <a:rPr lang="en-US"/>
            <a:t> 0.13</a:t>
          </a:r>
        </a:p>
      </dgm:t>
    </dgm:pt>
    <dgm:pt modelId="{F2BD215D-87F3-415B-BA77-BC58C3511F7D}" type="parTrans" cxnId="{F57F3C60-A86A-434B-B8FB-64A5A9A12A92}">
      <dgm:prSet/>
      <dgm:spPr/>
      <dgm:t>
        <a:bodyPr/>
        <a:lstStyle/>
        <a:p>
          <a:endParaRPr lang="en-US"/>
        </a:p>
      </dgm:t>
    </dgm:pt>
    <dgm:pt modelId="{286955E5-5004-4ED9-9366-50603AAE13AC}" type="sibTrans" cxnId="{F57F3C60-A86A-434B-B8FB-64A5A9A12A92}">
      <dgm:prSet/>
      <dgm:spPr/>
      <dgm:t>
        <a:bodyPr/>
        <a:lstStyle/>
        <a:p>
          <a:endParaRPr lang="en-US"/>
        </a:p>
      </dgm:t>
    </dgm:pt>
    <dgm:pt modelId="{F58EF210-BA01-4637-95A2-A662A8B64DF3}">
      <dgm:prSet phldrT="[Text]"/>
      <dgm:spPr/>
      <dgm:t>
        <a:bodyPr/>
        <a:lstStyle/>
        <a:p>
          <a:r>
            <a:rPr lang="en-US"/>
            <a:t>0.008</a:t>
          </a:r>
        </a:p>
      </dgm:t>
    </dgm:pt>
    <dgm:pt modelId="{6F63B53B-EC0F-4B1E-863E-C3960488D9DA}" type="parTrans" cxnId="{8854AB77-DFEC-4BAA-B77A-0A6B0D72C686}">
      <dgm:prSet/>
      <dgm:spPr/>
      <dgm:t>
        <a:bodyPr/>
        <a:lstStyle/>
        <a:p>
          <a:endParaRPr lang="LID4096"/>
        </a:p>
      </dgm:t>
    </dgm:pt>
    <dgm:pt modelId="{FA6B6792-947B-4F19-8A01-36A480476E83}" type="sibTrans" cxnId="{8854AB77-DFEC-4BAA-B77A-0A6B0D72C686}">
      <dgm:prSet/>
      <dgm:spPr/>
      <dgm:t>
        <a:bodyPr/>
        <a:lstStyle/>
        <a:p>
          <a:endParaRPr lang="LID4096"/>
        </a:p>
      </dgm:t>
    </dgm:pt>
    <dgm:pt modelId="{3A860797-A0CF-460C-8E8F-569C8BB569B2}" type="pres">
      <dgm:prSet presAssocID="{BC29CDBA-573C-449B-9F47-93191C3BB87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2213A31-1DB0-4A2E-83C1-F39D3D03D4E2}" type="pres">
      <dgm:prSet presAssocID="{BC29CDBA-573C-449B-9F47-93191C3BB87D}" presName="hierFlow" presStyleCnt="0"/>
      <dgm:spPr/>
    </dgm:pt>
    <dgm:pt modelId="{C5EF1119-A499-43A5-AE19-59FF48D5A01D}" type="pres">
      <dgm:prSet presAssocID="{BC29CDBA-573C-449B-9F47-93191C3BB87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D99508B-0DE8-4F92-A8CC-74F1C6A99A60}" type="pres">
      <dgm:prSet presAssocID="{2A6FEBE0-1770-4043-9497-FF3A7AC55688}" presName="Name14" presStyleCnt="0"/>
      <dgm:spPr/>
    </dgm:pt>
    <dgm:pt modelId="{E2875875-18EA-4BC4-8A0F-A0D3E31F88D3}" type="pres">
      <dgm:prSet presAssocID="{2A6FEBE0-1770-4043-9497-FF3A7AC55688}" presName="level1Shape" presStyleLbl="node0" presStyleIdx="0" presStyleCnt="1">
        <dgm:presLayoutVars>
          <dgm:chPref val="3"/>
        </dgm:presLayoutVars>
      </dgm:prSet>
      <dgm:spPr/>
    </dgm:pt>
    <dgm:pt modelId="{23FB7F8B-D284-4F01-AB57-01445CA68360}" type="pres">
      <dgm:prSet presAssocID="{2A6FEBE0-1770-4043-9497-FF3A7AC55688}" presName="hierChild2" presStyleCnt="0"/>
      <dgm:spPr/>
    </dgm:pt>
    <dgm:pt modelId="{CCF7D82A-B44F-41EC-8F20-8BE4F0F41849}" type="pres">
      <dgm:prSet presAssocID="{821258D3-7CF5-4C20-BCC1-0A7F602B2CC9}" presName="Name19" presStyleLbl="parChTrans1D2" presStyleIdx="0" presStyleCnt="2"/>
      <dgm:spPr/>
    </dgm:pt>
    <dgm:pt modelId="{325E1A12-CC58-4E29-BAA3-26B53173E487}" type="pres">
      <dgm:prSet presAssocID="{90F68E1F-F3BC-4E4F-A110-AA63389D354C}" presName="Name21" presStyleCnt="0"/>
      <dgm:spPr/>
    </dgm:pt>
    <dgm:pt modelId="{E56193D0-EB2B-46BB-AE65-C998706D00E2}" type="pres">
      <dgm:prSet presAssocID="{90F68E1F-F3BC-4E4F-A110-AA63389D354C}" presName="level2Shape" presStyleLbl="node2" presStyleIdx="0" presStyleCnt="2"/>
      <dgm:spPr/>
    </dgm:pt>
    <dgm:pt modelId="{079BDE1F-2528-4978-BCEF-41D0522225C3}" type="pres">
      <dgm:prSet presAssocID="{90F68E1F-F3BC-4E4F-A110-AA63389D354C}" presName="hierChild3" presStyleCnt="0"/>
      <dgm:spPr/>
    </dgm:pt>
    <dgm:pt modelId="{7406B81D-1E24-48A3-8FAB-7CA243B54B07}" type="pres">
      <dgm:prSet presAssocID="{C44221DB-64C0-4AB8-A909-EC0DF3480EC6}" presName="Name19" presStyleLbl="parChTrans1D3" presStyleIdx="0" presStyleCnt="4"/>
      <dgm:spPr/>
    </dgm:pt>
    <dgm:pt modelId="{4B46D70A-2D3B-4949-B899-AFB86706E468}" type="pres">
      <dgm:prSet presAssocID="{00FE21AA-3602-46C1-AB1E-9512AE180477}" presName="Name21" presStyleCnt="0"/>
      <dgm:spPr/>
    </dgm:pt>
    <dgm:pt modelId="{497C9787-AC44-4FCD-A0D2-111E71A0A352}" type="pres">
      <dgm:prSet presAssocID="{00FE21AA-3602-46C1-AB1E-9512AE180477}" presName="level2Shape" presStyleLbl="node3" presStyleIdx="0" presStyleCnt="4"/>
      <dgm:spPr/>
    </dgm:pt>
    <dgm:pt modelId="{FCA9CD78-EC36-4C6E-8B0D-682C73CC7B99}" type="pres">
      <dgm:prSet presAssocID="{00FE21AA-3602-46C1-AB1E-9512AE180477}" presName="hierChild3" presStyleCnt="0"/>
      <dgm:spPr/>
    </dgm:pt>
    <dgm:pt modelId="{F042847D-A7D4-42EF-BD80-8D807AEE6F3E}" type="pres">
      <dgm:prSet presAssocID="{64E47E76-CDFA-4909-B0FC-585AB3C9D81D}" presName="Name19" presStyleLbl="parChTrans1D3" presStyleIdx="1" presStyleCnt="4"/>
      <dgm:spPr/>
    </dgm:pt>
    <dgm:pt modelId="{6F4E2ABE-C274-40CC-BE74-67429134962F}" type="pres">
      <dgm:prSet presAssocID="{0577875A-0330-4230-A12E-0B15D29E9775}" presName="Name21" presStyleCnt="0"/>
      <dgm:spPr/>
    </dgm:pt>
    <dgm:pt modelId="{6344580D-2263-45D6-A0C1-8909FB4166C0}" type="pres">
      <dgm:prSet presAssocID="{0577875A-0330-4230-A12E-0B15D29E9775}" presName="level2Shape" presStyleLbl="node3" presStyleIdx="1" presStyleCnt="4"/>
      <dgm:spPr/>
    </dgm:pt>
    <dgm:pt modelId="{352CD31B-FFCE-4DFA-80F4-0F2BEF38EB92}" type="pres">
      <dgm:prSet presAssocID="{0577875A-0330-4230-A12E-0B15D29E9775}" presName="hierChild3" presStyleCnt="0"/>
      <dgm:spPr/>
    </dgm:pt>
    <dgm:pt modelId="{30216A26-973F-4459-88DF-B51A342EF793}" type="pres">
      <dgm:prSet presAssocID="{88355570-BF2A-41DB-B35D-C8621B3CC6FB}" presName="Name19" presStyleLbl="parChTrans1D2" presStyleIdx="1" presStyleCnt="2"/>
      <dgm:spPr/>
    </dgm:pt>
    <dgm:pt modelId="{7A8F2F82-732F-4BFA-9508-46726194F620}" type="pres">
      <dgm:prSet presAssocID="{FFEF7D60-7495-4F17-A84D-BC7453E8C35C}" presName="Name21" presStyleCnt="0"/>
      <dgm:spPr/>
    </dgm:pt>
    <dgm:pt modelId="{B88C39ED-DC3A-418D-BAAE-24693871C668}" type="pres">
      <dgm:prSet presAssocID="{FFEF7D60-7495-4F17-A84D-BC7453E8C35C}" presName="level2Shape" presStyleLbl="node2" presStyleIdx="1" presStyleCnt="2"/>
      <dgm:spPr/>
    </dgm:pt>
    <dgm:pt modelId="{CB9732D2-797B-48CE-A893-9BB0135C98DA}" type="pres">
      <dgm:prSet presAssocID="{FFEF7D60-7495-4F17-A84D-BC7453E8C35C}" presName="hierChild3" presStyleCnt="0"/>
      <dgm:spPr/>
    </dgm:pt>
    <dgm:pt modelId="{FF54B570-B05B-4246-BB3F-91BF28A73880}" type="pres">
      <dgm:prSet presAssocID="{F2BD215D-87F3-415B-BA77-BC58C3511F7D}" presName="Name19" presStyleLbl="parChTrans1D3" presStyleIdx="2" presStyleCnt="4"/>
      <dgm:spPr/>
    </dgm:pt>
    <dgm:pt modelId="{5DE37A06-BCEE-4B80-85C0-CECAB32E247C}" type="pres">
      <dgm:prSet presAssocID="{08687A27-376B-4546-8655-1176EA8752C1}" presName="Name21" presStyleCnt="0"/>
      <dgm:spPr/>
    </dgm:pt>
    <dgm:pt modelId="{ED6D9523-1BFF-47FE-A37E-B1ADB007FB6B}" type="pres">
      <dgm:prSet presAssocID="{08687A27-376B-4546-8655-1176EA8752C1}" presName="level2Shape" presStyleLbl="node3" presStyleIdx="2" presStyleCnt="4"/>
      <dgm:spPr/>
    </dgm:pt>
    <dgm:pt modelId="{5844D2B4-BD8F-40C7-93B5-4CB91EBAECD6}" type="pres">
      <dgm:prSet presAssocID="{08687A27-376B-4546-8655-1176EA8752C1}" presName="hierChild3" presStyleCnt="0"/>
      <dgm:spPr/>
    </dgm:pt>
    <dgm:pt modelId="{DCE1B551-3E50-49E9-A747-2153DE075D4B}" type="pres">
      <dgm:prSet presAssocID="{6F63B53B-EC0F-4B1E-863E-C3960488D9DA}" presName="Name19" presStyleLbl="parChTrans1D3" presStyleIdx="3" presStyleCnt="4"/>
      <dgm:spPr/>
    </dgm:pt>
    <dgm:pt modelId="{4566E9B8-FC43-4C1E-B587-29EB9EC3D2D3}" type="pres">
      <dgm:prSet presAssocID="{F58EF210-BA01-4637-95A2-A662A8B64DF3}" presName="Name21" presStyleCnt="0"/>
      <dgm:spPr/>
    </dgm:pt>
    <dgm:pt modelId="{EAED7D0C-4308-4140-907B-B66DCAD7ED15}" type="pres">
      <dgm:prSet presAssocID="{F58EF210-BA01-4637-95A2-A662A8B64DF3}" presName="level2Shape" presStyleLbl="node3" presStyleIdx="3" presStyleCnt="4"/>
      <dgm:spPr/>
    </dgm:pt>
    <dgm:pt modelId="{DD03033E-F852-4E60-92A3-587E74F4572D}" type="pres">
      <dgm:prSet presAssocID="{F58EF210-BA01-4637-95A2-A662A8B64DF3}" presName="hierChild3" presStyleCnt="0"/>
      <dgm:spPr/>
    </dgm:pt>
    <dgm:pt modelId="{A60D95BD-C402-4170-8185-621B9CCADAD4}" type="pres">
      <dgm:prSet presAssocID="{BC29CDBA-573C-449B-9F47-93191C3BB87D}" presName="bgShapesFlow" presStyleCnt="0"/>
      <dgm:spPr/>
    </dgm:pt>
  </dgm:ptLst>
  <dgm:cxnLst>
    <dgm:cxn modelId="{9BB77D19-87FF-4375-8E61-7E80673F3A91}" type="presOf" srcId="{F2BD215D-87F3-415B-BA77-BC58C3511F7D}" destId="{FF54B570-B05B-4246-BB3F-91BF28A73880}" srcOrd="0" destOrd="0" presId="urn:microsoft.com/office/officeart/2005/8/layout/hierarchy6"/>
    <dgm:cxn modelId="{B712431C-4AC8-4D48-B769-1EBD73AF61CF}" type="presOf" srcId="{0577875A-0330-4230-A12E-0B15D29E9775}" destId="{6344580D-2263-45D6-A0C1-8909FB4166C0}" srcOrd="0" destOrd="0" presId="urn:microsoft.com/office/officeart/2005/8/layout/hierarchy6"/>
    <dgm:cxn modelId="{996E9925-57E0-46DD-B943-D41AB6DC6330}" srcId="{2A6FEBE0-1770-4043-9497-FF3A7AC55688}" destId="{90F68E1F-F3BC-4E4F-A110-AA63389D354C}" srcOrd="0" destOrd="0" parTransId="{821258D3-7CF5-4C20-BCC1-0A7F602B2CC9}" sibTransId="{6848D8CD-21C6-4367-A92C-8E5C94706027}"/>
    <dgm:cxn modelId="{EBAABF2C-83AF-4173-A323-8C8D4530F111}" type="presOf" srcId="{F58EF210-BA01-4637-95A2-A662A8B64DF3}" destId="{EAED7D0C-4308-4140-907B-B66DCAD7ED15}" srcOrd="0" destOrd="0" presId="urn:microsoft.com/office/officeart/2005/8/layout/hierarchy6"/>
    <dgm:cxn modelId="{EB6BA73A-3E71-4F74-8D59-109D8FEC00BB}" srcId="{90F68E1F-F3BC-4E4F-A110-AA63389D354C}" destId="{0577875A-0330-4230-A12E-0B15D29E9775}" srcOrd="1" destOrd="0" parTransId="{64E47E76-CDFA-4909-B0FC-585AB3C9D81D}" sibTransId="{D553D763-3302-49F1-84A3-43DAFDAE7AC2}"/>
    <dgm:cxn modelId="{CBC9D03D-4D32-4456-B20D-FDFDE1B19B38}" type="presOf" srcId="{821258D3-7CF5-4C20-BCC1-0A7F602B2CC9}" destId="{CCF7D82A-B44F-41EC-8F20-8BE4F0F41849}" srcOrd="0" destOrd="0" presId="urn:microsoft.com/office/officeart/2005/8/layout/hierarchy6"/>
    <dgm:cxn modelId="{F57F3C60-A86A-434B-B8FB-64A5A9A12A92}" srcId="{FFEF7D60-7495-4F17-A84D-BC7453E8C35C}" destId="{08687A27-376B-4546-8655-1176EA8752C1}" srcOrd="0" destOrd="0" parTransId="{F2BD215D-87F3-415B-BA77-BC58C3511F7D}" sibTransId="{286955E5-5004-4ED9-9366-50603AAE13AC}"/>
    <dgm:cxn modelId="{8854AB77-DFEC-4BAA-B77A-0A6B0D72C686}" srcId="{FFEF7D60-7495-4F17-A84D-BC7453E8C35C}" destId="{F58EF210-BA01-4637-95A2-A662A8B64DF3}" srcOrd="1" destOrd="0" parTransId="{6F63B53B-EC0F-4B1E-863E-C3960488D9DA}" sibTransId="{FA6B6792-947B-4F19-8A01-36A480476E83}"/>
    <dgm:cxn modelId="{6A551D7B-ED17-468D-820C-7B3146AC36C6}" type="presOf" srcId="{BC29CDBA-573C-449B-9F47-93191C3BB87D}" destId="{3A860797-A0CF-460C-8E8F-569C8BB569B2}" srcOrd="0" destOrd="0" presId="urn:microsoft.com/office/officeart/2005/8/layout/hierarchy6"/>
    <dgm:cxn modelId="{7A5F6181-6C4B-4C02-86C7-2B229104A55F}" type="presOf" srcId="{6F63B53B-EC0F-4B1E-863E-C3960488D9DA}" destId="{DCE1B551-3E50-49E9-A747-2153DE075D4B}" srcOrd="0" destOrd="0" presId="urn:microsoft.com/office/officeart/2005/8/layout/hierarchy6"/>
    <dgm:cxn modelId="{C7B61282-826D-4444-AD10-213FC9F18AFD}" type="presOf" srcId="{64E47E76-CDFA-4909-B0FC-585AB3C9D81D}" destId="{F042847D-A7D4-42EF-BD80-8D807AEE6F3E}" srcOrd="0" destOrd="0" presId="urn:microsoft.com/office/officeart/2005/8/layout/hierarchy6"/>
    <dgm:cxn modelId="{EBE7628A-BCD4-4A77-9EED-862E133311DD}" type="presOf" srcId="{FFEF7D60-7495-4F17-A84D-BC7453E8C35C}" destId="{B88C39ED-DC3A-418D-BAAE-24693871C668}" srcOrd="0" destOrd="0" presId="urn:microsoft.com/office/officeart/2005/8/layout/hierarchy6"/>
    <dgm:cxn modelId="{DAB2C496-C021-48A6-BAAB-9C1811C6661E}" srcId="{90F68E1F-F3BC-4E4F-A110-AA63389D354C}" destId="{00FE21AA-3602-46C1-AB1E-9512AE180477}" srcOrd="0" destOrd="0" parTransId="{C44221DB-64C0-4AB8-A909-EC0DF3480EC6}" sibTransId="{B30A9147-0716-4406-BCAC-15E99D1F01FB}"/>
    <dgm:cxn modelId="{E5648C97-BB97-4CF5-BF90-D0FE9BEC6E0E}" type="presOf" srcId="{C44221DB-64C0-4AB8-A909-EC0DF3480EC6}" destId="{7406B81D-1E24-48A3-8FAB-7CA243B54B07}" srcOrd="0" destOrd="0" presId="urn:microsoft.com/office/officeart/2005/8/layout/hierarchy6"/>
    <dgm:cxn modelId="{65F186A7-ABDB-4EEC-95D9-7F6348596585}" type="presOf" srcId="{88355570-BF2A-41DB-B35D-C8621B3CC6FB}" destId="{30216A26-973F-4459-88DF-B51A342EF793}" srcOrd="0" destOrd="0" presId="urn:microsoft.com/office/officeart/2005/8/layout/hierarchy6"/>
    <dgm:cxn modelId="{DD57F1A7-7AA9-49A8-AF69-3AC1353AA1AD}" type="presOf" srcId="{2A6FEBE0-1770-4043-9497-FF3A7AC55688}" destId="{E2875875-18EA-4BC4-8A0F-A0D3E31F88D3}" srcOrd="0" destOrd="0" presId="urn:microsoft.com/office/officeart/2005/8/layout/hierarchy6"/>
    <dgm:cxn modelId="{44B503BF-E190-4B89-8D17-8BDACE347236}" type="presOf" srcId="{00FE21AA-3602-46C1-AB1E-9512AE180477}" destId="{497C9787-AC44-4FCD-A0D2-111E71A0A352}" srcOrd="0" destOrd="0" presId="urn:microsoft.com/office/officeart/2005/8/layout/hierarchy6"/>
    <dgm:cxn modelId="{F24673D7-02F1-4BAC-93EC-A609613F0CC5}" type="presOf" srcId="{90F68E1F-F3BC-4E4F-A110-AA63389D354C}" destId="{E56193D0-EB2B-46BB-AE65-C998706D00E2}" srcOrd="0" destOrd="0" presId="urn:microsoft.com/office/officeart/2005/8/layout/hierarchy6"/>
    <dgm:cxn modelId="{784F1FE9-FD4C-40FA-98EF-FC79FC0D754A}" srcId="{BC29CDBA-573C-449B-9F47-93191C3BB87D}" destId="{2A6FEBE0-1770-4043-9497-FF3A7AC55688}" srcOrd="0" destOrd="0" parTransId="{BE284863-3B6F-4278-9C55-8B2745C35464}" sibTransId="{408789D6-0AD8-434F-843A-173EAB2CCEA5}"/>
    <dgm:cxn modelId="{207F93EC-B497-4672-8A57-318D92D808E1}" srcId="{2A6FEBE0-1770-4043-9497-FF3A7AC55688}" destId="{FFEF7D60-7495-4F17-A84D-BC7453E8C35C}" srcOrd="1" destOrd="0" parTransId="{88355570-BF2A-41DB-B35D-C8621B3CC6FB}" sibTransId="{A70CE7FE-7D3F-4266-86AC-B134F7F993A7}"/>
    <dgm:cxn modelId="{A3458AFB-32AC-4C93-BBCA-80B4286F96BB}" type="presOf" srcId="{08687A27-376B-4546-8655-1176EA8752C1}" destId="{ED6D9523-1BFF-47FE-A37E-B1ADB007FB6B}" srcOrd="0" destOrd="0" presId="urn:microsoft.com/office/officeart/2005/8/layout/hierarchy6"/>
    <dgm:cxn modelId="{1CE4AAFC-ED26-4C04-A1D4-AC42C0255C0D}" type="presParOf" srcId="{3A860797-A0CF-460C-8E8F-569C8BB569B2}" destId="{A2213A31-1DB0-4A2E-83C1-F39D3D03D4E2}" srcOrd="0" destOrd="0" presId="urn:microsoft.com/office/officeart/2005/8/layout/hierarchy6"/>
    <dgm:cxn modelId="{89DB1E73-B376-41B1-A0AA-43AA139CC157}" type="presParOf" srcId="{A2213A31-1DB0-4A2E-83C1-F39D3D03D4E2}" destId="{C5EF1119-A499-43A5-AE19-59FF48D5A01D}" srcOrd="0" destOrd="0" presId="urn:microsoft.com/office/officeart/2005/8/layout/hierarchy6"/>
    <dgm:cxn modelId="{2C10D9ED-DD50-4097-B55B-01B91B008E64}" type="presParOf" srcId="{C5EF1119-A499-43A5-AE19-59FF48D5A01D}" destId="{1D99508B-0DE8-4F92-A8CC-74F1C6A99A60}" srcOrd="0" destOrd="0" presId="urn:microsoft.com/office/officeart/2005/8/layout/hierarchy6"/>
    <dgm:cxn modelId="{6F49E342-5865-448F-9327-518EE5AF5625}" type="presParOf" srcId="{1D99508B-0DE8-4F92-A8CC-74F1C6A99A60}" destId="{E2875875-18EA-4BC4-8A0F-A0D3E31F88D3}" srcOrd="0" destOrd="0" presId="urn:microsoft.com/office/officeart/2005/8/layout/hierarchy6"/>
    <dgm:cxn modelId="{C1849251-6215-443F-B4DF-97C4B7E47172}" type="presParOf" srcId="{1D99508B-0DE8-4F92-A8CC-74F1C6A99A60}" destId="{23FB7F8B-D284-4F01-AB57-01445CA68360}" srcOrd="1" destOrd="0" presId="urn:microsoft.com/office/officeart/2005/8/layout/hierarchy6"/>
    <dgm:cxn modelId="{39625128-E67B-4DD9-98A9-8DAC9C3D9561}" type="presParOf" srcId="{23FB7F8B-D284-4F01-AB57-01445CA68360}" destId="{CCF7D82A-B44F-41EC-8F20-8BE4F0F41849}" srcOrd="0" destOrd="0" presId="urn:microsoft.com/office/officeart/2005/8/layout/hierarchy6"/>
    <dgm:cxn modelId="{A882ADFE-94D2-4088-9A9B-315D7A5C194A}" type="presParOf" srcId="{23FB7F8B-D284-4F01-AB57-01445CA68360}" destId="{325E1A12-CC58-4E29-BAA3-26B53173E487}" srcOrd="1" destOrd="0" presId="urn:microsoft.com/office/officeart/2005/8/layout/hierarchy6"/>
    <dgm:cxn modelId="{3F98D16D-D10B-45AB-8ADD-BC4EB4D51415}" type="presParOf" srcId="{325E1A12-CC58-4E29-BAA3-26B53173E487}" destId="{E56193D0-EB2B-46BB-AE65-C998706D00E2}" srcOrd="0" destOrd="0" presId="urn:microsoft.com/office/officeart/2005/8/layout/hierarchy6"/>
    <dgm:cxn modelId="{23EC7BD7-E8EB-4DA8-80BF-3ADF8B63F83C}" type="presParOf" srcId="{325E1A12-CC58-4E29-BAA3-26B53173E487}" destId="{079BDE1F-2528-4978-BCEF-41D0522225C3}" srcOrd="1" destOrd="0" presId="urn:microsoft.com/office/officeart/2005/8/layout/hierarchy6"/>
    <dgm:cxn modelId="{EDD2A95E-A6FE-4B19-846B-31AFA173A63D}" type="presParOf" srcId="{079BDE1F-2528-4978-BCEF-41D0522225C3}" destId="{7406B81D-1E24-48A3-8FAB-7CA243B54B07}" srcOrd="0" destOrd="0" presId="urn:microsoft.com/office/officeart/2005/8/layout/hierarchy6"/>
    <dgm:cxn modelId="{9E8EBC7D-D186-4EB0-BEF9-1E801EC51C7A}" type="presParOf" srcId="{079BDE1F-2528-4978-BCEF-41D0522225C3}" destId="{4B46D70A-2D3B-4949-B899-AFB86706E468}" srcOrd="1" destOrd="0" presId="urn:microsoft.com/office/officeart/2005/8/layout/hierarchy6"/>
    <dgm:cxn modelId="{92205580-91D0-4E4E-8B03-9567B3D2C878}" type="presParOf" srcId="{4B46D70A-2D3B-4949-B899-AFB86706E468}" destId="{497C9787-AC44-4FCD-A0D2-111E71A0A352}" srcOrd="0" destOrd="0" presId="urn:microsoft.com/office/officeart/2005/8/layout/hierarchy6"/>
    <dgm:cxn modelId="{4A13CD11-DB26-4691-A673-71933544599E}" type="presParOf" srcId="{4B46D70A-2D3B-4949-B899-AFB86706E468}" destId="{FCA9CD78-EC36-4C6E-8B0D-682C73CC7B99}" srcOrd="1" destOrd="0" presId="urn:microsoft.com/office/officeart/2005/8/layout/hierarchy6"/>
    <dgm:cxn modelId="{B790362C-6F5C-4C99-BA09-0693C339A213}" type="presParOf" srcId="{079BDE1F-2528-4978-BCEF-41D0522225C3}" destId="{F042847D-A7D4-42EF-BD80-8D807AEE6F3E}" srcOrd="2" destOrd="0" presId="urn:microsoft.com/office/officeart/2005/8/layout/hierarchy6"/>
    <dgm:cxn modelId="{7640AD27-EBBA-441C-914E-61345BCEC062}" type="presParOf" srcId="{079BDE1F-2528-4978-BCEF-41D0522225C3}" destId="{6F4E2ABE-C274-40CC-BE74-67429134962F}" srcOrd="3" destOrd="0" presId="urn:microsoft.com/office/officeart/2005/8/layout/hierarchy6"/>
    <dgm:cxn modelId="{4D5D07BA-96BA-424E-86B0-3DD318E13D8E}" type="presParOf" srcId="{6F4E2ABE-C274-40CC-BE74-67429134962F}" destId="{6344580D-2263-45D6-A0C1-8909FB4166C0}" srcOrd="0" destOrd="0" presId="urn:microsoft.com/office/officeart/2005/8/layout/hierarchy6"/>
    <dgm:cxn modelId="{813F26EE-C4EC-43CD-9641-92DBA219053D}" type="presParOf" srcId="{6F4E2ABE-C274-40CC-BE74-67429134962F}" destId="{352CD31B-FFCE-4DFA-80F4-0F2BEF38EB92}" srcOrd="1" destOrd="0" presId="urn:microsoft.com/office/officeart/2005/8/layout/hierarchy6"/>
    <dgm:cxn modelId="{66094E77-5C97-48C9-9406-A9163C326E2B}" type="presParOf" srcId="{23FB7F8B-D284-4F01-AB57-01445CA68360}" destId="{30216A26-973F-4459-88DF-B51A342EF793}" srcOrd="2" destOrd="0" presId="urn:microsoft.com/office/officeart/2005/8/layout/hierarchy6"/>
    <dgm:cxn modelId="{4944EB8C-CCC3-477F-921C-D19393EAEF0E}" type="presParOf" srcId="{23FB7F8B-D284-4F01-AB57-01445CA68360}" destId="{7A8F2F82-732F-4BFA-9508-46726194F620}" srcOrd="3" destOrd="0" presId="urn:microsoft.com/office/officeart/2005/8/layout/hierarchy6"/>
    <dgm:cxn modelId="{3C7AE97B-EA6B-450A-8751-0C98D4993781}" type="presParOf" srcId="{7A8F2F82-732F-4BFA-9508-46726194F620}" destId="{B88C39ED-DC3A-418D-BAAE-24693871C668}" srcOrd="0" destOrd="0" presId="urn:microsoft.com/office/officeart/2005/8/layout/hierarchy6"/>
    <dgm:cxn modelId="{B61325BC-5B8A-46B6-8E69-9BC591BD9DF7}" type="presParOf" srcId="{7A8F2F82-732F-4BFA-9508-46726194F620}" destId="{CB9732D2-797B-48CE-A893-9BB0135C98DA}" srcOrd="1" destOrd="0" presId="urn:microsoft.com/office/officeart/2005/8/layout/hierarchy6"/>
    <dgm:cxn modelId="{BDA9A9BD-118F-41CF-97EB-3356DAB64219}" type="presParOf" srcId="{CB9732D2-797B-48CE-A893-9BB0135C98DA}" destId="{FF54B570-B05B-4246-BB3F-91BF28A73880}" srcOrd="0" destOrd="0" presId="urn:microsoft.com/office/officeart/2005/8/layout/hierarchy6"/>
    <dgm:cxn modelId="{4B83C189-AC94-4F49-8DB1-BDADCDCE9790}" type="presParOf" srcId="{CB9732D2-797B-48CE-A893-9BB0135C98DA}" destId="{5DE37A06-BCEE-4B80-85C0-CECAB32E247C}" srcOrd="1" destOrd="0" presId="urn:microsoft.com/office/officeart/2005/8/layout/hierarchy6"/>
    <dgm:cxn modelId="{C4D9E3DE-0971-4C3A-8540-9583E5323B07}" type="presParOf" srcId="{5DE37A06-BCEE-4B80-85C0-CECAB32E247C}" destId="{ED6D9523-1BFF-47FE-A37E-B1ADB007FB6B}" srcOrd="0" destOrd="0" presId="urn:microsoft.com/office/officeart/2005/8/layout/hierarchy6"/>
    <dgm:cxn modelId="{B7E8487C-8FDD-4FDF-A45A-1C48346793D8}" type="presParOf" srcId="{5DE37A06-BCEE-4B80-85C0-CECAB32E247C}" destId="{5844D2B4-BD8F-40C7-93B5-4CB91EBAECD6}" srcOrd="1" destOrd="0" presId="urn:microsoft.com/office/officeart/2005/8/layout/hierarchy6"/>
    <dgm:cxn modelId="{6DA51263-3870-4E70-921A-370F8F27B2FC}" type="presParOf" srcId="{CB9732D2-797B-48CE-A893-9BB0135C98DA}" destId="{DCE1B551-3E50-49E9-A747-2153DE075D4B}" srcOrd="2" destOrd="0" presId="urn:microsoft.com/office/officeart/2005/8/layout/hierarchy6"/>
    <dgm:cxn modelId="{92D16EE6-DF9C-4734-B201-FD7F4C2C6342}" type="presParOf" srcId="{CB9732D2-797B-48CE-A893-9BB0135C98DA}" destId="{4566E9B8-FC43-4C1E-B587-29EB9EC3D2D3}" srcOrd="3" destOrd="0" presId="urn:microsoft.com/office/officeart/2005/8/layout/hierarchy6"/>
    <dgm:cxn modelId="{EA53C11E-2BB3-4153-9C89-B47C5FC53366}" type="presParOf" srcId="{4566E9B8-FC43-4C1E-B587-29EB9EC3D2D3}" destId="{EAED7D0C-4308-4140-907B-B66DCAD7ED15}" srcOrd="0" destOrd="0" presId="urn:microsoft.com/office/officeart/2005/8/layout/hierarchy6"/>
    <dgm:cxn modelId="{AA941E79-A233-4A3F-A624-0A793F536A5A}" type="presParOf" srcId="{4566E9B8-FC43-4C1E-B587-29EB9EC3D2D3}" destId="{DD03033E-F852-4E60-92A3-587E74F4572D}" srcOrd="1" destOrd="0" presId="urn:microsoft.com/office/officeart/2005/8/layout/hierarchy6"/>
    <dgm:cxn modelId="{47E514E3-DBED-4A28-9ED7-97335A7EF74D}" type="presParOf" srcId="{3A860797-A0CF-460C-8E8F-569C8BB569B2}" destId="{A60D95BD-C402-4170-8185-621B9CCADAD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6E20C7-95C7-4039-849E-950FE8C8CC1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5_2" csCatId="accent5" phldr="1"/>
      <dgm:spPr/>
      <dgm:t>
        <a:bodyPr/>
        <a:lstStyle/>
        <a:p>
          <a:endParaRPr lang="en-US"/>
        </a:p>
      </dgm:t>
    </dgm:pt>
    <dgm:pt modelId="{92D05761-A13A-4EC7-ABDE-F3FC85AF341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3000" cap="all">
              <a:solidFill>
                <a:srgbClr val="010000"/>
              </a:solidFill>
              <a:latin typeface="Corbel"/>
            </a:rPr>
            <a:t>VISUALIZATION</a:t>
          </a:r>
        </a:p>
      </dgm:t>
    </dgm:pt>
    <dgm:pt modelId="{92D0E7C5-DD7C-426B-840C-B047A3E56613}" type="parTrans" cxnId="{D2BC0963-9956-43F3-9164-A5A4E21FE312}">
      <dgm:prSet/>
      <dgm:spPr/>
      <dgm:t>
        <a:bodyPr/>
        <a:lstStyle/>
        <a:p>
          <a:endParaRPr lang="en-US"/>
        </a:p>
      </dgm:t>
    </dgm:pt>
    <dgm:pt modelId="{C0103748-8AB5-490B-A21A-7B4839FC0AAF}" type="sibTrans" cxnId="{D2BC0963-9956-43F3-9164-A5A4E21FE312}">
      <dgm:prSet/>
      <dgm:spPr/>
      <dgm:t>
        <a:bodyPr/>
        <a:lstStyle/>
        <a:p>
          <a:endParaRPr lang="en-US"/>
        </a:p>
      </dgm:t>
    </dgm:pt>
    <dgm:pt modelId="{765C7BB0-EEE2-4339-A3BC-480CD68A115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3000" cap="all">
              <a:solidFill>
                <a:srgbClr val="010000"/>
              </a:solidFill>
              <a:latin typeface="Corbel"/>
            </a:rPr>
            <a:t>KNOWLEDGE</a:t>
          </a:r>
        </a:p>
      </dgm:t>
    </dgm:pt>
    <dgm:pt modelId="{B80994CB-6A2D-4D9D-B0E9-3381FC2201A3}" type="parTrans" cxnId="{207A157D-5F34-4981-A3F7-61AFAF326211}">
      <dgm:prSet/>
      <dgm:spPr/>
      <dgm:t>
        <a:bodyPr/>
        <a:lstStyle/>
        <a:p>
          <a:endParaRPr lang="LID4096"/>
        </a:p>
      </dgm:t>
    </dgm:pt>
    <dgm:pt modelId="{23651699-4B98-41F0-854C-13A72339531F}" type="sibTrans" cxnId="{207A157D-5F34-4981-A3F7-61AFAF326211}">
      <dgm:prSet/>
      <dgm:spPr/>
      <dgm:t>
        <a:bodyPr/>
        <a:lstStyle/>
        <a:p>
          <a:endParaRPr lang="LID4096"/>
        </a:p>
      </dgm:t>
    </dgm:pt>
    <dgm:pt modelId="{586BE5A8-754F-4BD1-855C-F3CC05D7C9F8}" type="pres">
      <dgm:prSet presAssocID="{996E20C7-95C7-4039-849E-950FE8C8CC12}" presName="root" presStyleCnt="0">
        <dgm:presLayoutVars>
          <dgm:dir/>
          <dgm:resizeHandles val="exact"/>
        </dgm:presLayoutVars>
      </dgm:prSet>
      <dgm:spPr/>
    </dgm:pt>
    <dgm:pt modelId="{4A41BFCD-38B4-449A-959A-E69BA5B51C4A}" type="pres">
      <dgm:prSet presAssocID="{92D05761-A13A-4EC7-ABDE-F3FC85AF341C}" presName="compNode" presStyleCnt="0"/>
      <dgm:spPr/>
    </dgm:pt>
    <dgm:pt modelId="{40C1335E-BF86-4C2A-92FF-96091720441B}" type="pres">
      <dgm:prSet presAssocID="{92D05761-A13A-4EC7-ABDE-F3FC85AF341C}" presName="iconBgRect" presStyleLbl="bgShp" presStyleIdx="0" presStyleCnt="2"/>
      <dgm:spPr/>
    </dgm:pt>
    <dgm:pt modelId="{4F21D231-74EA-4BC8-9FFC-4B36B40458A5}" type="pres">
      <dgm:prSet presAssocID="{92D05761-A13A-4EC7-ABDE-F3FC85AF34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9CF9070-B094-43DF-BA9C-9568435AF382}" type="pres">
      <dgm:prSet presAssocID="{92D05761-A13A-4EC7-ABDE-F3FC85AF341C}" presName="spaceRect" presStyleCnt="0"/>
      <dgm:spPr/>
    </dgm:pt>
    <dgm:pt modelId="{136BC0FF-6B43-4348-B512-252DAB577F36}" type="pres">
      <dgm:prSet presAssocID="{92D05761-A13A-4EC7-ABDE-F3FC85AF341C}" presName="textRect" presStyleLbl="revTx" presStyleIdx="0" presStyleCnt="2">
        <dgm:presLayoutVars>
          <dgm:chMax val="1"/>
          <dgm:chPref val="1"/>
        </dgm:presLayoutVars>
      </dgm:prSet>
      <dgm:spPr/>
    </dgm:pt>
    <dgm:pt modelId="{56052925-C124-4E15-95FB-6175D125A382}" type="pres">
      <dgm:prSet presAssocID="{C0103748-8AB5-490B-A21A-7B4839FC0AAF}" presName="sibTrans" presStyleCnt="0"/>
      <dgm:spPr/>
    </dgm:pt>
    <dgm:pt modelId="{C0348D85-8692-4CC5-B639-11D48A8661F3}" type="pres">
      <dgm:prSet presAssocID="{765C7BB0-EEE2-4339-A3BC-480CD68A115A}" presName="compNode" presStyleCnt="0"/>
      <dgm:spPr/>
    </dgm:pt>
    <dgm:pt modelId="{91C5D2E7-BA0C-4037-A827-3B0CEA4E01D3}" type="pres">
      <dgm:prSet presAssocID="{765C7BB0-EEE2-4339-A3BC-480CD68A115A}" presName="iconBgRect" presStyleLbl="bgShp" presStyleIdx="1" presStyleCnt="2"/>
      <dgm:spPr/>
    </dgm:pt>
    <dgm:pt modelId="{FDE56A6D-C5EF-426B-AC04-27CB986DDD8B}" type="pres">
      <dgm:prSet presAssocID="{765C7BB0-EEE2-4339-A3BC-480CD68A115A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/>
    </dgm:pt>
    <dgm:pt modelId="{297D2107-B5C9-4E4D-B779-F6EC0D81C3BA}" type="pres">
      <dgm:prSet presAssocID="{765C7BB0-EEE2-4339-A3BC-480CD68A115A}" presName="spaceRect" presStyleCnt="0"/>
      <dgm:spPr/>
    </dgm:pt>
    <dgm:pt modelId="{DE0A9C11-6038-4444-9C67-B5FECF10FF94}" type="pres">
      <dgm:prSet presAssocID="{765C7BB0-EEE2-4339-A3BC-480CD68A115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BC0963-9956-43F3-9164-A5A4E21FE312}" srcId="{996E20C7-95C7-4039-849E-950FE8C8CC12}" destId="{92D05761-A13A-4EC7-ABDE-F3FC85AF341C}" srcOrd="0" destOrd="0" parTransId="{92D0E7C5-DD7C-426B-840C-B047A3E56613}" sibTransId="{C0103748-8AB5-490B-A21A-7B4839FC0AAF}"/>
    <dgm:cxn modelId="{05F00D4B-29E4-4FEA-9FFD-29118CCAFD85}" type="presOf" srcId="{765C7BB0-EEE2-4339-A3BC-480CD68A115A}" destId="{DE0A9C11-6038-4444-9C67-B5FECF10FF94}" srcOrd="0" destOrd="0" presId="urn:microsoft.com/office/officeart/2018/5/layout/IconCircleLabelList"/>
    <dgm:cxn modelId="{207A157D-5F34-4981-A3F7-61AFAF326211}" srcId="{996E20C7-95C7-4039-849E-950FE8C8CC12}" destId="{765C7BB0-EEE2-4339-A3BC-480CD68A115A}" srcOrd="1" destOrd="0" parTransId="{B80994CB-6A2D-4D9D-B0E9-3381FC2201A3}" sibTransId="{23651699-4B98-41F0-854C-13A72339531F}"/>
    <dgm:cxn modelId="{61AA3498-7C0E-4449-8334-112936C700FA}" type="presOf" srcId="{92D05761-A13A-4EC7-ABDE-F3FC85AF341C}" destId="{136BC0FF-6B43-4348-B512-252DAB577F36}" srcOrd="0" destOrd="0" presId="urn:microsoft.com/office/officeart/2018/5/layout/IconCircleLabelList"/>
    <dgm:cxn modelId="{F8D6C39F-C241-4A12-874D-D4E5C2A485F4}" type="presOf" srcId="{996E20C7-95C7-4039-849E-950FE8C8CC12}" destId="{586BE5A8-754F-4BD1-855C-F3CC05D7C9F8}" srcOrd="0" destOrd="0" presId="urn:microsoft.com/office/officeart/2018/5/layout/IconCircleLabelList"/>
    <dgm:cxn modelId="{8FE75DE4-89DB-43B6-A0F0-C251A47C5FFC}" type="presParOf" srcId="{586BE5A8-754F-4BD1-855C-F3CC05D7C9F8}" destId="{4A41BFCD-38B4-449A-959A-E69BA5B51C4A}" srcOrd="0" destOrd="0" presId="urn:microsoft.com/office/officeart/2018/5/layout/IconCircleLabelList"/>
    <dgm:cxn modelId="{8D1D6C6F-5712-4F30-917E-DDE76F3B360F}" type="presParOf" srcId="{4A41BFCD-38B4-449A-959A-E69BA5B51C4A}" destId="{40C1335E-BF86-4C2A-92FF-96091720441B}" srcOrd="0" destOrd="0" presId="urn:microsoft.com/office/officeart/2018/5/layout/IconCircleLabelList"/>
    <dgm:cxn modelId="{81FB752D-F52E-44B2-AE95-E11C0C69F72E}" type="presParOf" srcId="{4A41BFCD-38B4-449A-959A-E69BA5B51C4A}" destId="{4F21D231-74EA-4BC8-9FFC-4B36B40458A5}" srcOrd="1" destOrd="0" presId="urn:microsoft.com/office/officeart/2018/5/layout/IconCircleLabelList"/>
    <dgm:cxn modelId="{0C79FB67-38D4-4CC0-8C05-F8EDAC50C3C1}" type="presParOf" srcId="{4A41BFCD-38B4-449A-959A-E69BA5B51C4A}" destId="{A9CF9070-B094-43DF-BA9C-9568435AF382}" srcOrd="2" destOrd="0" presId="urn:microsoft.com/office/officeart/2018/5/layout/IconCircleLabelList"/>
    <dgm:cxn modelId="{6092CB03-9568-4F1B-940F-6680009883DF}" type="presParOf" srcId="{4A41BFCD-38B4-449A-959A-E69BA5B51C4A}" destId="{136BC0FF-6B43-4348-B512-252DAB577F36}" srcOrd="3" destOrd="0" presId="urn:microsoft.com/office/officeart/2018/5/layout/IconCircleLabelList"/>
    <dgm:cxn modelId="{814765B1-A605-4A4E-A1A2-96FC95B8BAC9}" type="presParOf" srcId="{586BE5A8-754F-4BD1-855C-F3CC05D7C9F8}" destId="{56052925-C124-4E15-95FB-6175D125A382}" srcOrd="1" destOrd="0" presId="urn:microsoft.com/office/officeart/2018/5/layout/IconCircleLabelList"/>
    <dgm:cxn modelId="{8EF80167-6B26-4744-A4DE-2AEF3530AA27}" type="presParOf" srcId="{586BE5A8-754F-4BD1-855C-F3CC05D7C9F8}" destId="{C0348D85-8692-4CC5-B639-11D48A8661F3}" srcOrd="2" destOrd="0" presId="urn:microsoft.com/office/officeart/2018/5/layout/IconCircleLabelList"/>
    <dgm:cxn modelId="{91219A70-0194-4503-9D36-C3A8A1B40260}" type="presParOf" srcId="{C0348D85-8692-4CC5-B639-11D48A8661F3}" destId="{91C5D2E7-BA0C-4037-A827-3B0CEA4E01D3}" srcOrd="0" destOrd="0" presId="urn:microsoft.com/office/officeart/2018/5/layout/IconCircleLabelList"/>
    <dgm:cxn modelId="{09229D9F-A8B8-4F20-A2B5-C8367E8000CB}" type="presParOf" srcId="{C0348D85-8692-4CC5-B639-11D48A8661F3}" destId="{FDE56A6D-C5EF-426B-AC04-27CB986DDD8B}" srcOrd="1" destOrd="0" presId="urn:microsoft.com/office/officeart/2018/5/layout/IconCircleLabelList"/>
    <dgm:cxn modelId="{A9C3077E-8532-4068-A28B-605AADDF3E4E}" type="presParOf" srcId="{C0348D85-8692-4CC5-B639-11D48A8661F3}" destId="{297D2107-B5C9-4E4D-B779-F6EC0D81C3BA}" srcOrd="2" destOrd="0" presId="urn:microsoft.com/office/officeart/2018/5/layout/IconCircleLabelList"/>
    <dgm:cxn modelId="{21CE57E1-05D6-4222-B9C9-AAE542A47133}" type="presParOf" srcId="{C0348D85-8692-4CC5-B639-11D48A8661F3}" destId="{DE0A9C11-6038-4444-9C67-B5FECF10FF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6EDB1-F4C2-490B-9134-0F2DB4891D59}">
      <dsp:nvSpPr>
        <dsp:cNvPr id="0" name=""/>
        <dsp:cNvSpPr/>
      </dsp:nvSpPr>
      <dsp:spPr>
        <a:xfrm>
          <a:off x="0" y="1854"/>
          <a:ext cx="6451943" cy="9398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28901-0999-4ACC-8C77-F46899793521}">
      <dsp:nvSpPr>
        <dsp:cNvPr id="0" name=""/>
        <dsp:cNvSpPr/>
      </dsp:nvSpPr>
      <dsp:spPr>
        <a:xfrm>
          <a:off x="284297" y="213315"/>
          <a:ext cx="516904" cy="516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081C12-4EC2-4EAC-B593-A9D773B5803A}">
      <dsp:nvSpPr>
        <dsp:cNvPr id="0" name=""/>
        <dsp:cNvSpPr/>
      </dsp:nvSpPr>
      <dsp:spPr>
        <a:xfrm>
          <a:off x="1085500" y="1854"/>
          <a:ext cx="5366442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  <a:latin typeface="Corbel"/>
            </a:rPr>
            <a:t>Previous Weeks</a:t>
          </a:r>
        </a:p>
      </dsp:txBody>
      <dsp:txXfrm>
        <a:off x="1085500" y="1854"/>
        <a:ext cx="5366442" cy="939827"/>
      </dsp:txXfrm>
    </dsp:sp>
    <dsp:sp modelId="{0383959E-917D-4613-8312-79C0343C3C5B}">
      <dsp:nvSpPr>
        <dsp:cNvPr id="0" name=""/>
        <dsp:cNvSpPr/>
      </dsp:nvSpPr>
      <dsp:spPr>
        <a:xfrm>
          <a:off x="0" y="1176638"/>
          <a:ext cx="6451943" cy="939827"/>
        </a:xfrm>
        <a:prstGeom prst="roundRect">
          <a:avLst>
            <a:gd name="adj" fmla="val 10000"/>
          </a:avLst>
        </a:prstGeom>
        <a:solidFill>
          <a:schemeClr val="accent5">
            <a:hueOff val="3625003"/>
            <a:satOff val="-21162"/>
            <a:lumOff val="-169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4B6F40-0978-40CA-A779-152D85D3C22C}">
      <dsp:nvSpPr>
        <dsp:cNvPr id="0" name=""/>
        <dsp:cNvSpPr/>
      </dsp:nvSpPr>
      <dsp:spPr>
        <a:xfrm>
          <a:off x="284297" y="1388099"/>
          <a:ext cx="516904" cy="516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18D32F-2A79-41BC-BC01-76D55C8C5C5E}">
      <dsp:nvSpPr>
        <dsp:cNvPr id="0" name=""/>
        <dsp:cNvSpPr/>
      </dsp:nvSpPr>
      <dsp:spPr>
        <a:xfrm>
          <a:off x="1085500" y="1176638"/>
          <a:ext cx="5366442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Upcoming Week</a:t>
          </a:r>
        </a:p>
      </dsp:txBody>
      <dsp:txXfrm>
        <a:off x="1085500" y="1176638"/>
        <a:ext cx="5366442" cy="939827"/>
      </dsp:txXfrm>
    </dsp:sp>
    <dsp:sp modelId="{41298159-5562-4BAC-95EB-2B44851CE17D}">
      <dsp:nvSpPr>
        <dsp:cNvPr id="0" name=""/>
        <dsp:cNvSpPr/>
      </dsp:nvSpPr>
      <dsp:spPr>
        <a:xfrm>
          <a:off x="0" y="2351421"/>
          <a:ext cx="6451943" cy="939827"/>
        </a:xfrm>
        <a:prstGeom prst="roundRect">
          <a:avLst>
            <a:gd name="adj" fmla="val 10000"/>
          </a:avLst>
        </a:prstGeom>
        <a:solidFill>
          <a:schemeClr val="accent5">
            <a:hueOff val="7250006"/>
            <a:satOff val="-42323"/>
            <a:lumOff val="-339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F7A9FC-DA46-490B-83D9-3F681A16A41C}">
      <dsp:nvSpPr>
        <dsp:cNvPr id="0" name=""/>
        <dsp:cNvSpPr/>
      </dsp:nvSpPr>
      <dsp:spPr>
        <a:xfrm>
          <a:off x="284297" y="2562882"/>
          <a:ext cx="516904" cy="516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57528A-E6DB-43C1-8110-9EE02EA0FB18}">
      <dsp:nvSpPr>
        <dsp:cNvPr id="0" name=""/>
        <dsp:cNvSpPr/>
      </dsp:nvSpPr>
      <dsp:spPr>
        <a:xfrm>
          <a:off x="1085500" y="2351421"/>
          <a:ext cx="5366442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Plans &amp; Goal</a:t>
          </a:r>
        </a:p>
      </dsp:txBody>
      <dsp:txXfrm>
        <a:off x="1085500" y="2351421"/>
        <a:ext cx="5366442" cy="939827"/>
      </dsp:txXfrm>
    </dsp:sp>
    <dsp:sp modelId="{D020B720-35AB-46DC-A54A-84B15E6BCE31}">
      <dsp:nvSpPr>
        <dsp:cNvPr id="0" name=""/>
        <dsp:cNvSpPr/>
      </dsp:nvSpPr>
      <dsp:spPr>
        <a:xfrm>
          <a:off x="0" y="3526205"/>
          <a:ext cx="6451943" cy="939827"/>
        </a:xfrm>
        <a:prstGeom prst="roundRect">
          <a:avLst>
            <a:gd name="adj" fmla="val 1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37A175-E3F5-4BE2-91A5-0F08DC415D0D}">
      <dsp:nvSpPr>
        <dsp:cNvPr id="0" name=""/>
        <dsp:cNvSpPr/>
      </dsp:nvSpPr>
      <dsp:spPr>
        <a:xfrm>
          <a:off x="284297" y="3737666"/>
          <a:ext cx="516904" cy="516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316D6D-63B7-4852-BF68-BF5D905BD18E}">
      <dsp:nvSpPr>
        <dsp:cNvPr id="0" name=""/>
        <dsp:cNvSpPr/>
      </dsp:nvSpPr>
      <dsp:spPr>
        <a:xfrm>
          <a:off x="1085500" y="3526205"/>
          <a:ext cx="5366442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Findings &amp; Conclusions</a:t>
          </a:r>
        </a:p>
      </dsp:txBody>
      <dsp:txXfrm>
        <a:off x="1085500" y="3526205"/>
        <a:ext cx="5366442" cy="939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D899A-2C46-43C9-B923-5AE0153A0D68}">
      <dsp:nvSpPr>
        <dsp:cNvPr id="0" name=""/>
        <dsp:cNvSpPr/>
      </dsp:nvSpPr>
      <dsp:spPr>
        <a:xfrm>
          <a:off x="3085" y="0"/>
          <a:ext cx="4743506" cy="37974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0" rIns="4685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  <a:latin typeface="Corbel"/>
            </a:rPr>
            <a:t>Literature study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  <a:latin typeface="Corbel"/>
            </a:rPr>
            <a:t>Various models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  <a:latin typeface="Corbel"/>
            </a:rPr>
            <a:t>Worked on online courses</a:t>
          </a:r>
        </a:p>
      </dsp:txBody>
      <dsp:txXfrm>
        <a:off x="3085" y="1518988"/>
        <a:ext cx="4743506" cy="2278482"/>
      </dsp:txXfrm>
    </dsp:sp>
    <dsp:sp modelId="{9C12A5DF-FFB5-4D3D-886C-8C30CD509FA7}">
      <dsp:nvSpPr>
        <dsp:cNvPr id="0" name=""/>
        <dsp:cNvSpPr/>
      </dsp:nvSpPr>
      <dsp:spPr>
        <a:xfrm>
          <a:off x="3085" y="0"/>
          <a:ext cx="4743506" cy="151898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165100" rIns="4685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085" y="0"/>
        <a:ext cx="4743506" cy="1518988"/>
      </dsp:txXfrm>
    </dsp:sp>
    <dsp:sp modelId="{0E0EB0B5-994D-48C2-B024-92B2EF1B4EBA}">
      <dsp:nvSpPr>
        <dsp:cNvPr id="0" name=""/>
        <dsp:cNvSpPr/>
      </dsp:nvSpPr>
      <dsp:spPr>
        <a:xfrm>
          <a:off x="5126071" y="0"/>
          <a:ext cx="4743506" cy="3797470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0" rIns="4685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  <a:latin typeface="Corbel"/>
            </a:rPr>
            <a:t>CBS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  <a:latin typeface="Corbel"/>
            </a:rPr>
            <a:t>Discussed our progress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  <a:latin typeface="Corbel"/>
            </a:rPr>
            <a:t>E-mailed research proposal</a:t>
          </a:r>
          <a:r>
            <a:rPr lang="en-US" sz="2000" kern="1200" dirty="0">
              <a:solidFill>
                <a:srgbClr val="010000"/>
              </a:solidFill>
              <a:latin typeface="Corbel"/>
            </a:rPr>
            <a:t> </a:t>
          </a:r>
        </a:p>
      </dsp:txBody>
      <dsp:txXfrm>
        <a:off x="5126071" y="1518988"/>
        <a:ext cx="4743506" cy="2278482"/>
      </dsp:txXfrm>
    </dsp:sp>
    <dsp:sp modelId="{EF3677B3-EE0D-4381-BAA5-B27CBC85B2EF}">
      <dsp:nvSpPr>
        <dsp:cNvPr id="0" name=""/>
        <dsp:cNvSpPr/>
      </dsp:nvSpPr>
      <dsp:spPr>
        <a:xfrm>
          <a:off x="5126071" y="0"/>
          <a:ext cx="4743506" cy="151898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165100" rIns="4685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126071" y="0"/>
        <a:ext cx="4743506" cy="1518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D899A-2C46-43C9-B923-5AE0153A0D68}">
      <dsp:nvSpPr>
        <dsp:cNvPr id="0" name=""/>
        <dsp:cNvSpPr/>
      </dsp:nvSpPr>
      <dsp:spPr>
        <a:xfrm>
          <a:off x="192" y="501714"/>
          <a:ext cx="2328367" cy="2794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0" rIns="22999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Finishing Research plan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Receiving and process feedback</a:t>
          </a:r>
        </a:p>
      </dsp:txBody>
      <dsp:txXfrm>
        <a:off x="192" y="1619330"/>
        <a:ext cx="2328367" cy="1676424"/>
      </dsp:txXfrm>
    </dsp:sp>
    <dsp:sp modelId="{9C12A5DF-FFB5-4D3D-886C-8C30CD509FA7}">
      <dsp:nvSpPr>
        <dsp:cNvPr id="0" name=""/>
        <dsp:cNvSpPr/>
      </dsp:nvSpPr>
      <dsp:spPr>
        <a:xfrm>
          <a:off x="192" y="501714"/>
          <a:ext cx="2328367" cy="111761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165100" rIns="229991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01</a:t>
          </a:r>
        </a:p>
      </dsp:txBody>
      <dsp:txXfrm>
        <a:off x="192" y="501714"/>
        <a:ext cx="2328367" cy="1117616"/>
      </dsp:txXfrm>
    </dsp:sp>
    <dsp:sp modelId="{DFD2C860-FBBA-4464-BF6D-0A9F824D7240}">
      <dsp:nvSpPr>
        <dsp:cNvPr id="0" name=""/>
        <dsp:cNvSpPr/>
      </dsp:nvSpPr>
      <dsp:spPr>
        <a:xfrm>
          <a:off x="2514829" y="501714"/>
          <a:ext cx="2328367" cy="2794040"/>
        </a:xfrm>
        <a:prstGeom prst="rect">
          <a:avLst/>
        </a:prstGeom>
        <a:solidFill>
          <a:schemeClr val="accent5">
            <a:hueOff val="3625003"/>
            <a:satOff val="-21162"/>
            <a:lumOff val="-1699"/>
            <a:alphaOff val="0"/>
          </a:schemeClr>
        </a:solidFill>
        <a:ln w="19050" cap="flat" cmpd="sng" algn="ctr">
          <a:solidFill>
            <a:schemeClr val="accent5">
              <a:hueOff val="3625003"/>
              <a:satOff val="-21162"/>
              <a:lumOff val="-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0" rIns="22999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Literature study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Modelling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Linear regression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Machine Learning</a:t>
          </a:r>
        </a:p>
      </dsp:txBody>
      <dsp:txXfrm>
        <a:off x="2514829" y="1619330"/>
        <a:ext cx="2328367" cy="1676424"/>
      </dsp:txXfrm>
    </dsp:sp>
    <dsp:sp modelId="{3BB4B224-B37C-4F05-B0B6-AE46AB9F5F2E}">
      <dsp:nvSpPr>
        <dsp:cNvPr id="0" name=""/>
        <dsp:cNvSpPr/>
      </dsp:nvSpPr>
      <dsp:spPr>
        <a:xfrm>
          <a:off x="2514829" y="501714"/>
          <a:ext cx="2328367" cy="111761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165100" rIns="229991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600" kern="1200"/>
            <a:t>02</a:t>
          </a:r>
        </a:p>
      </dsp:txBody>
      <dsp:txXfrm>
        <a:off x="2514829" y="501714"/>
        <a:ext cx="2328367" cy="1117616"/>
      </dsp:txXfrm>
    </dsp:sp>
    <dsp:sp modelId="{70E28928-FFD9-41C5-BC49-67EA9B09256E}">
      <dsp:nvSpPr>
        <dsp:cNvPr id="0" name=""/>
        <dsp:cNvSpPr/>
      </dsp:nvSpPr>
      <dsp:spPr>
        <a:xfrm>
          <a:off x="5029466" y="501714"/>
          <a:ext cx="2328367" cy="2794040"/>
        </a:xfrm>
        <a:prstGeom prst="rect">
          <a:avLst/>
        </a:prstGeom>
        <a:solidFill>
          <a:schemeClr val="accent5">
            <a:hueOff val="7250006"/>
            <a:satOff val="-42323"/>
            <a:lumOff val="-3398"/>
            <a:alphaOff val="0"/>
          </a:schemeClr>
        </a:solidFill>
        <a:ln w="19050" cap="flat" cmpd="sng" algn="ctr">
          <a:solidFill>
            <a:schemeClr val="accent5">
              <a:hueOff val="7250006"/>
              <a:satOff val="-42323"/>
              <a:lumOff val="-33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0" rIns="22999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Visualizing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Finding the right models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Adding metadata</a:t>
          </a:r>
        </a:p>
      </dsp:txBody>
      <dsp:txXfrm>
        <a:off x="5029466" y="1619330"/>
        <a:ext cx="2328367" cy="1676424"/>
      </dsp:txXfrm>
    </dsp:sp>
    <dsp:sp modelId="{74888A05-08EB-47A4-80C6-044F05D17F12}">
      <dsp:nvSpPr>
        <dsp:cNvPr id="0" name=""/>
        <dsp:cNvSpPr/>
      </dsp:nvSpPr>
      <dsp:spPr>
        <a:xfrm>
          <a:off x="5029466" y="501714"/>
          <a:ext cx="2328367" cy="111761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165100" rIns="229991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03</a:t>
          </a:r>
        </a:p>
      </dsp:txBody>
      <dsp:txXfrm>
        <a:off x="5029466" y="501714"/>
        <a:ext cx="2328367" cy="1117616"/>
      </dsp:txXfrm>
    </dsp:sp>
    <dsp:sp modelId="{E819372A-487B-4FF2-A5E0-033014926EAC}">
      <dsp:nvSpPr>
        <dsp:cNvPr id="0" name=""/>
        <dsp:cNvSpPr/>
      </dsp:nvSpPr>
      <dsp:spPr>
        <a:xfrm>
          <a:off x="7544102" y="501714"/>
          <a:ext cx="2328367" cy="2794040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0" rIns="22999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CSV Files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Receiving CSV files</a:t>
          </a:r>
        </a:p>
      </dsp:txBody>
      <dsp:txXfrm>
        <a:off x="7544102" y="1619330"/>
        <a:ext cx="2328367" cy="1676424"/>
      </dsp:txXfrm>
    </dsp:sp>
    <dsp:sp modelId="{DBB7EDF2-0D8D-44BC-9FF8-002108FE2D9D}">
      <dsp:nvSpPr>
        <dsp:cNvPr id="0" name=""/>
        <dsp:cNvSpPr/>
      </dsp:nvSpPr>
      <dsp:spPr>
        <a:xfrm>
          <a:off x="7544102" y="501714"/>
          <a:ext cx="2328367" cy="111761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165100" rIns="229991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04</a:t>
          </a:r>
        </a:p>
      </dsp:txBody>
      <dsp:txXfrm>
        <a:off x="7544102" y="501714"/>
        <a:ext cx="2328367" cy="1117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7EAC8-1475-4369-AC80-E681B40E7805}">
      <dsp:nvSpPr>
        <dsp:cNvPr id="0" name=""/>
        <dsp:cNvSpPr/>
      </dsp:nvSpPr>
      <dsp:spPr>
        <a:xfrm>
          <a:off x="1003615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F53AE7-4360-4AC8-AD45-5383B0B85B97}">
      <dsp:nvSpPr>
        <dsp:cNvPr id="0" name=""/>
        <dsp:cNvSpPr/>
      </dsp:nvSpPr>
      <dsp:spPr>
        <a:xfrm>
          <a:off x="231117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Visualizing Data</a:t>
          </a:r>
        </a:p>
      </dsp:txBody>
      <dsp:txXfrm>
        <a:off x="231117" y="2345892"/>
        <a:ext cx="2809082" cy="720000"/>
      </dsp:txXfrm>
    </dsp:sp>
    <dsp:sp modelId="{60A831E3-6DC9-4F8B-9CCB-5309734147B3}">
      <dsp:nvSpPr>
        <dsp:cNvPr id="0" name=""/>
        <dsp:cNvSpPr/>
      </dsp:nvSpPr>
      <dsp:spPr>
        <a:xfrm>
          <a:off x="4304287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653262-A386-41CE-A242-4FB63A472860}">
      <dsp:nvSpPr>
        <dsp:cNvPr id="0" name=""/>
        <dsp:cNvSpPr/>
      </dsp:nvSpPr>
      <dsp:spPr>
        <a:xfrm>
          <a:off x="3531790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Continuing Research</a:t>
          </a:r>
        </a:p>
      </dsp:txBody>
      <dsp:txXfrm>
        <a:off x="3531790" y="2345892"/>
        <a:ext cx="2809082" cy="720000"/>
      </dsp:txXfrm>
    </dsp:sp>
    <dsp:sp modelId="{1EF8EE8D-98AD-47F3-9A84-2FA38645DE70}">
      <dsp:nvSpPr>
        <dsp:cNvPr id="0" name=""/>
        <dsp:cNvSpPr/>
      </dsp:nvSpPr>
      <dsp:spPr>
        <a:xfrm>
          <a:off x="7604960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661E6E-ECAB-4085-91F2-A534C3EBD198}">
      <dsp:nvSpPr>
        <dsp:cNvPr id="0" name=""/>
        <dsp:cNvSpPr/>
      </dsp:nvSpPr>
      <dsp:spPr>
        <a:xfrm>
          <a:off x="6832462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Literature Study</a:t>
          </a:r>
        </a:p>
      </dsp:txBody>
      <dsp:txXfrm>
        <a:off x="6832462" y="2345892"/>
        <a:ext cx="280908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75875-18EA-4BC4-8A0F-A0D3E31F88D3}">
      <dsp:nvSpPr>
        <dsp:cNvPr id="0" name=""/>
        <dsp:cNvSpPr/>
      </dsp:nvSpPr>
      <dsp:spPr>
        <a:xfrm>
          <a:off x="3681326" y="474128"/>
          <a:ext cx="1885254" cy="1256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CBS</a:t>
          </a:r>
        </a:p>
      </dsp:txBody>
      <dsp:txXfrm>
        <a:off x="3718137" y="510939"/>
        <a:ext cx="1811632" cy="1183214"/>
      </dsp:txXfrm>
    </dsp:sp>
    <dsp:sp modelId="{CCF7D82A-B44F-41EC-8F20-8BE4F0F41849}">
      <dsp:nvSpPr>
        <dsp:cNvPr id="0" name=""/>
        <dsp:cNvSpPr/>
      </dsp:nvSpPr>
      <dsp:spPr>
        <a:xfrm>
          <a:off x="2173122" y="1730965"/>
          <a:ext cx="2450831" cy="502734"/>
        </a:xfrm>
        <a:custGeom>
          <a:avLst/>
          <a:gdLst/>
          <a:ahLst/>
          <a:cxnLst/>
          <a:rect l="0" t="0" r="0" b="0"/>
          <a:pathLst>
            <a:path>
              <a:moveTo>
                <a:pt x="2450831" y="0"/>
              </a:moveTo>
              <a:lnTo>
                <a:pt x="2450831" y="251367"/>
              </a:lnTo>
              <a:lnTo>
                <a:pt x="0" y="251367"/>
              </a:lnTo>
              <a:lnTo>
                <a:pt x="0" y="502734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193D0-EB2B-46BB-AE65-C998706D00E2}">
      <dsp:nvSpPr>
        <dsp:cNvPr id="0" name=""/>
        <dsp:cNvSpPr/>
      </dsp:nvSpPr>
      <dsp:spPr>
        <a:xfrm>
          <a:off x="1230495" y="2233699"/>
          <a:ext cx="1885254" cy="1256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err="1"/>
            <a:t>Zoek</a:t>
          </a:r>
        </a:p>
      </dsp:txBody>
      <dsp:txXfrm>
        <a:off x="1267306" y="2270510"/>
        <a:ext cx="1811632" cy="1183214"/>
      </dsp:txXfrm>
    </dsp:sp>
    <dsp:sp modelId="{7406B81D-1E24-48A3-8FAB-7CA243B54B07}">
      <dsp:nvSpPr>
        <dsp:cNvPr id="0" name=""/>
        <dsp:cNvSpPr/>
      </dsp:nvSpPr>
      <dsp:spPr>
        <a:xfrm>
          <a:off x="947707" y="3490536"/>
          <a:ext cx="1225415" cy="502734"/>
        </a:xfrm>
        <a:custGeom>
          <a:avLst/>
          <a:gdLst/>
          <a:ahLst/>
          <a:cxnLst/>
          <a:rect l="0" t="0" r="0" b="0"/>
          <a:pathLst>
            <a:path>
              <a:moveTo>
                <a:pt x="1225415" y="0"/>
              </a:moveTo>
              <a:lnTo>
                <a:pt x="1225415" y="251367"/>
              </a:lnTo>
              <a:lnTo>
                <a:pt x="0" y="251367"/>
              </a:lnTo>
              <a:lnTo>
                <a:pt x="0" y="502734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C9787-AC44-4FCD-A0D2-111E71A0A352}">
      <dsp:nvSpPr>
        <dsp:cNvPr id="0" name=""/>
        <dsp:cNvSpPr/>
      </dsp:nvSpPr>
      <dsp:spPr>
        <a:xfrm>
          <a:off x="5080" y="3993270"/>
          <a:ext cx="1885254" cy="1256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 -0.11</a:t>
          </a:r>
        </a:p>
      </dsp:txBody>
      <dsp:txXfrm>
        <a:off x="41891" y="4030081"/>
        <a:ext cx="1811632" cy="1183214"/>
      </dsp:txXfrm>
    </dsp:sp>
    <dsp:sp modelId="{F042847D-A7D4-42EF-BD80-8D807AEE6F3E}">
      <dsp:nvSpPr>
        <dsp:cNvPr id="0" name=""/>
        <dsp:cNvSpPr/>
      </dsp:nvSpPr>
      <dsp:spPr>
        <a:xfrm>
          <a:off x="2173122" y="3490536"/>
          <a:ext cx="1225415" cy="502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67"/>
              </a:lnTo>
              <a:lnTo>
                <a:pt x="1225415" y="251367"/>
              </a:lnTo>
              <a:lnTo>
                <a:pt x="1225415" y="502734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4580D-2263-45D6-A0C1-8909FB4166C0}">
      <dsp:nvSpPr>
        <dsp:cNvPr id="0" name=""/>
        <dsp:cNvSpPr/>
      </dsp:nvSpPr>
      <dsp:spPr>
        <a:xfrm>
          <a:off x="2455911" y="3993270"/>
          <a:ext cx="1885254" cy="1256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 -0.03 </a:t>
          </a:r>
        </a:p>
      </dsp:txBody>
      <dsp:txXfrm>
        <a:off x="2492722" y="4030081"/>
        <a:ext cx="1811632" cy="1183214"/>
      </dsp:txXfrm>
    </dsp:sp>
    <dsp:sp modelId="{30216A26-973F-4459-88DF-B51A342EF793}">
      <dsp:nvSpPr>
        <dsp:cNvPr id="0" name=""/>
        <dsp:cNvSpPr/>
      </dsp:nvSpPr>
      <dsp:spPr>
        <a:xfrm>
          <a:off x="4623953" y="1730965"/>
          <a:ext cx="2450831" cy="502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67"/>
              </a:lnTo>
              <a:lnTo>
                <a:pt x="2450831" y="251367"/>
              </a:lnTo>
              <a:lnTo>
                <a:pt x="2450831" y="502734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C39ED-DC3A-418D-BAAE-24693871C668}">
      <dsp:nvSpPr>
        <dsp:cNvPr id="0" name=""/>
        <dsp:cNvSpPr/>
      </dsp:nvSpPr>
      <dsp:spPr>
        <a:xfrm>
          <a:off x="6132157" y="2233699"/>
          <a:ext cx="1885254" cy="1256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Aantal</a:t>
          </a:r>
          <a:endParaRPr lang="en-US" sz="4200" kern="1200" dirty="0"/>
        </a:p>
      </dsp:txBody>
      <dsp:txXfrm>
        <a:off x="6168968" y="2270510"/>
        <a:ext cx="1811632" cy="1183214"/>
      </dsp:txXfrm>
    </dsp:sp>
    <dsp:sp modelId="{FF54B570-B05B-4246-BB3F-91BF28A73880}">
      <dsp:nvSpPr>
        <dsp:cNvPr id="0" name=""/>
        <dsp:cNvSpPr/>
      </dsp:nvSpPr>
      <dsp:spPr>
        <a:xfrm>
          <a:off x="5849369" y="3490536"/>
          <a:ext cx="1225415" cy="502734"/>
        </a:xfrm>
        <a:custGeom>
          <a:avLst/>
          <a:gdLst/>
          <a:ahLst/>
          <a:cxnLst/>
          <a:rect l="0" t="0" r="0" b="0"/>
          <a:pathLst>
            <a:path>
              <a:moveTo>
                <a:pt x="1225415" y="0"/>
              </a:moveTo>
              <a:lnTo>
                <a:pt x="1225415" y="251367"/>
              </a:lnTo>
              <a:lnTo>
                <a:pt x="0" y="251367"/>
              </a:lnTo>
              <a:lnTo>
                <a:pt x="0" y="502734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D9523-1BFF-47FE-A37E-B1ADB007FB6B}">
      <dsp:nvSpPr>
        <dsp:cNvPr id="0" name=""/>
        <dsp:cNvSpPr/>
      </dsp:nvSpPr>
      <dsp:spPr>
        <a:xfrm>
          <a:off x="4906742" y="3993270"/>
          <a:ext cx="1885254" cy="1256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 0.13</a:t>
          </a:r>
        </a:p>
      </dsp:txBody>
      <dsp:txXfrm>
        <a:off x="4943553" y="4030081"/>
        <a:ext cx="1811632" cy="1183214"/>
      </dsp:txXfrm>
    </dsp:sp>
    <dsp:sp modelId="{DCE1B551-3E50-49E9-A747-2153DE075D4B}">
      <dsp:nvSpPr>
        <dsp:cNvPr id="0" name=""/>
        <dsp:cNvSpPr/>
      </dsp:nvSpPr>
      <dsp:spPr>
        <a:xfrm>
          <a:off x="7074785" y="3490536"/>
          <a:ext cx="1225415" cy="502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67"/>
              </a:lnTo>
              <a:lnTo>
                <a:pt x="1225415" y="251367"/>
              </a:lnTo>
              <a:lnTo>
                <a:pt x="1225415" y="502734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D7D0C-4308-4140-907B-B66DCAD7ED15}">
      <dsp:nvSpPr>
        <dsp:cNvPr id="0" name=""/>
        <dsp:cNvSpPr/>
      </dsp:nvSpPr>
      <dsp:spPr>
        <a:xfrm>
          <a:off x="7357573" y="3993270"/>
          <a:ext cx="1885254" cy="1256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0.008</a:t>
          </a:r>
        </a:p>
      </dsp:txBody>
      <dsp:txXfrm>
        <a:off x="7394384" y="4030081"/>
        <a:ext cx="1811632" cy="11832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1335E-BF86-4C2A-92FF-96091720441B}">
      <dsp:nvSpPr>
        <dsp:cNvPr id="0" name=""/>
        <dsp:cNvSpPr/>
      </dsp:nvSpPr>
      <dsp:spPr>
        <a:xfrm>
          <a:off x="2301574" y="14268"/>
          <a:ext cx="2127375" cy="21273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1D231-74EA-4BC8-9FFC-4B36B40458A5}">
      <dsp:nvSpPr>
        <dsp:cNvPr id="0" name=""/>
        <dsp:cNvSpPr/>
      </dsp:nvSpPr>
      <dsp:spPr>
        <a:xfrm>
          <a:off x="2754949" y="467643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BC0FF-6B43-4348-B512-252DAB577F36}">
      <dsp:nvSpPr>
        <dsp:cNvPr id="0" name=""/>
        <dsp:cNvSpPr/>
      </dsp:nvSpPr>
      <dsp:spPr>
        <a:xfrm>
          <a:off x="1621512" y="2804268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cap="all">
              <a:solidFill>
                <a:srgbClr val="010000"/>
              </a:solidFill>
              <a:latin typeface="Corbel"/>
            </a:rPr>
            <a:t>VISUALIZATION</a:t>
          </a:r>
        </a:p>
      </dsp:txBody>
      <dsp:txXfrm>
        <a:off x="1621512" y="2804268"/>
        <a:ext cx="3487500" cy="720000"/>
      </dsp:txXfrm>
    </dsp:sp>
    <dsp:sp modelId="{91C5D2E7-BA0C-4037-A827-3B0CEA4E01D3}">
      <dsp:nvSpPr>
        <dsp:cNvPr id="0" name=""/>
        <dsp:cNvSpPr/>
      </dsp:nvSpPr>
      <dsp:spPr>
        <a:xfrm>
          <a:off x="6399387" y="14268"/>
          <a:ext cx="2127375" cy="21273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56A6D-C5EF-426B-AC04-27CB986DDD8B}">
      <dsp:nvSpPr>
        <dsp:cNvPr id="0" name=""/>
        <dsp:cNvSpPr/>
      </dsp:nvSpPr>
      <dsp:spPr>
        <a:xfrm>
          <a:off x="6852762" y="467643"/>
          <a:ext cx="1220625" cy="12206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A9C11-6038-4444-9C67-B5FECF10FF94}">
      <dsp:nvSpPr>
        <dsp:cNvPr id="0" name=""/>
        <dsp:cNvSpPr/>
      </dsp:nvSpPr>
      <dsp:spPr>
        <a:xfrm>
          <a:off x="5719324" y="2804268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cap="all">
              <a:solidFill>
                <a:srgbClr val="010000"/>
              </a:solidFill>
              <a:latin typeface="Corbel"/>
            </a:rPr>
            <a:t>KNOWLEDGE</a:t>
          </a:r>
        </a:p>
      </dsp:txBody>
      <dsp:txXfrm>
        <a:off x="5719324" y="2804268"/>
        <a:ext cx="348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51DCC-228A-4B67-A5C3-333BD6ADA23B}" type="datetimeFigureOut">
              <a:rPr lang="nl"/>
              <a:t>28-9-2018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A71A-0372-4B0D-9D10-7C967941DCCA}" type="slidenum">
              <a:rPr lang="n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Extreme gradient boosting on character level SCIKit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3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6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11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9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2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6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8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118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0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83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40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1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04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56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22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509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4"/>
            <a:ext cx="12192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3408"/>
            <a:ext cx="11000316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29" y="6516090"/>
            <a:ext cx="1037943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10633829" y="6325019"/>
            <a:ext cx="95419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16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4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13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8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2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75684D-DCAF-4EBE-B5A7-108C63432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r="11111"/>
          <a:stretch/>
        </p:blipFill>
        <p:spPr>
          <a:xfrm>
            <a:off x="0" y="-33513"/>
            <a:ext cx="12191980" cy="6858000"/>
          </a:xfrm>
          <a:prstGeom prst="rect">
            <a:avLst/>
          </a:prstGeom>
        </p:spPr>
      </p:pic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CBS Chatbot</a:t>
            </a:r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A1BB1-E772-47D2-B15F-AE30B9E05A91}"/>
              </a:ext>
            </a:extLst>
          </p:cNvPr>
          <p:cNvSpPr txBox="1"/>
          <p:nvPr/>
        </p:nvSpPr>
        <p:spPr>
          <a:xfrm>
            <a:off x="4101791" y="3915937"/>
            <a:ext cx="40441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Jan, Askin, Niels, </a:t>
            </a:r>
            <a:r>
              <a:rPr lang="en-US" err="1">
                <a:solidFill>
                  <a:schemeClr val="bg1"/>
                </a:solidFill>
              </a:rPr>
              <a:t>Seyma</a:t>
            </a:r>
            <a:r>
              <a:rPr lang="en-US">
                <a:solidFill>
                  <a:schemeClr val="bg1"/>
                </a:solidFill>
              </a:rPr>
              <a:t>, Timo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BF0E-645A-4C4A-B56E-44A8B400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Questions?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A88AEA29-F710-4EC6-A5D4-A262EFC36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633" y="838090"/>
            <a:ext cx="2796733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4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A1AD-6F5E-48FE-ABED-0B684FA7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Table of contents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20A15-D023-4CE7-A0BD-0C0F68E33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472703"/>
              </p:ext>
            </p:extLst>
          </p:nvPr>
        </p:nvGraphicFramePr>
        <p:xfrm>
          <a:off x="4588145" y="1171103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3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Previous week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240458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87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Upcoming week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087123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26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9FAD-D5D6-4665-BFA4-F7CA26E8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Plans</a:t>
            </a:r>
            <a:r>
              <a:rPr lang="en-US"/>
              <a:t> &amp;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602FA0-D1B6-4429-8A30-D8F6AB956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430031"/>
              </p:ext>
            </p:extLst>
          </p:nvPr>
        </p:nvGraphicFramePr>
        <p:xfrm>
          <a:off x="1056736" y="2485436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04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EBE-8696-4F65-B225-551EEF78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6C78-62E6-4AEF-8CBE-00C247326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matrix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028213-3D6D-4461-B77F-1387C421C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46"/>
              </p:ext>
            </p:extLst>
          </p:nvPr>
        </p:nvGraphicFramePr>
        <p:xfrm>
          <a:off x="1414318" y="3488113"/>
          <a:ext cx="9582725" cy="234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545">
                  <a:extLst>
                    <a:ext uri="{9D8B030D-6E8A-4147-A177-3AD203B41FA5}">
                      <a16:colId xmlns:a16="http://schemas.microsoft.com/office/drawing/2014/main" val="3931158475"/>
                    </a:ext>
                  </a:extLst>
                </a:gridCol>
                <a:gridCol w="1916545">
                  <a:extLst>
                    <a:ext uri="{9D8B030D-6E8A-4147-A177-3AD203B41FA5}">
                      <a16:colId xmlns:a16="http://schemas.microsoft.com/office/drawing/2014/main" val="3019052820"/>
                    </a:ext>
                  </a:extLst>
                </a:gridCol>
                <a:gridCol w="1916545">
                  <a:extLst>
                    <a:ext uri="{9D8B030D-6E8A-4147-A177-3AD203B41FA5}">
                      <a16:colId xmlns:a16="http://schemas.microsoft.com/office/drawing/2014/main" val="2118250010"/>
                    </a:ext>
                  </a:extLst>
                </a:gridCol>
                <a:gridCol w="1916545">
                  <a:extLst>
                    <a:ext uri="{9D8B030D-6E8A-4147-A177-3AD203B41FA5}">
                      <a16:colId xmlns:a16="http://schemas.microsoft.com/office/drawing/2014/main" val="2141657142"/>
                    </a:ext>
                  </a:extLst>
                </a:gridCol>
                <a:gridCol w="1916545">
                  <a:extLst>
                    <a:ext uri="{9D8B030D-6E8A-4147-A177-3AD203B41FA5}">
                      <a16:colId xmlns:a16="http://schemas.microsoft.com/office/drawing/2014/main" val="3587001339"/>
                    </a:ext>
                  </a:extLst>
                </a:gridCol>
              </a:tblGrid>
              <a:tr h="585931">
                <a:tc>
                  <a:txBody>
                    <a:bodyPr/>
                    <a:lstStyle/>
                    <a:p>
                      <a:pPr algn="ctr" fontAlgn="base"/>
                      <a:endParaRPr lang="nl-NL" sz="280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2800">
                          <a:effectLst/>
                        </a:rPr>
                        <a:t>Beste   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2800">
                          <a:effectLst/>
                        </a:rPr>
                        <a:t>Ik   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2800">
                          <a:effectLst/>
                        </a:rPr>
                        <a:t>Hoeveel   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2800">
                          <a:effectLst/>
                        </a:rPr>
                        <a:t>inwoners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465189"/>
                  </a:ext>
                </a:extLst>
              </a:tr>
              <a:tr h="585931"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2800">
                          <a:effectLst/>
                        </a:rPr>
                        <a:t>Zin 1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2800">
                          <a:effectLst/>
                        </a:rPr>
                        <a:t>1 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2800">
                          <a:effectLst/>
                        </a:rPr>
                        <a:t>1 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2800">
                          <a:effectLst/>
                        </a:rPr>
                        <a:t>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2800">
                          <a:effectLst/>
                        </a:rPr>
                        <a:t>0 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702826"/>
                  </a:ext>
                </a:extLst>
              </a:tr>
              <a:tr h="585931"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2800">
                          <a:effectLst/>
                        </a:rPr>
                        <a:t>Zin 2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2800">
                          <a:effectLst/>
                        </a:rPr>
                        <a:t>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2800">
                          <a:effectLst/>
                        </a:rPr>
                        <a:t>1 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2800">
                          <a:effectLst/>
                        </a:rPr>
                        <a:t>1 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2800">
                          <a:effectLst/>
                        </a:rPr>
                        <a:t>1 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098310"/>
                  </a:ext>
                </a:extLst>
              </a:tr>
              <a:tr h="585931"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2800">
                          <a:effectLst/>
                        </a:rPr>
                        <a:t>Zin 3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2800">
                          <a:effectLst/>
                        </a:rPr>
                        <a:t>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2800">
                          <a:effectLst/>
                        </a:rPr>
                        <a:t>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2800">
                          <a:effectLst/>
                        </a:rPr>
                        <a:t>1 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2800">
                          <a:effectLst/>
                        </a:rPr>
                        <a:t>0 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0475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391310-DD90-4D77-9ED1-88009A06502E}"/>
              </a:ext>
            </a:extLst>
          </p:cNvPr>
          <p:cNvSpPr txBox="1"/>
          <p:nvPr/>
        </p:nvSpPr>
        <p:spPr>
          <a:xfrm>
            <a:off x="3048000" y="3200400"/>
            <a:ext cx="6096000" cy="9848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100">
              <a:latin typeface="Calibri"/>
              <a:cs typeface="Calibri"/>
            </a:endParaRPr>
          </a:p>
          <a:p>
            <a:endParaRPr lang="en-US">
              <a:latin typeface="Segoe UI"/>
              <a:cs typeface="Segoe UI"/>
            </a:endParaRPr>
          </a:p>
          <a:p>
            <a:r>
              <a:rPr lang="en-US" sz="1100">
                <a:latin typeface="Calibri"/>
                <a:cs typeface="Segoe UI"/>
              </a:rPr>
              <a:t>   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7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6681-E6E4-475F-8B4E-A2091488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Extreme Gradient Boosting Tree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0B7A9CF-3DD5-4F78-8784-3D489AA2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09" y="1591106"/>
            <a:ext cx="8077199" cy="50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9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CB09-626F-4637-9C2D-5ECE0F5E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err="1"/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DAF81E9A-91D6-4FD8-B112-4AE15C43EA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5716994"/>
              </p:ext>
            </p:extLst>
          </p:nvPr>
        </p:nvGraphicFramePr>
        <p:xfrm>
          <a:off x="1362364" y="432140"/>
          <a:ext cx="9247908" cy="5724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1EAEE544-B09C-473A-9433-7C424C226819}"/>
              </a:ext>
            </a:extLst>
          </p:cNvPr>
          <p:cNvSpPr txBox="1"/>
          <p:nvPr/>
        </p:nvSpPr>
        <p:spPr>
          <a:xfrm>
            <a:off x="2830946" y="20804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JA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AC520EF-525D-4553-B44D-6E2094DBDD1F}"/>
              </a:ext>
            </a:extLst>
          </p:cNvPr>
          <p:cNvSpPr txBox="1"/>
          <p:nvPr/>
        </p:nvSpPr>
        <p:spPr>
          <a:xfrm>
            <a:off x="1145308" y="389312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JA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77A977-4C2A-4E2F-B483-116CC42BB578}"/>
              </a:ext>
            </a:extLst>
          </p:cNvPr>
          <p:cNvSpPr txBox="1"/>
          <p:nvPr/>
        </p:nvSpPr>
        <p:spPr>
          <a:xfrm>
            <a:off x="6075217" y="389312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JA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2956DCA-F054-48A6-A9E2-6251339427C2}"/>
              </a:ext>
            </a:extLst>
          </p:cNvPr>
          <p:cNvSpPr txBox="1"/>
          <p:nvPr/>
        </p:nvSpPr>
        <p:spPr>
          <a:xfrm>
            <a:off x="6029036" y="20804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DB0D0C6-D0E6-4983-ABC6-615FD41B43DC}"/>
              </a:ext>
            </a:extLst>
          </p:cNvPr>
          <p:cNvSpPr txBox="1"/>
          <p:nvPr/>
        </p:nvSpPr>
        <p:spPr>
          <a:xfrm>
            <a:off x="2981035" y="389312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2D82DDF-B37F-46C7-A3F7-71ED597B9B52}"/>
              </a:ext>
            </a:extLst>
          </p:cNvPr>
          <p:cNvSpPr txBox="1"/>
          <p:nvPr/>
        </p:nvSpPr>
        <p:spPr>
          <a:xfrm>
            <a:off x="7864762" y="389312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NEE</a:t>
            </a:r>
          </a:p>
        </p:txBody>
      </p:sp>
    </p:spTree>
    <p:extLst>
      <p:ext uri="{BB962C8B-B14F-4D97-AF65-F5344CB8AC3E}">
        <p14:creationId xmlns:p14="http://schemas.microsoft.com/office/powerpoint/2010/main" val="234203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729B8DCA-B2F6-43A9-9EA8-93C45FA064FC}"/>
              </a:ext>
            </a:extLst>
          </p:cNvPr>
          <p:cNvSpPr/>
          <p:nvPr/>
        </p:nvSpPr>
        <p:spPr>
          <a:xfrm>
            <a:off x="-409722" y="3997921"/>
            <a:ext cx="12980963" cy="301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16503-D847-4718-B64A-10AC297D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5400">
                <a:solidFill>
                  <a:srgbClr val="FFFFFF"/>
                </a:solidFill>
                <a:cs typeface="Calibri Light"/>
              </a:rPr>
              <a:t>Findings &amp; Conclusions</a:t>
            </a:r>
            <a:endParaRPr lang="en-US" sz="5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571C47-F9A6-4874-A5D8-F1C1FCCB2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172117"/>
              </p:ext>
            </p:extLst>
          </p:nvPr>
        </p:nvGraphicFramePr>
        <p:xfrm>
          <a:off x="709613" y="642938"/>
          <a:ext cx="10828337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802347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E03B508C05847806E8CA1F9ACD734" ma:contentTypeVersion="4" ma:contentTypeDescription="Een nieuw document maken." ma:contentTypeScope="" ma:versionID="b5559d1cf538a18bac53d68f9a160055">
  <xsd:schema xmlns:xsd="http://www.w3.org/2001/XMLSchema" xmlns:xs="http://www.w3.org/2001/XMLSchema" xmlns:p="http://schemas.microsoft.com/office/2006/metadata/properties" xmlns:ns2="6fa92205-762c-4da8-8215-640bd5bef01d" targetNamespace="http://schemas.microsoft.com/office/2006/metadata/properties" ma:root="true" ma:fieldsID="6be6defa1dfbe5cc051ed490b7c388a9" ns2:_="">
    <xsd:import namespace="6fa92205-762c-4da8-8215-640bd5bef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92205-762c-4da8-8215-640bd5be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DA5672-7882-411B-B05C-A74FF5F601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a92205-762c-4da8-8215-640bd5bef0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9DBC58-6E3E-4F5E-BC2D-A0B4A9DB96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672BDA-B23E-41C0-8F79-610EB6958311}">
  <ds:schemaRefs>
    <ds:schemaRef ds:uri="http://purl.org/dc/elements/1.1/"/>
    <ds:schemaRef ds:uri="http://schemas.microsoft.com/office/2006/metadata/properties"/>
    <ds:schemaRef ds:uri="6fa92205-762c-4da8-8215-640bd5bef01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Segoe UI</vt:lpstr>
      <vt:lpstr>Times New Roman</vt:lpstr>
      <vt:lpstr>Verdana</vt:lpstr>
      <vt:lpstr>Basis</vt:lpstr>
      <vt:lpstr>1_Basis</vt:lpstr>
      <vt:lpstr>CBS Chatbot</vt:lpstr>
      <vt:lpstr>Table of contents</vt:lpstr>
      <vt:lpstr>Previous week</vt:lpstr>
      <vt:lpstr>Upcoming week</vt:lpstr>
      <vt:lpstr>Plans &amp; Goals</vt:lpstr>
      <vt:lpstr>Count vectors</vt:lpstr>
      <vt:lpstr>Extreme Gradient Boosting Tree</vt:lpstr>
      <vt:lpstr>Example</vt:lpstr>
      <vt:lpstr>Findings &amp; 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CBS Chatbot</dc:title>
  <dc:creator>Şeyma Irılmazbilek</dc:creator>
  <cp:lastModifiedBy>Şeyma Irılmazbilek</cp:lastModifiedBy>
  <cp:revision>1</cp:revision>
  <dcterms:created xsi:type="dcterms:W3CDTF">1601-01-01T00:00:00Z</dcterms:created>
  <dcterms:modified xsi:type="dcterms:W3CDTF">2018-09-28T11:54:20Z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0x01010095AE03B508C05847806E8CA1F9ACD734</vt:lpwstr>
  </property>
</Properties>
</file>