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5"/>
  </p:notesMasterIdLst>
  <p:sldIdLst>
    <p:sldId id="256" r:id="rId6"/>
    <p:sldId id="257" r:id="rId7"/>
    <p:sldId id="266" r:id="rId8"/>
    <p:sldId id="276" r:id="rId9"/>
    <p:sldId id="280" r:id="rId10"/>
    <p:sldId id="277" r:id="rId11"/>
    <p:sldId id="278" r:id="rId12"/>
    <p:sldId id="267" r:id="rId13"/>
    <p:sldId id="260" r:id="rId14"/>
  </p:sldIdLst>
  <p:sldSz cx="12192000" cy="6858000"/>
  <p:notesSz cx="6858000" cy="129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0475B-4C9F-F5F6-E4A2-8A211587F4DE}" v="48" dt="2018-10-05T11:27:43.090"/>
    <p1510:client id="{361C3F3C-BD1A-7CA3-81F6-7BB312966568}" v="2" dt="2018-10-05T11:33:32.149"/>
    <p1510:client id="{A09F7137-643C-6504-C3A2-A67A1AE0704D}" v="3" dt="2018-10-05T11:52:55.865"/>
    <p1510:client id="{1EBE0F98-E1B8-4471-9D54-176EA1E08BA8}" v="7" dt="2018-10-12T10:07:55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ikaya, A.E. (14121409)" userId="S::14121409@student.hhs.nl::a9aadd00-aad4-4b9d-b9d8-2ec2987e93fa" providerId="AD" clId="Web-{361C3F3C-BD1A-7CA3-81F6-7BB312966568}"/>
    <pc:docChg chg="modSld">
      <pc:chgData name="Sarikaya, A.E. (14121409)" userId="S::14121409@student.hhs.nl::a9aadd00-aad4-4b9d-b9d8-2ec2987e93fa" providerId="AD" clId="Web-{361C3F3C-BD1A-7CA3-81F6-7BB312966568}" dt="2018-10-05T11:33:32.149" v="1" actId="1076"/>
      <pc:docMkLst>
        <pc:docMk/>
      </pc:docMkLst>
      <pc:sldChg chg="modSp">
        <pc:chgData name="Sarikaya, A.E. (14121409)" userId="S::14121409@student.hhs.nl::a9aadd00-aad4-4b9d-b9d8-2ec2987e93fa" providerId="AD" clId="Web-{361C3F3C-BD1A-7CA3-81F6-7BB312966568}" dt="2018-10-05T11:33:32.149" v="1" actId="1076"/>
        <pc:sldMkLst>
          <pc:docMk/>
          <pc:sldMk cId="199313626" sldId="277"/>
        </pc:sldMkLst>
        <pc:picChg chg="mod">
          <ac:chgData name="Sarikaya, A.E. (14121409)" userId="S::14121409@student.hhs.nl::a9aadd00-aad4-4b9d-b9d8-2ec2987e93fa" providerId="AD" clId="Web-{361C3F3C-BD1A-7CA3-81F6-7BB312966568}" dt="2018-10-05T11:33:32.149" v="1" actId="1076"/>
          <ac:picMkLst>
            <pc:docMk/>
            <pc:sldMk cId="199313626" sldId="277"/>
            <ac:picMk id="5" creationId="{14864FFD-44F0-4427-8EFF-305E0DC97D1E}"/>
          </ac:picMkLst>
        </pc:picChg>
      </pc:sldChg>
    </pc:docChg>
  </pc:docChgLst>
  <pc:docChgLst>
    <pc:chgData name="Sarikaya, A.E. (14121409)" userId="S::14121409@student.hhs.nl::a9aadd00-aad4-4b9d-b9d8-2ec2987e93fa" providerId="AD" clId="Web-{1EBE0F98-E1B8-4471-9D54-176EA1E08BA8}"/>
    <pc:docChg chg="addSld delSld modSld sldOrd">
      <pc:chgData name="Sarikaya, A.E. (14121409)" userId="S::14121409@student.hhs.nl::a9aadd00-aad4-4b9d-b9d8-2ec2987e93fa" providerId="AD" clId="Web-{1EBE0F98-E1B8-4471-9D54-176EA1E08BA8}" dt="2018-10-12T10:08:02.120" v="33"/>
      <pc:docMkLst>
        <pc:docMk/>
      </pc:docMkLst>
      <pc:sldChg chg="add del">
        <pc:chgData name="Sarikaya, A.E. (14121409)" userId="S::14121409@student.hhs.nl::a9aadd00-aad4-4b9d-b9d8-2ec2987e93fa" providerId="AD" clId="Web-{1EBE0F98-E1B8-4471-9D54-176EA1E08BA8}" dt="2018-10-12T10:07:59.073" v="32"/>
        <pc:sldMkLst>
          <pc:docMk/>
          <pc:sldMk cId="3571873006" sldId="266"/>
        </pc:sldMkLst>
      </pc:sldChg>
      <pc:sldChg chg="modSp ord">
        <pc:chgData name="Sarikaya, A.E. (14121409)" userId="S::14121409@student.hhs.nl::a9aadd00-aad4-4b9d-b9d8-2ec2987e93fa" providerId="AD" clId="Web-{1EBE0F98-E1B8-4471-9D54-176EA1E08BA8}" dt="2018-10-12T10:08:02.120" v="33"/>
        <pc:sldMkLst>
          <pc:docMk/>
          <pc:sldMk cId="1312260069" sldId="267"/>
        </pc:sldMkLst>
        <pc:spChg chg="mod">
          <ac:chgData name="Sarikaya, A.E. (14121409)" userId="S::14121409@student.hhs.nl::a9aadd00-aad4-4b9d-b9d8-2ec2987e93fa" providerId="AD" clId="Web-{1EBE0F98-E1B8-4471-9D54-176EA1E08BA8}" dt="2018-10-12T10:07:55.214" v="31" actId="20577"/>
          <ac:spMkLst>
            <pc:docMk/>
            <pc:sldMk cId="1312260069" sldId="267"/>
            <ac:spMk id="2" creationId="{B91EA594-9AD1-4A6E-8EB3-0AB291438720}"/>
          </ac:spMkLst>
        </pc:spChg>
      </pc:sldChg>
    </pc:docChg>
  </pc:docChgLst>
  <pc:docChgLst>
    <pc:chgData name="Frionnet, T. (15072924)" userId="S::15072924@student.hhs.nl::6dfa7817-e48f-46ef-8384-52ed36abf355" providerId="AD" clId="Web-{7A38DC90-86C6-A115-D197-AA53249496F0}"/>
    <pc:docChg chg="addSld modSld">
      <pc:chgData name="Frionnet, T. (15072924)" userId="S::15072924@student.hhs.nl::6dfa7817-e48f-46ef-8384-52ed36abf355" providerId="AD" clId="Web-{7A38DC90-86C6-A115-D197-AA53249496F0}" dt="2018-10-05T11:52:13.195" v="7"/>
      <pc:docMkLst>
        <pc:docMk/>
      </pc:docMkLst>
      <pc:sldChg chg="addSp delSp modSp add replId">
        <pc:chgData name="Frionnet, T. (15072924)" userId="S::15072924@student.hhs.nl::6dfa7817-e48f-46ef-8384-52ed36abf355" providerId="AD" clId="Web-{7A38DC90-86C6-A115-D197-AA53249496F0}" dt="2018-10-05T11:52:13.195" v="7"/>
        <pc:sldMkLst>
          <pc:docMk/>
          <pc:sldMk cId="2333618887" sldId="279"/>
        </pc:sldMkLst>
        <pc:spChg chg="add del mod">
          <ac:chgData name="Frionnet, T. (15072924)" userId="S::15072924@student.hhs.nl::6dfa7817-e48f-46ef-8384-52ed36abf355" providerId="AD" clId="Web-{7A38DC90-86C6-A115-D197-AA53249496F0}" dt="2018-10-05T11:52:11.288" v="5"/>
          <ac:spMkLst>
            <pc:docMk/>
            <pc:sldMk cId="2333618887" sldId="279"/>
            <ac:spMk id="4" creationId="{BA6190C3-4CC3-480E-B98C-458748EF5480}"/>
          </ac:spMkLst>
        </pc:spChg>
        <pc:spChg chg="add del">
          <ac:chgData name="Frionnet, T. (15072924)" userId="S::15072924@student.hhs.nl::6dfa7817-e48f-46ef-8384-52ed36abf355" providerId="AD" clId="Web-{7A38DC90-86C6-A115-D197-AA53249496F0}" dt="2018-10-05T11:52:13.195" v="7"/>
          <ac:spMkLst>
            <pc:docMk/>
            <pc:sldMk cId="2333618887" sldId="279"/>
            <ac:spMk id="71" creationId="{6C9CCC80-7A96-41CB-8626-BBA75D236F1B}"/>
          </ac:spMkLst>
        </pc:spChg>
        <pc:picChg chg="del">
          <ac:chgData name="Frionnet, T. (15072924)" userId="S::15072924@student.hhs.nl::6dfa7817-e48f-46ef-8384-52ed36abf355" providerId="AD" clId="Web-{7A38DC90-86C6-A115-D197-AA53249496F0}" dt="2018-10-05T11:51:56.538" v="1"/>
          <ac:picMkLst>
            <pc:docMk/>
            <pc:sldMk cId="2333618887" sldId="279"/>
            <ac:picMk id="5" creationId="{14864FFD-44F0-4427-8EFF-305E0DC97D1E}"/>
          </ac:picMkLst>
        </pc:picChg>
      </pc:sldChg>
    </pc:docChg>
  </pc:docChgLst>
  <pc:docChgLst>
    <pc:chgData name="Kouwenberg, N.E.M. (15108384)" userId="S::15108384@student.hhs.nl::c9ae5456-5a50-4cc8-b00d-a76c59862861" providerId="AD" clId="Web-{BE41FA5C-56F1-B5BB-4F36-1168A8E71432}"/>
    <pc:docChg chg="addSld delSld modSld sldOrd">
      <pc:chgData name="Kouwenberg, N.E.M. (15108384)" userId="S::15108384@student.hhs.nl::c9ae5456-5a50-4cc8-b00d-a76c59862861" providerId="AD" clId="Web-{BE41FA5C-56F1-B5BB-4F36-1168A8E71432}" dt="2018-10-04T08:32:10.786" v="15"/>
      <pc:docMkLst>
        <pc:docMk/>
      </pc:docMkLst>
      <pc:sldChg chg="modSp">
        <pc:chgData name="Kouwenberg, N.E.M. (15108384)" userId="S::15108384@student.hhs.nl::c9ae5456-5a50-4cc8-b00d-a76c59862861" providerId="AD" clId="Web-{BE41FA5C-56F1-B5BB-4F36-1168A8E71432}" dt="2018-10-04T07:56:53.504" v="1" actId="1076"/>
        <pc:sldMkLst>
          <pc:docMk/>
          <pc:sldMk cId="3571873006" sldId="266"/>
        </pc:sldMkLst>
        <pc:graphicFrameChg chg="mod">
          <ac:chgData name="Kouwenberg, N.E.M. (15108384)" userId="S::15108384@student.hhs.nl::c9ae5456-5a50-4cc8-b00d-a76c59862861" providerId="AD" clId="Web-{BE41FA5C-56F1-B5BB-4F36-1168A8E71432}" dt="2018-10-04T07:56:53.504" v="1" actId="1076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  <pc:sldChg chg="del">
        <pc:chgData name="Kouwenberg, N.E.M. (15108384)" userId="S::15108384@student.hhs.nl::c9ae5456-5a50-4cc8-b00d-a76c59862861" providerId="AD" clId="Web-{BE41FA5C-56F1-B5BB-4F36-1168A8E71432}" dt="2018-10-04T08:02:56.207" v="12"/>
        <pc:sldMkLst>
          <pc:docMk/>
          <pc:sldMk cId="3998890056" sldId="268"/>
        </pc:sldMkLst>
      </pc:sldChg>
      <pc:sldChg chg="del">
        <pc:chgData name="Kouwenberg, N.E.M. (15108384)" userId="S::15108384@student.hhs.nl::c9ae5456-5a50-4cc8-b00d-a76c59862861" providerId="AD" clId="Web-{BE41FA5C-56F1-B5BB-4F36-1168A8E71432}" dt="2018-10-04T08:03:00.520" v="13"/>
        <pc:sldMkLst>
          <pc:docMk/>
          <pc:sldMk cId="2342037957" sldId="269"/>
        </pc:sldMkLst>
      </pc:sldChg>
      <pc:sldChg chg="addSp delSp modSp">
        <pc:chgData name="Kouwenberg, N.E.M. (15108384)" userId="S::15108384@student.hhs.nl::c9ae5456-5a50-4cc8-b00d-a76c59862861" providerId="AD" clId="Web-{BE41FA5C-56F1-B5BB-4F36-1168A8E71432}" dt="2018-10-04T08:00:26.864" v="11" actId="1076"/>
        <pc:sldMkLst>
          <pc:docMk/>
          <pc:sldMk cId="1139071573" sldId="270"/>
        </pc:sldMkLst>
        <pc:spChg chg="del mod">
          <ac:chgData name="Kouwenberg, N.E.M. (15108384)" userId="S::15108384@student.hhs.nl::c9ae5456-5a50-4cc8-b00d-a76c59862861" providerId="AD" clId="Web-{BE41FA5C-56F1-B5BB-4F36-1168A8E71432}" dt="2018-10-04T07:59:53.332" v="5"/>
          <ac:spMkLst>
            <pc:docMk/>
            <pc:sldMk cId="1139071573" sldId="270"/>
            <ac:spMk id="3" creationId="{E0A96C78-62E6-4AEF-8CBE-00C247326597}"/>
          </ac:spMkLst>
        </pc:spChg>
        <pc:spChg chg="add mod">
          <ac:chgData name="Kouwenberg, N.E.M. (15108384)" userId="S::15108384@student.hhs.nl::c9ae5456-5a50-4cc8-b00d-a76c59862861" providerId="AD" clId="Web-{BE41FA5C-56F1-B5BB-4F36-1168A8E71432}" dt="2018-10-04T08:00:26.864" v="11" actId="1076"/>
          <ac:spMkLst>
            <pc:docMk/>
            <pc:sldMk cId="1139071573" sldId="270"/>
            <ac:spMk id="7" creationId="{5D9C5209-8E48-42B0-B76A-F95BE2E50D03}"/>
          </ac:spMkLst>
        </pc:spChg>
        <pc:graphicFrameChg chg="del">
          <ac:chgData name="Kouwenberg, N.E.M. (15108384)" userId="S::15108384@student.hhs.nl::c9ae5456-5a50-4cc8-b00d-a76c59862861" providerId="AD" clId="Web-{BE41FA5C-56F1-B5BB-4F36-1168A8E71432}" dt="2018-10-04T08:00:19.161" v="10"/>
          <ac:graphicFrameMkLst>
            <pc:docMk/>
            <pc:sldMk cId="1139071573" sldId="270"/>
            <ac:graphicFrameMk id="5" creationId="{25028213-3D6D-4461-B77F-1387C421C74E}"/>
          </ac:graphicFrameMkLst>
        </pc:graphicFrameChg>
      </pc:sldChg>
      <pc:sldChg chg="add ord replId">
        <pc:chgData name="Kouwenberg, N.E.M. (15108384)" userId="S::15108384@student.hhs.nl::c9ae5456-5a50-4cc8-b00d-a76c59862861" providerId="AD" clId="Web-{BE41FA5C-56F1-B5BB-4F36-1168A8E71432}" dt="2018-10-04T08:32:10.786" v="15"/>
        <pc:sldMkLst>
          <pc:docMk/>
          <pc:sldMk cId="1906949922" sldId="271"/>
        </pc:sldMkLst>
      </pc:sldChg>
    </pc:docChg>
  </pc:docChgLst>
  <pc:docChgLst>
    <pc:chgData name="Sarikaya, A.E. (14121409)" userId="S::14121409@student.hhs.nl::a9aadd00-aad4-4b9d-b9d8-2ec2987e93fa" providerId="AD" clId="Web-{BEBB3C57-9B6B-E2E2-A658-CED9809833C8}"/>
    <pc:docChg chg="addSld delSld modSld">
      <pc:chgData name="Sarikaya, A.E. (14121409)" userId="S::14121409@student.hhs.nl::a9aadd00-aad4-4b9d-b9d8-2ec2987e93fa" providerId="AD" clId="Web-{BEBB3C57-9B6B-E2E2-A658-CED9809833C8}" dt="2018-10-05T11:31:39.575" v="16"/>
      <pc:docMkLst>
        <pc:docMk/>
      </pc:docMkLst>
      <pc:sldChg chg="modNotes">
        <pc:chgData name="Sarikaya, A.E. (14121409)" userId="S::14121409@student.hhs.nl::a9aadd00-aad4-4b9d-b9d8-2ec2987e93fa" providerId="AD" clId="Web-{BEBB3C57-9B6B-E2E2-A658-CED9809833C8}" dt="2018-10-05T11:31:15.184" v="8"/>
        <pc:sldMkLst>
          <pc:docMk/>
          <pc:sldMk cId="1312260069" sldId="267"/>
        </pc:sldMkLst>
      </pc:sldChg>
      <pc:sldChg chg="addSp delSp">
        <pc:chgData name="Sarikaya, A.E. (14121409)" userId="S::14121409@student.hhs.nl::a9aadd00-aad4-4b9d-b9d8-2ec2987e93fa" providerId="AD" clId="Web-{BEBB3C57-9B6B-E2E2-A658-CED9809833C8}" dt="2018-10-05T11:11:42.313" v="3"/>
        <pc:sldMkLst>
          <pc:docMk/>
          <pc:sldMk cId="4260027985" sldId="276"/>
        </pc:sldMkLst>
        <pc:graphicFrameChg chg="add del">
          <ac:chgData name="Sarikaya, A.E. (14121409)" userId="S::14121409@student.hhs.nl::a9aadd00-aad4-4b9d-b9d8-2ec2987e93fa" providerId="AD" clId="Web-{BEBB3C57-9B6B-E2E2-A658-CED9809833C8}" dt="2018-10-05T11:11:42.313" v="3"/>
          <ac:graphicFrameMkLst>
            <pc:docMk/>
            <pc:sldMk cId="4260027985" sldId="276"/>
            <ac:graphicFrameMk id="156" creationId="{17CFB9A0-E6DE-4F45-B3DD-F7055054D034}"/>
          </ac:graphicFrameMkLst>
        </pc:graphicFrameChg>
      </pc:sldChg>
      <pc:sldChg chg="modNotes">
        <pc:chgData name="Sarikaya, A.E. (14121409)" userId="S::14121409@student.hhs.nl::a9aadd00-aad4-4b9d-b9d8-2ec2987e93fa" providerId="AD" clId="Web-{BEBB3C57-9B6B-E2E2-A658-CED9809833C8}" dt="2018-10-05T11:31:39.575" v="16"/>
        <pc:sldMkLst>
          <pc:docMk/>
          <pc:sldMk cId="199313626" sldId="277"/>
        </pc:sldMkLst>
      </pc:sldChg>
      <pc:sldChg chg="new del">
        <pc:chgData name="Sarikaya, A.E. (14121409)" userId="S::14121409@student.hhs.nl::a9aadd00-aad4-4b9d-b9d8-2ec2987e93fa" providerId="AD" clId="Web-{BEBB3C57-9B6B-E2E2-A658-CED9809833C8}" dt="2018-10-05T11:11:27.344" v="1"/>
        <pc:sldMkLst>
          <pc:docMk/>
          <pc:sldMk cId="686661431" sldId="278"/>
        </pc:sldMkLst>
      </pc:sldChg>
      <pc:sldChg chg="addSp delSp modSp new">
        <pc:chgData name="Sarikaya, A.E. (14121409)" userId="S::14121409@student.hhs.nl::a9aadd00-aad4-4b9d-b9d8-2ec2987e93fa" providerId="AD" clId="Web-{BEBB3C57-9B6B-E2E2-A658-CED9809833C8}" dt="2018-10-05T11:12:01.657" v="7" actId="1076"/>
        <pc:sldMkLst>
          <pc:docMk/>
          <pc:sldMk cId="2879762719" sldId="278"/>
        </pc:sldMkLst>
        <pc:spChg chg="del">
          <ac:chgData name="Sarikaya, A.E. (14121409)" userId="S::14121409@student.hhs.nl::a9aadd00-aad4-4b9d-b9d8-2ec2987e93fa" providerId="AD" clId="Web-{BEBB3C57-9B6B-E2E2-A658-CED9809833C8}" dt="2018-10-05T11:11:55.047" v="6"/>
          <ac:spMkLst>
            <pc:docMk/>
            <pc:sldMk cId="2879762719" sldId="278"/>
            <ac:spMk id="2" creationId="{A46D3145-C366-46A5-839B-C8770A70F58B}"/>
          </ac:spMkLst>
        </pc:spChg>
        <pc:graphicFrameChg chg="add mod">
          <ac:chgData name="Sarikaya, A.E. (14121409)" userId="S::14121409@student.hhs.nl::a9aadd00-aad4-4b9d-b9d8-2ec2987e93fa" providerId="AD" clId="Web-{BEBB3C57-9B6B-E2E2-A658-CED9809833C8}" dt="2018-10-05T11:12:01.657" v="7" actId="1076"/>
          <ac:graphicFrameMkLst>
            <pc:docMk/>
            <pc:sldMk cId="2879762719" sldId="278"/>
            <ac:graphicFrameMk id="5" creationId="{03B46BC9-2B04-4868-8FD0-423CC8827307}"/>
          </ac:graphicFrameMkLst>
        </pc:graphicFrameChg>
      </pc:sldChg>
    </pc:docChg>
  </pc:docChgLst>
  <pc:docChgLst>
    <pc:chgData name="Frionnet, T. (15072924)" userId="S::15072924@student.hhs.nl::6dfa7817-e48f-46ef-8384-52ed36abf355" providerId="AD" clId="Web-{A09F7137-643C-6504-C3A2-A67A1AE0704D}"/>
    <pc:docChg chg="addSld delSld modSld sldOrd">
      <pc:chgData name="Frionnet, T. (15072924)" userId="S::15072924@student.hhs.nl::6dfa7817-e48f-46ef-8384-52ed36abf355" providerId="AD" clId="Web-{A09F7137-643C-6504-C3A2-A67A1AE0704D}" dt="2018-10-05T12:05:08.057" v="85"/>
      <pc:docMkLst>
        <pc:docMk/>
      </pc:docMkLst>
      <pc:sldChg chg="ord">
        <pc:chgData name="Frionnet, T. (15072924)" userId="S::15072924@student.hhs.nl::6dfa7817-e48f-46ef-8384-52ed36abf355" providerId="AD" clId="Web-{A09F7137-643C-6504-C3A2-A67A1AE0704D}" dt="2018-10-05T12:05:08.057" v="85"/>
        <pc:sldMkLst>
          <pc:docMk/>
          <pc:sldMk cId="2879762719" sldId="278"/>
        </pc:sldMkLst>
      </pc:sldChg>
      <pc:sldChg chg="del">
        <pc:chgData name="Frionnet, T. (15072924)" userId="S::15072924@student.hhs.nl::6dfa7817-e48f-46ef-8384-52ed36abf355" providerId="AD" clId="Web-{A09F7137-643C-6504-C3A2-A67A1AE0704D}" dt="2018-10-05T11:59:41.415" v="83"/>
        <pc:sldMkLst>
          <pc:docMk/>
          <pc:sldMk cId="2333618887" sldId="279"/>
        </pc:sldMkLst>
      </pc:sldChg>
      <pc:sldChg chg="addSp delSp modSp add ord replId modNotes">
        <pc:chgData name="Frionnet, T. (15072924)" userId="S::15072924@student.hhs.nl::6dfa7817-e48f-46ef-8384-52ed36abf355" providerId="AD" clId="Web-{A09F7137-643C-6504-C3A2-A67A1AE0704D}" dt="2018-10-05T12:00:06.712" v="84"/>
        <pc:sldMkLst>
          <pc:docMk/>
          <pc:sldMk cId="3865937520" sldId="280"/>
        </pc:sldMkLst>
        <pc:spChg chg="add mod">
          <ac:chgData name="Frionnet, T. (15072924)" userId="S::15072924@student.hhs.nl::6dfa7817-e48f-46ef-8384-52ed36abf355" providerId="AD" clId="Web-{A09F7137-643C-6504-C3A2-A67A1AE0704D}" dt="2018-10-05T11:56:58.273" v="44" actId="20577"/>
          <ac:spMkLst>
            <pc:docMk/>
            <pc:sldMk cId="3865937520" sldId="280"/>
            <ac:spMk id="7" creationId="{A43CEE85-DE79-4A75-8276-1D503736AD1D}"/>
          </ac:spMkLst>
        </pc:spChg>
        <pc:spChg chg="add mod">
          <ac:chgData name="Frionnet, T. (15072924)" userId="S::15072924@student.hhs.nl::6dfa7817-e48f-46ef-8384-52ed36abf355" providerId="AD" clId="Web-{A09F7137-643C-6504-C3A2-A67A1AE0704D}" dt="2018-10-05T11:57:02.586" v="47" actId="20577"/>
          <ac:spMkLst>
            <pc:docMk/>
            <pc:sldMk cId="3865937520" sldId="280"/>
            <ac:spMk id="8" creationId="{C58D866C-6D0D-4AEF-8017-6F5552FB1D82}"/>
          </ac:spMkLst>
        </pc:spChg>
        <pc:spChg chg="add del">
          <ac:chgData name="Frionnet, T. (15072924)" userId="S::15072924@student.hhs.nl::6dfa7817-e48f-46ef-8384-52ed36abf355" providerId="AD" clId="Web-{A09F7137-643C-6504-C3A2-A67A1AE0704D}" dt="2018-10-05T11:58:52.071" v="56"/>
          <ac:spMkLst>
            <pc:docMk/>
            <pc:sldMk cId="3865937520" sldId="280"/>
            <ac:spMk id="9" creationId="{97B4F093-2245-4629-BBBE-60E8F16F5C5E}"/>
          </ac:spMkLst>
        </pc:spChg>
        <pc:spChg chg="add mod">
          <ac:chgData name="Frionnet, T. (15072924)" userId="S::15072924@student.hhs.nl::6dfa7817-e48f-46ef-8384-52ed36abf355" providerId="AD" clId="Web-{A09F7137-643C-6504-C3A2-A67A1AE0704D}" dt="2018-10-05T11:57:07.570" v="53" actId="20577"/>
          <ac:spMkLst>
            <pc:docMk/>
            <pc:sldMk cId="3865937520" sldId="280"/>
            <ac:spMk id="14" creationId="{0C936A90-8CD7-460B-B5DE-40DD5D5D1D29}"/>
          </ac:spMkLst>
        </pc:spChg>
        <pc:spChg chg="add mod">
          <ac:chgData name="Frionnet, T. (15072924)" userId="S::15072924@student.hhs.nl::6dfa7817-e48f-46ef-8384-52ed36abf355" providerId="AD" clId="Web-{A09F7137-643C-6504-C3A2-A67A1AE0704D}" dt="2018-10-05T11:57:05.242" v="50" actId="20577"/>
          <ac:spMkLst>
            <pc:docMk/>
            <pc:sldMk cId="3865937520" sldId="280"/>
            <ac:spMk id="15" creationId="{72530082-281B-4ADD-B4DC-B87F135EE66F}"/>
          </ac:spMkLst>
        </pc:spChg>
        <pc:spChg chg="add mod">
          <ac:chgData name="Frionnet, T. (15072924)" userId="S::15072924@student.hhs.nl::6dfa7817-e48f-46ef-8384-52ed36abf355" providerId="AD" clId="Web-{A09F7137-643C-6504-C3A2-A67A1AE0704D}" dt="2018-10-05T11:59:24.540" v="80" actId="1076"/>
          <ac:spMkLst>
            <pc:docMk/>
            <pc:sldMk cId="3865937520" sldId="280"/>
            <ac:spMk id="17" creationId="{30AE11B5-D200-4F5B-B4BB-5F77B90C704C}"/>
          </ac:spMkLst>
        </pc:spChg>
        <pc:spChg chg="add mod">
          <ac:chgData name="Frionnet, T. (15072924)" userId="S::15072924@student.hhs.nl::6dfa7817-e48f-46ef-8384-52ed36abf355" providerId="AD" clId="Web-{A09F7137-643C-6504-C3A2-A67A1AE0704D}" dt="2018-10-05T11:59:31.368" v="82" actId="1076"/>
          <ac:spMkLst>
            <pc:docMk/>
            <pc:sldMk cId="3865937520" sldId="280"/>
            <ac:spMk id="18" creationId="{73A24673-2BB7-4FA9-883C-7A205380C124}"/>
          </ac:spMkLst>
        </pc:spChg>
        <pc:picChg chg="add mod">
          <ac:chgData name="Frionnet, T. (15072924)" userId="S::15072924@student.hhs.nl::6dfa7817-e48f-46ef-8384-52ed36abf355" providerId="AD" clId="Web-{A09F7137-643C-6504-C3A2-A67A1AE0704D}" dt="2018-10-05T11:52:55.865" v="5" actId="1076"/>
          <ac:picMkLst>
            <pc:docMk/>
            <pc:sldMk cId="3865937520" sldId="280"/>
            <ac:picMk id="4" creationId="{0CFFBFB7-E74A-4CD8-AB2E-F131EAF8FC91}"/>
          </ac:picMkLst>
        </pc:picChg>
        <pc:picChg chg="del">
          <ac:chgData name="Frionnet, T. (15072924)" userId="S::15072924@student.hhs.nl::6dfa7817-e48f-46ef-8384-52ed36abf355" providerId="AD" clId="Web-{A09F7137-643C-6504-C3A2-A67A1AE0704D}" dt="2018-10-05T11:52:35.038" v="1"/>
          <ac:picMkLst>
            <pc:docMk/>
            <pc:sldMk cId="3865937520" sldId="280"/>
            <ac:picMk id="5" creationId="{14864FFD-44F0-4427-8EFF-305E0DC97D1E}"/>
          </ac:picMkLst>
        </pc:picChg>
      </pc:sldChg>
    </pc:docChg>
  </pc:docChgLst>
  <pc:docChgLst>
    <pc:chgData name="Frionnet, T. (15072924)" userId="S::15072924@student.hhs.nl::6dfa7817-e48f-46ef-8384-52ed36abf355" providerId="AD" clId="Web-{C060475B-4C9F-F5F6-E4A2-8A211587F4DE}"/>
    <pc:docChg chg="modSld">
      <pc:chgData name="Frionnet, T. (15072924)" userId="S::15072924@student.hhs.nl::6dfa7817-e48f-46ef-8384-52ed36abf355" providerId="AD" clId="Web-{C060475B-4C9F-F5F6-E4A2-8A211587F4DE}" dt="2018-10-05T11:27:43.090" v="87" actId="14100"/>
      <pc:docMkLst>
        <pc:docMk/>
      </pc:docMkLst>
      <pc:sldChg chg="modSp">
        <pc:chgData name="Frionnet, T. (15072924)" userId="S::15072924@student.hhs.nl::6dfa7817-e48f-46ef-8384-52ed36abf355" providerId="AD" clId="Web-{C060475B-4C9F-F5F6-E4A2-8A211587F4DE}" dt="2018-10-05T11:27:43.090" v="87" actId="14100"/>
        <pc:sldMkLst>
          <pc:docMk/>
          <pc:sldMk cId="4260027985" sldId="276"/>
        </pc:sldMkLst>
        <pc:spChg chg="mod">
          <ac:chgData name="Frionnet, T. (15072924)" userId="S::15072924@student.hhs.nl::6dfa7817-e48f-46ef-8384-52ed36abf355" providerId="AD" clId="Web-{C060475B-4C9F-F5F6-E4A2-8A211587F4DE}" dt="2018-10-05T11:27:36.668" v="85" actId="20577"/>
          <ac:spMkLst>
            <pc:docMk/>
            <pc:sldMk cId="4260027985" sldId="276"/>
            <ac:spMk id="2" creationId="{6F2320C1-9C8D-44A2-BA49-A2B03BF3B7A9}"/>
          </ac:spMkLst>
        </pc:spChg>
        <pc:spChg chg="mod">
          <ac:chgData name="Frionnet, T. (15072924)" userId="S::15072924@student.hhs.nl::6dfa7817-e48f-46ef-8384-52ed36abf355" providerId="AD" clId="Web-{C060475B-4C9F-F5F6-E4A2-8A211587F4DE}" dt="2018-10-05T11:27:43.090" v="87" actId="14100"/>
          <ac:spMkLst>
            <pc:docMk/>
            <pc:sldMk cId="4260027985" sldId="276"/>
            <ac:spMk id="23" creationId="{855CA58E-F8D8-4DF3-B813-C2585E0AB0EC}"/>
          </ac:spMkLst>
        </pc:spChg>
        <pc:graphicFrameChg chg="ord">
          <ac:chgData name="Frionnet, T. (15072924)" userId="S::15072924@student.hhs.nl::6dfa7817-e48f-46ef-8384-52ed36abf355" providerId="AD" clId="Web-{C060475B-4C9F-F5F6-E4A2-8A211587F4DE}" dt="2018-10-05T11:27:16.058" v="81"/>
          <ac:graphicFrameMkLst>
            <pc:docMk/>
            <pc:sldMk cId="4260027985" sldId="276"/>
            <ac:graphicFrameMk id="12" creationId="{88497FED-2440-4841-B9AC-29BA1FDB8FCB}"/>
          </ac:graphicFrameMkLst>
        </pc:graphicFrameChg>
      </pc:sldChg>
      <pc:sldChg chg="addSp delSp modSp">
        <pc:chgData name="Frionnet, T. (15072924)" userId="S::15072924@student.hhs.nl::6dfa7817-e48f-46ef-8384-52ed36abf355" providerId="AD" clId="Web-{C060475B-4C9F-F5F6-E4A2-8A211587F4DE}" dt="2018-10-05T11:25:51.648" v="78" actId="20577"/>
        <pc:sldMkLst>
          <pc:docMk/>
          <pc:sldMk cId="2879762719" sldId="278"/>
        </pc:sldMkLst>
        <pc:spChg chg="add del mod">
          <ac:chgData name="Frionnet, T. (15072924)" userId="S::15072924@student.hhs.nl::6dfa7817-e48f-46ef-8384-52ed36abf355" providerId="AD" clId="Web-{C060475B-4C9F-F5F6-E4A2-8A211587F4DE}" dt="2018-10-05T11:24:44.864" v="14"/>
          <ac:spMkLst>
            <pc:docMk/>
            <pc:sldMk cId="2879762719" sldId="278"/>
            <ac:spMk id="406" creationId="{C22B1CEB-23D9-40A9-828B-2BA7B4A3AD9D}"/>
          </ac:spMkLst>
        </pc:spChg>
        <pc:spChg chg="add mod">
          <ac:chgData name="Frionnet, T. (15072924)" userId="S::15072924@student.hhs.nl::6dfa7817-e48f-46ef-8384-52ed36abf355" providerId="AD" clId="Web-{C060475B-4C9F-F5F6-E4A2-8A211587F4DE}" dt="2018-10-05T11:25:51.648" v="78" actId="20577"/>
          <ac:spMkLst>
            <pc:docMk/>
            <pc:sldMk cId="2879762719" sldId="278"/>
            <ac:spMk id="408" creationId="{05295B49-4F26-4BB1-8DF0-54978403E7E0}"/>
          </ac:spMkLst>
        </pc:spChg>
      </pc:sldChg>
    </pc:docChg>
  </pc:docChgLst>
  <pc:docChgLst>
    <pc:chgData clId="Web-{BE41FA5C-56F1-B5BB-4F36-1168A8E71432}"/>
    <pc:docChg chg="modSld">
      <pc:chgData name="" userId="" providerId="" clId="Web-{BE41FA5C-56F1-B5BB-4F36-1168A8E71432}" dt="2018-10-04T08:10:40.309" v="3" actId="20577"/>
      <pc:docMkLst>
        <pc:docMk/>
      </pc:docMkLst>
      <pc:sldChg chg="modSp">
        <pc:chgData name="" userId="" providerId="" clId="Web-{BE41FA5C-56F1-B5BB-4F36-1168A8E71432}" dt="2018-10-04T08:10:40.309" v="2" actId="20577"/>
        <pc:sldMkLst>
          <pc:docMk/>
          <pc:sldMk cId="1139071573" sldId="270"/>
        </pc:sldMkLst>
        <pc:spChg chg="mod">
          <ac:chgData name="" userId="" providerId="" clId="Web-{BE41FA5C-56F1-B5BB-4F36-1168A8E71432}" dt="2018-10-04T08:10:40.309" v="2" actId="20577"/>
          <ac:spMkLst>
            <pc:docMk/>
            <pc:sldMk cId="1139071573" sldId="270"/>
            <ac:spMk id="2" creationId="{E70A9EBE-8696-4F65-B225-551EEF780CF5}"/>
          </ac:spMkLst>
        </pc:spChg>
      </pc:sldChg>
    </pc:docChg>
  </pc:docChgLst>
  <pc:docChgLst>
    <pc:chgData name="Irilmazbilek, Ş.S. (14036762)" userId="8414effa-015d-4df5-bdea-be03cf9bb386" providerId="ADAL" clId="{500B99FB-515D-4136-9F33-F9EA09C89216}"/>
    <pc:docChg chg="undo custSel mod addSld delSld modSld">
      <pc:chgData name="Irilmazbilek, Ş.S. (14036762)" userId="8414effa-015d-4df5-bdea-be03cf9bb386" providerId="ADAL" clId="{500B99FB-515D-4136-9F33-F9EA09C89216}" dt="2018-10-04T10:39:09.022" v="1361" actId="20577"/>
      <pc:docMkLst>
        <pc:docMk/>
      </pc:docMkLst>
      <pc:sldChg chg="modSp">
        <pc:chgData name="Irilmazbilek, Ş.S. (14036762)" userId="8414effa-015d-4df5-bdea-be03cf9bb386" providerId="ADAL" clId="{500B99FB-515D-4136-9F33-F9EA09C89216}" dt="2018-10-04T10:14:52.923" v="513"/>
        <pc:sldMkLst>
          <pc:docMk/>
          <pc:sldMk cId="3482358733" sldId="257"/>
        </pc:sldMkLst>
        <pc:graphicFrameChg chg="mod">
          <ac:chgData name="Irilmazbilek, Ş.S. (14036762)" userId="8414effa-015d-4df5-bdea-be03cf9bb386" providerId="ADAL" clId="{500B99FB-515D-4136-9F33-F9EA09C89216}" dt="2018-10-04T10:14:52.923" v="513"/>
          <ac:graphicFrameMkLst>
            <pc:docMk/>
            <pc:sldMk cId="3482358733" sldId="257"/>
            <ac:graphicFrameMk id="5" creationId="{0CA20A15-D023-4CE7-A0BD-0C0F68E331A2}"/>
          </ac:graphicFrameMkLst>
        </pc:graphicFrameChg>
      </pc:sldChg>
      <pc:sldChg chg="del">
        <pc:chgData name="Irilmazbilek, Ş.S. (14036762)" userId="8414effa-015d-4df5-bdea-be03cf9bb386" providerId="ADAL" clId="{500B99FB-515D-4136-9F33-F9EA09C89216}" dt="2018-10-04T10:07:28.107" v="374" actId="2696"/>
        <pc:sldMkLst>
          <pc:docMk/>
          <pc:sldMk cId="606042527" sldId="258"/>
        </pc:sldMkLst>
      </pc:sldChg>
      <pc:sldChg chg="delSp del">
        <pc:chgData name="Irilmazbilek, Ş.S. (14036762)" userId="8414effa-015d-4df5-bdea-be03cf9bb386" providerId="ADAL" clId="{500B99FB-515D-4136-9F33-F9EA09C89216}" dt="2018-10-04T10:15:30.305" v="518" actId="2696"/>
        <pc:sldMkLst>
          <pc:docMk/>
          <pc:sldMk cId="3598023472" sldId="262"/>
        </pc:sldMkLst>
        <pc:spChg chg="del">
          <ac:chgData name="Irilmazbilek, Ş.S. (14036762)" userId="8414effa-015d-4df5-bdea-be03cf9bb386" providerId="ADAL" clId="{500B99FB-515D-4136-9F33-F9EA09C89216}" dt="2018-10-04T10:12:02.907" v="402" actId="478"/>
          <ac:spMkLst>
            <pc:docMk/>
            <pc:sldMk cId="3598023472" sldId="262"/>
            <ac:spMk id="3" creationId="{729B8DCA-B2F6-43A9-9EA8-93C45FA064FC}"/>
          </ac:spMkLst>
        </pc:spChg>
      </pc:sldChg>
      <pc:sldChg chg="modSp">
        <pc:chgData name="Irilmazbilek, Ş.S. (14036762)" userId="8414effa-015d-4df5-bdea-be03cf9bb386" providerId="ADAL" clId="{500B99FB-515D-4136-9F33-F9EA09C89216}" dt="2018-10-04T10:13:20.010" v="495" actId="20577"/>
        <pc:sldMkLst>
          <pc:docMk/>
          <pc:sldMk cId="3571873006" sldId="266"/>
        </pc:sldMkLst>
        <pc:graphicFrameChg chg="mod">
          <ac:chgData name="Irilmazbilek, Ş.S. (14036762)" userId="8414effa-015d-4df5-bdea-be03cf9bb386" providerId="ADAL" clId="{500B99FB-515D-4136-9F33-F9EA09C89216}" dt="2018-10-04T10:13:20.010" v="495" actId="20577"/>
          <ac:graphicFrameMkLst>
            <pc:docMk/>
            <pc:sldMk cId="3571873006" sldId="266"/>
            <ac:graphicFrameMk id="6" creationId="{5BBC779B-2273-4C71-93F0-30B52EED888E}"/>
          </ac:graphicFrameMkLst>
        </pc:graphicFrameChg>
      </pc:sldChg>
      <pc:sldChg chg="modSp modNotesTx">
        <pc:chgData name="Irilmazbilek, Ş.S. (14036762)" userId="8414effa-015d-4df5-bdea-be03cf9bb386" providerId="ADAL" clId="{500B99FB-515D-4136-9F33-F9EA09C89216}" dt="2018-10-04T10:16:06.194" v="536" actId="20577"/>
        <pc:sldMkLst>
          <pc:docMk/>
          <pc:sldMk cId="1312260069" sldId="267"/>
        </pc:sldMkLst>
        <pc:graphicFrameChg chg="mod">
          <ac:chgData name="Irilmazbilek, Ş.S. (14036762)" userId="8414effa-015d-4df5-bdea-be03cf9bb386" providerId="ADAL" clId="{500B99FB-515D-4136-9F33-F9EA09C89216}" dt="2018-10-04T10:16:06.194" v="536" actId="20577"/>
          <ac:graphicFrameMkLst>
            <pc:docMk/>
            <pc:sldMk cId="1312260069" sldId="267"/>
            <ac:graphicFrameMk id="6" creationId="{5BBC779B-2273-4C71-93F0-30B52EED888E}"/>
          </ac:graphicFrameMkLst>
        </pc:graphicFrameChg>
      </pc:sldChg>
      <pc:sldChg chg="del">
        <pc:chgData name="Irilmazbilek, Ş.S. (14036762)" userId="8414effa-015d-4df5-bdea-be03cf9bb386" providerId="ADAL" clId="{500B99FB-515D-4136-9F33-F9EA09C89216}" dt="2018-10-04T09:01:02.388" v="308" actId="2696"/>
        <pc:sldMkLst>
          <pc:docMk/>
          <pc:sldMk cId="1139071573" sldId="270"/>
        </pc:sldMkLst>
      </pc:sldChg>
      <pc:sldChg chg="del">
        <pc:chgData name="Irilmazbilek, Ş.S. (14036762)" userId="8414effa-015d-4df5-bdea-be03cf9bb386" providerId="ADAL" clId="{500B99FB-515D-4136-9F33-F9EA09C89216}" dt="2018-10-04T08:33:24.128" v="114" actId="2696"/>
        <pc:sldMkLst>
          <pc:docMk/>
          <pc:sldMk cId="1906949922" sldId="271"/>
        </pc:sldMkLst>
      </pc:sldChg>
      <pc:sldChg chg="modSp add">
        <pc:chgData name="Irilmazbilek, Ş.S. (14036762)" userId="8414effa-015d-4df5-bdea-be03cf9bb386" providerId="ADAL" clId="{500B99FB-515D-4136-9F33-F9EA09C89216}" dt="2018-10-04T08:32:24.988" v="112" actId="20577"/>
        <pc:sldMkLst>
          <pc:docMk/>
          <pc:sldMk cId="3765089671" sldId="271"/>
        </pc:sldMkLst>
        <pc:spChg chg="mod">
          <ac:chgData name="Irilmazbilek, Ş.S. (14036762)" userId="8414effa-015d-4df5-bdea-be03cf9bb386" providerId="ADAL" clId="{500B99FB-515D-4136-9F33-F9EA09C89216}" dt="2018-10-04T08:32:24.988" v="112" actId="20577"/>
          <ac:spMkLst>
            <pc:docMk/>
            <pc:sldMk cId="3765089671" sldId="271"/>
            <ac:spMk id="3" creationId="{48CC2319-6149-46D1-B40E-16CA351C7E3C}"/>
          </ac:spMkLst>
        </pc:spChg>
      </pc:sldChg>
      <pc:sldChg chg="del">
        <pc:chgData name="Irilmazbilek, Ş.S. (14036762)" userId="8414effa-015d-4df5-bdea-be03cf9bb386" providerId="ADAL" clId="{500B99FB-515D-4136-9F33-F9EA09C89216}" dt="2018-10-04T08:33:17.115" v="113" actId="2696"/>
        <pc:sldMkLst>
          <pc:docMk/>
          <pc:sldMk cId="3765089671" sldId="272"/>
        </pc:sldMkLst>
      </pc:sldChg>
      <pc:sldChg chg="addSp delSp modSp del mod setBg">
        <pc:chgData name="Irilmazbilek, Ş.S. (14036762)" userId="8414effa-015d-4df5-bdea-be03cf9bb386" providerId="ADAL" clId="{500B99FB-515D-4136-9F33-F9EA09C89216}" dt="2018-10-04T10:11:42.472" v="400" actId="2696"/>
        <pc:sldMkLst>
          <pc:docMk/>
          <pc:sldMk cId="3765089671" sldId="273"/>
        </pc:sldMkLst>
        <pc:spChg chg="del mod">
          <ac:chgData name="Irilmazbilek, Ş.S. (14036762)" userId="8414effa-015d-4df5-bdea-be03cf9bb386" providerId="ADAL" clId="{500B99FB-515D-4136-9F33-F9EA09C89216}" dt="2018-10-04T08:53:48.732" v="299" actId="478"/>
          <ac:spMkLst>
            <pc:docMk/>
            <pc:sldMk cId="3765089671" sldId="273"/>
            <ac:spMk id="2" creationId="{4E57C01A-DB31-4ACB-BD72-6B208FDED0AE}"/>
          </ac:spMkLst>
        </pc:spChg>
        <pc:spChg chg="add del mod">
          <ac:chgData name="Irilmazbilek, Ş.S. (14036762)" userId="8414effa-015d-4df5-bdea-be03cf9bb386" providerId="ADAL" clId="{500B99FB-515D-4136-9F33-F9EA09C89216}" dt="2018-10-04T08:59:20.992" v="305" actId="478"/>
          <ac:spMkLst>
            <pc:docMk/>
            <pc:sldMk cId="3765089671" sldId="273"/>
            <ac:spMk id="3" creationId="{48CC2319-6149-46D1-B40E-16CA351C7E3C}"/>
          </ac:spMkLst>
        </pc:spChg>
        <pc:spChg chg="add del">
          <ac:chgData name="Irilmazbilek, Ş.S. (14036762)" userId="8414effa-015d-4df5-bdea-be03cf9bb386" providerId="ADAL" clId="{500B99FB-515D-4136-9F33-F9EA09C89216}" dt="2018-10-04T08:35:16.663" v="209" actId="26606"/>
          <ac:spMkLst>
            <pc:docMk/>
            <pc:sldMk cId="3765089671" sldId="273"/>
            <ac:spMk id="7" creationId="{48CC2319-6149-46D1-B40E-16CA351C7E3C}"/>
          </ac:spMkLst>
        </pc:spChg>
        <pc:spChg chg="add del">
          <ac:chgData name="Irilmazbilek, Ş.S. (14036762)" userId="8414effa-015d-4df5-bdea-be03cf9bb386" providerId="ADAL" clId="{500B99FB-515D-4136-9F33-F9EA09C89216}" dt="2018-10-04T08:35:16.663" v="209" actId="26606"/>
          <ac:spMkLst>
            <pc:docMk/>
            <pc:sldMk cId="3765089671" sldId="273"/>
            <ac:spMk id="8" creationId="{7CC8E824-E412-447F-970F-CF5722946081}"/>
          </ac:spMkLst>
        </pc:spChg>
        <pc:spChg chg="add del">
          <ac:chgData name="Irilmazbilek, Ş.S. (14036762)" userId="8414effa-015d-4df5-bdea-be03cf9bb386" providerId="ADAL" clId="{500B99FB-515D-4136-9F33-F9EA09C89216}" dt="2018-10-04T08:35:16.663" v="209" actId="26606"/>
          <ac:spMkLst>
            <pc:docMk/>
            <pc:sldMk cId="3765089671" sldId="273"/>
            <ac:spMk id="10" creationId="{5071C934-7D7D-41C5-9203-CEA15E7055B2}"/>
          </ac:spMkLst>
        </pc:spChg>
        <pc:spChg chg="add del">
          <ac:chgData name="Irilmazbilek, Ş.S. (14036762)" userId="8414effa-015d-4df5-bdea-be03cf9bb386" providerId="ADAL" clId="{500B99FB-515D-4136-9F33-F9EA09C89216}" dt="2018-10-04T08:53:45.411" v="297" actId="26606"/>
          <ac:spMkLst>
            <pc:docMk/>
            <pc:sldMk cId="3765089671" sldId="273"/>
            <ac:spMk id="11" creationId="{48CC2319-6149-46D1-B40E-16CA351C7E3C}"/>
          </ac:spMkLst>
        </pc:spChg>
        <pc:graphicFrameChg chg="add mod">
          <ac:chgData name="Irilmazbilek, Ş.S. (14036762)" userId="8414effa-015d-4df5-bdea-be03cf9bb386" providerId="ADAL" clId="{500B99FB-515D-4136-9F33-F9EA09C89216}" dt="2018-10-04T08:59:31.466" v="307" actId="20577"/>
          <ac:graphicFrameMkLst>
            <pc:docMk/>
            <pc:sldMk cId="3765089671" sldId="273"/>
            <ac:graphicFrameMk id="4" creationId="{F2200B35-258E-4FC4-B971-2CADFFC5C85F}"/>
          </ac:graphicFrameMkLst>
        </pc:graphicFrameChg>
        <pc:graphicFrameChg chg="add del">
          <ac:chgData name="Irilmazbilek, Ş.S. (14036762)" userId="8414effa-015d-4df5-bdea-be03cf9bb386" providerId="ADAL" clId="{500B99FB-515D-4136-9F33-F9EA09C89216}" dt="2018-10-04T08:35:13.825" v="207" actId="26606"/>
          <ac:graphicFrameMkLst>
            <pc:docMk/>
            <pc:sldMk cId="3765089671" sldId="273"/>
            <ac:graphicFrameMk id="5" creationId="{6B47C20C-F543-4D89-8D43-23FE05598B62}"/>
          </ac:graphicFrameMkLst>
        </pc:graphicFrameChg>
        <pc:graphicFrameChg chg="add del">
          <ac:chgData name="Irilmazbilek, Ş.S. (14036762)" userId="8414effa-015d-4df5-bdea-be03cf9bb386" providerId="ADAL" clId="{500B99FB-515D-4136-9F33-F9EA09C89216}" dt="2018-10-04T08:53:43.963" v="295" actId="26606"/>
          <ac:graphicFrameMkLst>
            <pc:docMk/>
            <pc:sldMk cId="3765089671" sldId="273"/>
            <ac:graphicFrameMk id="6" creationId="{745043A9-8153-439D-8A76-FEE40147A954}"/>
          </ac:graphicFrameMkLst>
        </pc:graphicFrameChg>
        <pc:picChg chg="add del">
          <ac:chgData name="Irilmazbilek, Ş.S. (14036762)" userId="8414effa-015d-4df5-bdea-be03cf9bb386" providerId="ADAL" clId="{500B99FB-515D-4136-9F33-F9EA09C89216}" dt="2018-10-04T08:53:45.411" v="297" actId="26606"/>
          <ac:picMkLst>
            <pc:docMk/>
            <pc:sldMk cId="3765089671" sldId="273"/>
            <ac:picMk id="9" creationId="{527DE5C0-D128-4879-BEF7-C97D302C35CB}"/>
          </ac:picMkLst>
        </pc:picChg>
      </pc:sldChg>
      <pc:sldChg chg="addSp delSp modSp add del mod setBg">
        <pc:chgData name="Irilmazbilek, Ş.S. (14036762)" userId="8414effa-015d-4df5-bdea-be03cf9bb386" providerId="ADAL" clId="{500B99FB-515D-4136-9F33-F9EA09C89216}" dt="2018-10-04T10:16:38.386" v="539" actId="2696"/>
        <pc:sldMkLst>
          <pc:docMk/>
          <pc:sldMk cId="1537604807" sldId="274"/>
        </pc:sldMkLst>
        <pc:spChg chg="del mod">
          <ac:chgData name="Irilmazbilek, Ş.S. (14036762)" userId="8414effa-015d-4df5-bdea-be03cf9bb386" providerId="ADAL" clId="{500B99FB-515D-4136-9F33-F9EA09C89216}" dt="2018-10-04T10:11:49.984" v="401" actId="478"/>
          <ac:spMkLst>
            <pc:docMk/>
            <pc:sldMk cId="1537604807" sldId="274"/>
            <ac:spMk id="2" creationId="{FBFBD33F-442E-4EE2-85CC-7489BEB3FD6E}"/>
          </ac:spMkLst>
        </pc:spChg>
        <pc:spChg chg="del mod">
          <ac:chgData name="Irilmazbilek, Ş.S. (14036762)" userId="8414effa-015d-4df5-bdea-be03cf9bb386" providerId="ADAL" clId="{500B99FB-515D-4136-9F33-F9EA09C89216}" dt="2018-10-04T10:08:12.312" v="377" actId="26606"/>
          <ac:spMkLst>
            <pc:docMk/>
            <pc:sldMk cId="1537604807" sldId="274"/>
            <ac:spMk id="3" creationId="{C21412B2-AADD-450A-AA98-8BA4600C0627}"/>
          </ac:spMkLst>
        </pc:spChg>
        <pc:spChg chg="add">
          <ac:chgData name="Irilmazbilek, Ş.S. (14036762)" userId="8414effa-015d-4df5-bdea-be03cf9bb386" providerId="ADAL" clId="{500B99FB-515D-4136-9F33-F9EA09C89216}" dt="2018-10-04T10:11:25.294" v="397" actId="26606"/>
          <ac:spMkLst>
            <pc:docMk/>
            <pc:sldMk cId="1537604807" sldId="274"/>
            <ac:spMk id="10" creationId="{8E487A7A-15F8-4EF6-BA1F-30C51E6EC727}"/>
          </ac:spMkLst>
        </pc:spChg>
        <pc:spChg chg="add">
          <ac:chgData name="Irilmazbilek, Ş.S. (14036762)" userId="8414effa-015d-4df5-bdea-be03cf9bb386" providerId="ADAL" clId="{500B99FB-515D-4136-9F33-F9EA09C89216}" dt="2018-10-04T10:11:25.294" v="397" actId="26606"/>
          <ac:spMkLst>
            <pc:docMk/>
            <pc:sldMk cId="1537604807" sldId="274"/>
            <ac:spMk id="12" creationId="{36EFDBF8-A3DC-4DA8-9F33-E9107E70EE4F}"/>
          </ac:spMkLst>
        </pc:spChg>
        <pc:spChg chg="add del">
          <ac:chgData name="Irilmazbilek, Ş.S. (14036762)" userId="8414effa-015d-4df5-bdea-be03cf9bb386" providerId="ADAL" clId="{500B99FB-515D-4136-9F33-F9EA09C89216}" dt="2018-10-04T10:09:42.314" v="383" actId="26606"/>
          <ac:spMkLst>
            <pc:docMk/>
            <pc:sldMk cId="1537604807" sldId="274"/>
            <ac:spMk id="13" creationId="{041AB071-DCA2-42CD-9124-1185AB226EEA}"/>
          </ac:spMkLst>
        </pc:spChg>
        <pc:spChg chg="add">
          <ac:chgData name="Irilmazbilek, Ş.S. (14036762)" userId="8414effa-015d-4df5-bdea-be03cf9bb386" providerId="ADAL" clId="{500B99FB-515D-4136-9F33-F9EA09C89216}" dt="2018-10-04T10:11:25.294" v="397" actId="26606"/>
          <ac:spMkLst>
            <pc:docMk/>
            <pc:sldMk cId="1537604807" sldId="274"/>
            <ac:spMk id="14" creationId="{E5332A3D-96DF-4962-8D36-3CA071EED96F}"/>
          </ac:spMkLst>
        </pc:spChg>
        <pc:spChg chg="add del">
          <ac:chgData name="Irilmazbilek, Ş.S. (14036762)" userId="8414effa-015d-4df5-bdea-be03cf9bb386" providerId="ADAL" clId="{500B99FB-515D-4136-9F33-F9EA09C89216}" dt="2018-10-04T10:09:42.314" v="383" actId="26606"/>
          <ac:spMkLst>
            <pc:docMk/>
            <pc:sldMk cId="1537604807" sldId="274"/>
            <ac:spMk id="15" creationId="{0392547C-FF3C-4937-BC39-BDA087FC5ADC}"/>
          </ac:spMkLst>
        </pc:spChg>
        <pc:spChg chg="add del">
          <ac:chgData name="Irilmazbilek, Ş.S. (14036762)" userId="8414effa-015d-4df5-bdea-be03cf9bb386" providerId="ADAL" clId="{500B99FB-515D-4136-9F33-F9EA09C89216}" dt="2018-10-04T10:09:42.314" v="383" actId="26606"/>
          <ac:spMkLst>
            <pc:docMk/>
            <pc:sldMk cId="1537604807" sldId="274"/>
            <ac:spMk id="17" creationId="{EF78E39C-4C90-437A-AC49-F4C5DD14809C}"/>
          </ac:spMkLst>
        </pc:spChg>
        <pc:graphicFrameChg chg="add mod ord modGraphic">
          <ac:chgData name="Irilmazbilek, Ş.S. (14036762)" userId="8414effa-015d-4df5-bdea-be03cf9bb386" providerId="ADAL" clId="{500B99FB-515D-4136-9F33-F9EA09C89216}" dt="2018-10-04T10:11:33.972" v="399" actId="14100"/>
          <ac:graphicFrameMkLst>
            <pc:docMk/>
            <pc:sldMk cId="1537604807" sldId="274"/>
            <ac:graphicFrameMk id="5" creationId="{053F6CED-EE50-4438-9478-DD0AD1AFEA33}"/>
          </ac:graphicFrameMkLst>
        </pc:graphicFrameChg>
        <pc:picChg chg="add del mod ord">
          <ac:chgData name="Irilmazbilek, Ş.S. (14036762)" userId="8414effa-015d-4df5-bdea-be03cf9bb386" providerId="ADAL" clId="{500B99FB-515D-4136-9F33-F9EA09C89216}" dt="2018-10-04T10:11:17.020" v="396" actId="478"/>
          <ac:picMkLst>
            <pc:docMk/>
            <pc:sldMk cId="1537604807" sldId="274"/>
            <ac:picMk id="6" creationId="{A25F3424-3F23-48F7-8B99-D70B9EBE2C19}"/>
          </ac:picMkLst>
        </pc:picChg>
        <pc:picChg chg="add del mod">
          <ac:chgData name="Irilmazbilek, Ş.S. (14036762)" userId="8414effa-015d-4df5-bdea-be03cf9bb386" providerId="ADAL" clId="{500B99FB-515D-4136-9F33-F9EA09C89216}" dt="2018-10-04T10:09:43.233" v="384" actId="931"/>
          <ac:picMkLst>
            <pc:docMk/>
            <pc:sldMk cId="1537604807" sldId="274"/>
            <ac:picMk id="8" creationId="{40CB2A3A-F19B-4ED7-A1ED-C6E3C0E72ACB}"/>
          </ac:picMkLst>
        </pc:picChg>
      </pc:sldChg>
      <pc:sldChg chg="addSp delSp modSp add del mod setBg setClrOvrMap">
        <pc:chgData name="Irilmazbilek, Ş.S. (14036762)" userId="8414effa-015d-4df5-bdea-be03cf9bb386" providerId="ADAL" clId="{500B99FB-515D-4136-9F33-F9EA09C89216}" dt="2018-10-04T10:20:16.460" v="662" actId="2696"/>
        <pc:sldMkLst>
          <pc:docMk/>
          <pc:sldMk cId="1483573244" sldId="275"/>
        </pc:sldMkLst>
        <pc:spChg chg="mod">
          <ac:chgData name="Irilmazbilek, Ş.S. (14036762)" userId="8414effa-015d-4df5-bdea-be03cf9bb386" providerId="ADAL" clId="{500B99FB-515D-4136-9F33-F9EA09C89216}" dt="2018-10-04T10:19:31.505" v="656" actId="26606"/>
          <ac:spMkLst>
            <pc:docMk/>
            <pc:sldMk cId="1483573244" sldId="275"/>
            <ac:spMk id="2" creationId="{D9987067-BDD8-40E1-85EF-A3EB17D9E13B}"/>
          </ac:spMkLst>
        </pc:spChg>
        <pc:spChg chg="add del mod">
          <ac:chgData name="Irilmazbilek, Ş.S. (14036762)" userId="8414effa-015d-4df5-bdea-be03cf9bb386" providerId="ADAL" clId="{500B99FB-515D-4136-9F33-F9EA09C89216}" dt="2018-10-04T10:19:04.183" v="650" actId="26606"/>
          <ac:spMkLst>
            <pc:docMk/>
            <pc:sldMk cId="1483573244" sldId="275"/>
            <ac:spMk id="3" creationId="{D5BAD236-5F7F-4CE3-935B-85069CE19BAD}"/>
          </ac:spMkLst>
        </pc:spChg>
        <pc:spChg chg="add del">
          <ac:chgData name="Irilmazbilek, Ş.S. (14036762)" userId="8414effa-015d-4df5-bdea-be03cf9bb386" providerId="ADAL" clId="{500B99FB-515D-4136-9F33-F9EA09C89216}" dt="2018-10-04T10:19:04.183" v="650" actId="26606"/>
          <ac:spMkLst>
            <pc:docMk/>
            <pc:sldMk cId="1483573244" sldId="275"/>
            <ac:spMk id="8" creationId="{36508139-05AD-46A0-8B10-4B2DA7E2C740}"/>
          </ac:spMkLst>
        </pc:spChg>
        <pc:spChg chg="add del">
          <ac:chgData name="Irilmazbilek, Ş.S. (14036762)" userId="8414effa-015d-4df5-bdea-be03cf9bb386" providerId="ADAL" clId="{500B99FB-515D-4136-9F33-F9EA09C89216}" dt="2018-10-04T10:19:04.183" v="650" actId="26606"/>
          <ac:spMkLst>
            <pc:docMk/>
            <pc:sldMk cId="1483573244" sldId="275"/>
            <ac:spMk id="10" creationId="{3AD94F80-6266-4B2B-BDB8-4B7BA8C6B1B7}"/>
          </ac:spMkLst>
        </pc:spChg>
        <pc:spChg chg="add del">
          <ac:chgData name="Irilmazbilek, Ş.S. (14036762)" userId="8414effa-015d-4df5-bdea-be03cf9bb386" providerId="ADAL" clId="{500B99FB-515D-4136-9F33-F9EA09C89216}" dt="2018-10-04T10:19:31.505" v="656" actId="26606"/>
          <ac:spMkLst>
            <pc:docMk/>
            <pc:sldMk cId="1483573244" sldId="275"/>
            <ac:spMk id="19" creationId="{4B54C89A-2D0B-4062-BF97-CA51B69D7B96}"/>
          </ac:spMkLst>
        </pc:spChg>
        <pc:spChg chg="add del">
          <ac:chgData name="Irilmazbilek, Ş.S. (14036762)" userId="8414effa-015d-4df5-bdea-be03cf9bb386" providerId="ADAL" clId="{500B99FB-515D-4136-9F33-F9EA09C89216}" dt="2018-10-04T10:19:31.505" v="656" actId="26606"/>
          <ac:spMkLst>
            <pc:docMk/>
            <pc:sldMk cId="1483573244" sldId="275"/>
            <ac:spMk id="21" creationId="{4091C99A-98BE-457D-87BD-7B9B6EDDC19D}"/>
          </ac:spMkLst>
        </pc:spChg>
        <pc:spChg chg="add del">
          <ac:chgData name="Irilmazbilek, Ş.S. (14036762)" userId="8414effa-015d-4df5-bdea-be03cf9bb386" providerId="ADAL" clId="{500B99FB-515D-4136-9F33-F9EA09C89216}" dt="2018-10-04T10:19:31.505" v="656" actId="26606"/>
          <ac:spMkLst>
            <pc:docMk/>
            <pc:sldMk cId="1483573244" sldId="275"/>
            <ac:spMk id="23" creationId="{960A769C-8991-4FDE-89A0-A218E5BF677A}"/>
          </ac:spMkLst>
        </pc:spChg>
        <pc:spChg chg="add del">
          <ac:chgData name="Irilmazbilek, Ş.S. (14036762)" userId="8414effa-015d-4df5-bdea-be03cf9bb386" providerId="ADAL" clId="{500B99FB-515D-4136-9F33-F9EA09C89216}" dt="2018-10-04T10:19:31.505" v="656" actId="26606"/>
          <ac:spMkLst>
            <pc:docMk/>
            <pc:sldMk cId="1483573244" sldId="275"/>
            <ac:spMk id="25" creationId="{855CA58E-F8D8-4DF3-B813-C2585E0AB0EC}"/>
          </ac:spMkLst>
        </pc:spChg>
        <pc:spChg chg="add del">
          <ac:chgData name="Irilmazbilek, Ş.S. (14036762)" userId="8414effa-015d-4df5-bdea-be03cf9bb386" providerId="ADAL" clId="{500B99FB-515D-4136-9F33-F9EA09C89216}" dt="2018-10-04T10:19:18.136" v="653" actId="26606"/>
          <ac:spMkLst>
            <pc:docMk/>
            <pc:sldMk cId="1483573244" sldId="275"/>
            <ac:spMk id="30" creationId="{8E487A7A-15F8-4EF6-BA1F-30C51E6EC727}"/>
          </ac:spMkLst>
        </pc:spChg>
        <pc:spChg chg="add del">
          <ac:chgData name="Irilmazbilek, Ş.S. (14036762)" userId="8414effa-015d-4df5-bdea-be03cf9bb386" providerId="ADAL" clId="{500B99FB-515D-4136-9F33-F9EA09C89216}" dt="2018-10-04T10:19:18.136" v="653" actId="26606"/>
          <ac:spMkLst>
            <pc:docMk/>
            <pc:sldMk cId="1483573244" sldId="275"/>
            <ac:spMk id="32" creationId="{36EFDBF8-A3DC-4DA8-9F33-E9107E70EE4F}"/>
          </ac:spMkLst>
        </pc:spChg>
        <pc:spChg chg="add del">
          <ac:chgData name="Irilmazbilek, Ş.S. (14036762)" userId="8414effa-015d-4df5-bdea-be03cf9bb386" providerId="ADAL" clId="{500B99FB-515D-4136-9F33-F9EA09C89216}" dt="2018-10-04T10:19:18.136" v="653" actId="26606"/>
          <ac:spMkLst>
            <pc:docMk/>
            <pc:sldMk cId="1483573244" sldId="275"/>
            <ac:spMk id="34" creationId="{E5332A3D-96DF-4962-8D36-3CA071EED96F}"/>
          </ac:spMkLst>
        </pc:spChg>
        <pc:graphicFrameChg chg="add del">
          <ac:chgData name="Irilmazbilek, Ş.S. (14036762)" userId="8414effa-015d-4df5-bdea-be03cf9bb386" providerId="ADAL" clId="{500B99FB-515D-4136-9F33-F9EA09C89216}" dt="2018-10-04T10:19:04.084" v="649" actId="26606"/>
          <ac:graphicFrameMkLst>
            <pc:docMk/>
            <pc:sldMk cId="1483573244" sldId="275"/>
            <ac:graphicFrameMk id="14" creationId="{F1CE2EE5-577E-4B1D-B4C7-524D8873E095}"/>
          </ac:graphicFrameMkLst>
        </pc:graphicFrameChg>
        <pc:graphicFrameChg chg="add mod modGraphic">
          <ac:chgData name="Irilmazbilek, Ş.S. (14036762)" userId="8414effa-015d-4df5-bdea-be03cf9bb386" providerId="ADAL" clId="{500B99FB-515D-4136-9F33-F9EA09C89216}" dt="2018-10-04T10:19:49.729" v="658"/>
          <ac:graphicFrameMkLst>
            <pc:docMk/>
            <pc:sldMk cId="1483573244" sldId="275"/>
            <ac:graphicFrameMk id="16" creationId="{B9918440-C718-40F0-BC69-A83444B0C59A}"/>
          </ac:graphicFrameMkLst>
        </pc:graphicFrameChg>
        <pc:cxnChg chg="add del">
          <ac:chgData name="Irilmazbilek, Ş.S. (14036762)" userId="8414effa-015d-4df5-bdea-be03cf9bb386" providerId="ADAL" clId="{500B99FB-515D-4136-9F33-F9EA09C89216}" dt="2018-10-04T10:19:04.183" v="650" actId="26606"/>
          <ac:cxnSpMkLst>
            <pc:docMk/>
            <pc:sldMk cId="1483573244" sldId="275"/>
            <ac:cxnSpMk id="12" creationId="{A5AEA333-F3FA-4C80-A600-BC042B4CF7E3}"/>
          </ac:cxnSpMkLst>
        </pc:cxnChg>
      </pc:sldChg>
      <pc:sldChg chg="addSp delSp modSp add mod setBg">
        <pc:chgData name="Irilmazbilek, Ş.S. (14036762)" userId="8414effa-015d-4df5-bdea-be03cf9bb386" providerId="ADAL" clId="{500B99FB-515D-4136-9F33-F9EA09C89216}" dt="2018-10-04T10:22:45.851" v="728" actId="207"/>
        <pc:sldMkLst>
          <pc:docMk/>
          <pc:sldMk cId="4260027985" sldId="276"/>
        </pc:sldMkLst>
        <pc:spChg chg="mod">
          <ac:chgData name="Irilmazbilek, Ş.S. (14036762)" userId="8414effa-015d-4df5-bdea-be03cf9bb386" providerId="ADAL" clId="{500B99FB-515D-4136-9F33-F9EA09C89216}" dt="2018-10-04T10:21:09.717" v="693" actId="20577"/>
          <ac:spMkLst>
            <pc:docMk/>
            <pc:sldMk cId="4260027985" sldId="276"/>
            <ac:spMk id="2" creationId="{6F2320C1-9C8D-44A2-BA49-A2B03BF3B7A9}"/>
          </ac:spMkLst>
        </pc:spChg>
        <pc:spChg chg="del mod">
          <ac:chgData name="Irilmazbilek, Ş.S. (14036762)" userId="8414effa-015d-4df5-bdea-be03cf9bb386" providerId="ADAL" clId="{500B99FB-515D-4136-9F33-F9EA09C89216}" dt="2018-10-04T10:20:33.542" v="671" actId="26606"/>
          <ac:spMkLst>
            <pc:docMk/>
            <pc:sldMk cId="4260027985" sldId="276"/>
            <ac:spMk id="3" creationId="{447E35FD-7DC7-46DE-A29C-A0FB8A10DF90}"/>
          </ac:spMkLst>
        </pc:spChg>
        <pc:spChg chg="add del">
          <ac:chgData name="Irilmazbilek, Ş.S. (14036762)" userId="8414effa-015d-4df5-bdea-be03cf9bb386" providerId="ADAL" clId="{500B99FB-515D-4136-9F33-F9EA09C89216}" dt="2018-10-04T10:20:33.542" v="671" actId="26606"/>
          <ac:spMkLst>
            <pc:docMk/>
            <pc:sldMk cId="4260027985" sldId="276"/>
            <ac:spMk id="8" creationId="{7CC8E824-E412-447F-970F-CF5722946081}"/>
          </ac:spMkLst>
        </pc:spChg>
        <pc:spChg chg="add del">
          <ac:chgData name="Irilmazbilek, Ş.S. (14036762)" userId="8414effa-015d-4df5-bdea-be03cf9bb386" providerId="ADAL" clId="{500B99FB-515D-4136-9F33-F9EA09C89216}" dt="2018-10-04T10:20:33.542" v="671" actId="26606"/>
          <ac:spMkLst>
            <pc:docMk/>
            <pc:sldMk cId="4260027985" sldId="276"/>
            <ac:spMk id="10" creationId="{5071C934-7D7D-41C5-9203-CEA15E7055B2}"/>
          </ac:spMkLst>
        </pc:spChg>
        <pc:spChg chg="add">
          <ac:chgData name="Irilmazbilek, Ş.S. (14036762)" userId="8414effa-015d-4df5-bdea-be03cf9bb386" providerId="ADAL" clId="{500B99FB-515D-4136-9F33-F9EA09C89216}" dt="2018-10-04T10:20:33.542" v="671" actId="26606"/>
          <ac:spMkLst>
            <pc:docMk/>
            <pc:sldMk cId="4260027985" sldId="276"/>
            <ac:spMk id="17" creationId="{4B54C89A-2D0B-4062-BF97-CA51B69D7B96}"/>
          </ac:spMkLst>
        </pc:spChg>
        <pc:spChg chg="add">
          <ac:chgData name="Irilmazbilek, Ş.S. (14036762)" userId="8414effa-015d-4df5-bdea-be03cf9bb386" providerId="ADAL" clId="{500B99FB-515D-4136-9F33-F9EA09C89216}" dt="2018-10-04T10:20:33.542" v="671" actId="26606"/>
          <ac:spMkLst>
            <pc:docMk/>
            <pc:sldMk cId="4260027985" sldId="276"/>
            <ac:spMk id="19" creationId="{4091C99A-98BE-457D-87BD-7B9B6EDDC19D}"/>
          </ac:spMkLst>
        </pc:spChg>
        <pc:spChg chg="add">
          <ac:chgData name="Irilmazbilek, Ş.S. (14036762)" userId="8414effa-015d-4df5-bdea-be03cf9bb386" providerId="ADAL" clId="{500B99FB-515D-4136-9F33-F9EA09C89216}" dt="2018-10-04T10:20:33.542" v="671" actId="26606"/>
          <ac:spMkLst>
            <pc:docMk/>
            <pc:sldMk cId="4260027985" sldId="276"/>
            <ac:spMk id="21" creationId="{960A769C-8991-4FDE-89A0-A218E5BF677A}"/>
          </ac:spMkLst>
        </pc:spChg>
        <pc:spChg chg="add">
          <ac:chgData name="Irilmazbilek, Ş.S. (14036762)" userId="8414effa-015d-4df5-bdea-be03cf9bb386" providerId="ADAL" clId="{500B99FB-515D-4136-9F33-F9EA09C89216}" dt="2018-10-04T10:20:33.542" v="671" actId="26606"/>
          <ac:spMkLst>
            <pc:docMk/>
            <pc:sldMk cId="4260027985" sldId="276"/>
            <ac:spMk id="23" creationId="{855CA58E-F8D8-4DF3-B813-C2585E0AB0EC}"/>
          </ac:spMkLst>
        </pc:spChg>
        <pc:graphicFrameChg chg="add mod">
          <ac:chgData name="Irilmazbilek, Ş.S. (14036762)" userId="8414effa-015d-4df5-bdea-be03cf9bb386" providerId="ADAL" clId="{500B99FB-515D-4136-9F33-F9EA09C89216}" dt="2018-10-04T10:22:45.851" v="728" actId="207"/>
          <ac:graphicFrameMkLst>
            <pc:docMk/>
            <pc:sldMk cId="4260027985" sldId="276"/>
            <ac:graphicFrameMk id="12" creationId="{88497FED-2440-4841-B9AC-29BA1FDB8FCB}"/>
          </ac:graphicFrameMkLst>
        </pc:graphicFrameChg>
      </pc:sldChg>
      <pc:sldChg chg="addSp delSp modSp add mod setBg modNotesTx">
        <pc:chgData name="Irilmazbilek, Ş.S. (14036762)" userId="8414effa-015d-4df5-bdea-be03cf9bb386" providerId="ADAL" clId="{500B99FB-515D-4136-9F33-F9EA09C89216}" dt="2018-10-04T10:39:09.022" v="1361" actId="20577"/>
        <pc:sldMkLst>
          <pc:docMk/>
          <pc:sldMk cId="199313626" sldId="277"/>
        </pc:sldMkLst>
        <pc:spChg chg="mod">
          <ac:chgData name="Irilmazbilek, Ş.S. (14036762)" userId="8414effa-015d-4df5-bdea-be03cf9bb386" providerId="ADAL" clId="{500B99FB-515D-4136-9F33-F9EA09C89216}" dt="2018-10-04T10:29:19.270" v="801" actId="1076"/>
          <ac:spMkLst>
            <pc:docMk/>
            <pc:sldMk cId="199313626" sldId="277"/>
            <ac:spMk id="2" creationId="{26B4114A-D5C2-4EFA-A0AC-39F96BF18827}"/>
          </ac:spMkLst>
        </pc:spChg>
        <pc:spChg chg="mod">
          <ac:chgData name="Irilmazbilek, Ş.S. (14036762)" userId="8414effa-015d-4df5-bdea-be03cf9bb386" providerId="ADAL" clId="{500B99FB-515D-4136-9F33-F9EA09C89216}" dt="2018-10-04T10:29:22.353" v="802" actId="1076"/>
          <ac:spMkLst>
            <pc:docMk/>
            <pc:sldMk cId="199313626" sldId="277"/>
            <ac:spMk id="3" creationId="{80E6BBF9-AB04-4190-B158-6D64B24CBFF1}"/>
          </ac:spMkLst>
        </pc:spChg>
        <pc:spChg chg="add del">
          <ac:chgData name="Irilmazbilek, Ş.S. (14036762)" userId="8414effa-015d-4df5-bdea-be03cf9bb386" providerId="ADAL" clId="{500B99FB-515D-4136-9F33-F9EA09C89216}" dt="2018-10-04T10:28:01.561" v="760" actId="26606"/>
          <ac:spMkLst>
            <pc:docMk/>
            <pc:sldMk cId="199313626" sldId="277"/>
            <ac:spMk id="10" creationId="{79CBD3C9-4E66-426D-948E-7CF4778107E8}"/>
          </ac:spMkLst>
        </pc:spChg>
        <pc:spChg chg="add del">
          <ac:chgData name="Irilmazbilek, Ş.S. (14036762)" userId="8414effa-015d-4df5-bdea-be03cf9bb386" providerId="ADAL" clId="{500B99FB-515D-4136-9F33-F9EA09C89216}" dt="2018-10-04T10:28:01.561" v="760" actId="26606"/>
          <ac:spMkLst>
            <pc:docMk/>
            <pc:sldMk cId="199313626" sldId="277"/>
            <ac:spMk id="12" creationId="{DDB95FCF-AD96-482F-9FB8-CD95725E6EFF}"/>
          </ac:spMkLst>
        </pc:spChg>
        <pc:spChg chg="add del">
          <ac:chgData name="Irilmazbilek, Ş.S. (14036762)" userId="8414effa-015d-4df5-bdea-be03cf9bb386" providerId="ADAL" clId="{500B99FB-515D-4136-9F33-F9EA09C89216}" dt="2018-10-04T10:28:01.561" v="760" actId="26606"/>
          <ac:spMkLst>
            <pc:docMk/>
            <pc:sldMk cId="199313626" sldId="277"/>
            <ac:spMk id="16" creationId="{24AF37F0-1E8F-443E-AA28-4BC6348204B4}"/>
          </ac:spMkLst>
        </pc:spChg>
        <pc:spChg chg="add del">
          <ac:chgData name="Irilmazbilek, Ş.S. (14036762)" userId="8414effa-015d-4df5-bdea-be03cf9bb386" providerId="ADAL" clId="{500B99FB-515D-4136-9F33-F9EA09C89216}" dt="2018-10-04T10:28:01.561" v="760" actId="26606"/>
          <ac:spMkLst>
            <pc:docMk/>
            <pc:sldMk cId="199313626" sldId="277"/>
            <ac:spMk id="18" creationId="{3DBE9D54-6250-40F2-A23A-F9CEBF5F9196}"/>
          </ac:spMkLst>
        </pc:spChg>
        <pc:spChg chg="add del">
          <ac:chgData name="Irilmazbilek, Ş.S. (14036762)" userId="8414effa-015d-4df5-bdea-be03cf9bb386" providerId="ADAL" clId="{500B99FB-515D-4136-9F33-F9EA09C89216}" dt="2018-10-04T10:28:01.546" v="759" actId="26606"/>
          <ac:spMkLst>
            <pc:docMk/>
            <pc:sldMk cId="199313626" sldId="277"/>
            <ac:spMk id="25" creationId="{79CBD3C9-4E66-426D-948E-7CF4778107E8}"/>
          </ac:spMkLst>
        </pc:spChg>
        <pc:spChg chg="add del">
          <ac:chgData name="Irilmazbilek, Ş.S. (14036762)" userId="8414effa-015d-4df5-bdea-be03cf9bb386" providerId="ADAL" clId="{500B99FB-515D-4136-9F33-F9EA09C89216}" dt="2018-10-04T10:28:01.546" v="759" actId="26606"/>
          <ac:spMkLst>
            <pc:docMk/>
            <pc:sldMk cId="199313626" sldId="277"/>
            <ac:spMk id="27" creationId="{DDB95FCF-AD96-482F-9FB8-CD95725E6EFF}"/>
          </ac:spMkLst>
        </pc:spChg>
        <pc:spChg chg="add del">
          <ac:chgData name="Irilmazbilek, Ş.S. (14036762)" userId="8414effa-015d-4df5-bdea-be03cf9bb386" providerId="ADAL" clId="{500B99FB-515D-4136-9F33-F9EA09C89216}" dt="2018-10-04T10:28:01.546" v="759" actId="26606"/>
          <ac:spMkLst>
            <pc:docMk/>
            <pc:sldMk cId="199313626" sldId="277"/>
            <ac:spMk id="31" creationId="{2ED84DD6-8A68-4994-8094-8DDBE89BF353}"/>
          </ac:spMkLst>
        </pc:spChg>
        <pc:spChg chg="add del">
          <ac:chgData name="Irilmazbilek, Ş.S. (14036762)" userId="8414effa-015d-4df5-bdea-be03cf9bb386" providerId="ADAL" clId="{500B99FB-515D-4136-9F33-F9EA09C89216}" dt="2018-10-04T10:28:01.546" v="759" actId="26606"/>
          <ac:spMkLst>
            <pc:docMk/>
            <pc:sldMk cId="199313626" sldId="277"/>
            <ac:spMk id="33" creationId="{176049D7-366E-4AC9-B689-460CC28F8E70}"/>
          </ac:spMkLst>
        </pc:spChg>
        <pc:spChg chg="add del">
          <ac:chgData name="Irilmazbilek, Ş.S. (14036762)" userId="8414effa-015d-4df5-bdea-be03cf9bb386" providerId="ADAL" clId="{500B99FB-515D-4136-9F33-F9EA09C89216}" dt="2018-10-04T10:28:01.546" v="759" actId="26606"/>
          <ac:spMkLst>
            <pc:docMk/>
            <pc:sldMk cId="199313626" sldId="277"/>
            <ac:spMk id="37" creationId="{4AD45A04-4150-4943-BB06-EEEDDD73BFCE}"/>
          </ac:spMkLst>
        </pc:spChg>
        <pc:spChg chg="add del">
          <ac:chgData name="Irilmazbilek, Ş.S. (14036762)" userId="8414effa-015d-4df5-bdea-be03cf9bb386" providerId="ADAL" clId="{500B99FB-515D-4136-9F33-F9EA09C89216}" dt="2018-10-04T10:28:17.277" v="766" actId="26606"/>
          <ac:spMkLst>
            <pc:docMk/>
            <pc:sldMk cId="199313626" sldId="277"/>
            <ac:spMk id="39" creationId="{79CBD3C9-4E66-426D-948E-7CF4778107E8}"/>
          </ac:spMkLst>
        </pc:spChg>
        <pc:spChg chg="add del">
          <ac:chgData name="Irilmazbilek, Ş.S. (14036762)" userId="8414effa-015d-4df5-bdea-be03cf9bb386" providerId="ADAL" clId="{500B99FB-515D-4136-9F33-F9EA09C89216}" dt="2018-10-04T10:28:17.277" v="766" actId="26606"/>
          <ac:spMkLst>
            <pc:docMk/>
            <pc:sldMk cId="199313626" sldId="277"/>
            <ac:spMk id="40" creationId="{DDB95FCF-AD96-482F-9FB8-CD95725E6EFF}"/>
          </ac:spMkLst>
        </pc:spChg>
        <pc:spChg chg="add del">
          <ac:chgData name="Irilmazbilek, Ş.S. (14036762)" userId="8414effa-015d-4df5-bdea-be03cf9bb386" providerId="ADAL" clId="{500B99FB-515D-4136-9F33-F9EA09C89216}" dt="2018-10-04T10:28:17.277" v="766" actId="26606"/>
          <ac:spMkLst>
            <pc:docMk/>
            <pc:sldMk cId="199313626" sldId="277"/>
            <ac:spMk id="42" creationId="{6C9CCC80-7A96-41CB-8626-BBA75D236F1B}"/>
          </ac:spMkLst>
        </pc:spChg>
        <pc:spChg chg="add del">
          <ac:chgData name="Irilmazbilek, Ş.S. (14036762)" userId="8414effa-015d-4df5-bdea-be03cf9bb386" providerId="ADAL" clId="{500B99FB-515D-4136-9F33-F9EA09C89216}" dt="2018-10-04T10:28:30.052" v="770" actId="26606"/>
          <ac:spMkLst>
            <pc:docMk/>
            <pc:sldMk cId="199313626" sldId="277"/>
            <ac:spMk id="48" creationId="{79CBD3C9-4E66-426D-948E-7CF4778107E8}"/>
          </ac:spMkLst>
        </pc:spChg>
        <pc:spChg chg="add del">
          <ac:chgData name="Irilmazbilek, Ş.S. (14036762)" userId="8414effa-015d-4df5-bdea-be03cf9bb386" providerId="ADAL" clId="{500B99FB-515D-4136-9F33-F9EA09C89216}" dt="2018-10-04T10:28:30.052" v="770" actId="26606"/>
          <ac:spMkLst>
            <pc:docMk/>
            <pc:sldMk cId="199313626" sldId="277"/>
            <ac:spMk id="50" creationId="{DDB95FCF-AD96-482F-9FB8-CD95725E6EFF}"/>
          </ac:spMkLst>
        </pc:spChg>
        <pc:spChg chg="add del">
          <ac:chgData name="Irilmazbilek, Ş.S. (14036762)" userId="8414effa-015d-4df5-bdea-be03cf9bb386" providerId="ADAL" clId="{500B99FB-515D-4136-9F33-F9EA09C89216}" dt="2018-10-04T10:28:30.052" v="770" actId="26606"/>
          <ac:spMkLst>
            <pc:docMk/>
            <pc:sldMk cId="199313626" sldId="277"/>
            <ac:spMk id="54" creationId="{2ED84DD6-8A68-4994-8094-8DDBE89BF353}"/>
          </ac:spMkLst>
        </pc:spChg>
        <pc:spChg chg="add del">
          <ac:chgData name="Irilmazbilek, Ş.S. (14036762)" userId="8414effa-015d-4df5-bdea-be03cf9bb386" providerId="ADAL" clId="{500B99FB-515D-4136-9F33-F9EA09C89216}" dt="2018-10-04T10:28:30.052" v="770" actId="26606"/>
          <ac:spMkLst>
            <pc:docMk/>
            <pc:sldMk cId="199313626" sldId="277"/>
            <ac:spMk id="56" creationId="{176049D7-366E-4AC9-B689-460CC28F8E70}"/>
          </ac:spMkLst>
        </pc:spChg>
        <pc:spChg chg="add del">
          <ac:chgData name="Irilmazbilek, Ş.S. (14036762)" userId="8414effa-015d-4df5-bdea-be03cf9bb386" providerId="ADAL" clId="{500B99FB-515D-4136-9F33-F9EA09C89216}" dt="2018-10-04T10:28:30.052" v="770" actId="26606"/>
          <ac:spMkLst>
            <pc:docMk/>
            <pc:sldMk cId="199313626" sldId="277"/>
            <ac:spMk id="60" creationId="{4AD45A04-4150-4943-BB06-EEEDDD73BFCE}"/>
          </ac:spMkLst>
        </pc:spChg>
        <pc:spChg chg="add">
          <ac:chgData name="Irilmazbilek, Ş.S. (14036762)" userId="8414effa-015d-4df5-bdea-be03cf9bb386" providerId="ADAL" clId="{500B99FB-515D-4136-9F33-F9EA09C89216}" dt="2018-10-04T10:28:30.052" v="770" actId="26606"/>
          <ac:spMkLst>
            <pc:docMk/>
            <pc:sldMk cId="199313626" sldId="277"/>
            <ac:spMk id="65" creationId="{79CBD3C9-4E66-426D-948E-7CF4778107E8}"/>
          </ac:spMkLst>
        </pc:spChg>
        <pc:spChg chg="add">
          <ac:chgData name="Irilmazbilek, Ş.S. (14036762)" userId="8414effa-015d-4df5-bdea-be03cf9bb386" providerId="ADAL" clId="{500B99FB-515D-4136-9F33-F9EA09C89216}" dt="2018-10-04T10:28:30.052" v="770" actId="26606"/>
          <ac:spMkLst>
            <pc:docMk/>
            <pc:sldMk cId="199313626" sldId="277"/>
            <ac:spMk id="67" creationId="{DDB95FCF-AD96-482F-9FB8-CD95725E6EFF}"/>
          </ac:spMkLst>
        </pc:spChg>
        <pc:spChg chg="add">
          <ac:chgData name="Irilmazbilek, Ş.S. (14036762)" userId="8414effa-015d-4df5-bdea-be03cf9bb386" providerId="ADAL" clId="{500B99FB-515D-4136-9F33-F9EA09C89216}" dt="2018-10-04T10:28:30.052" v="770" actId="26606"/>
          <ac:spMkLst>
            <pc:docMk/>
            <pc:sldMk cId="199313626" sldId="277"/>
            <ac:spMk id="71" creationId="{6C9CCC80-7A96-41CB-8626-BBA75D236F1B}"/>
          </ac:spMkLst>
        </pc:spChg>
        <pc:picChg chg="add mod">
          <ac:chgData name="Irilmazbilek, Ş.S. (14036762)" userId="8414effa-015d-4df5-bdea-be03cf9bb386" providerId="ADAL" clId="{500B99FB-515D-4136-9F33-F9EA09C89216}" dt="2018-10-04T10:29:28.241" v="804" actId="14100"/>
          <ac:picMkLst>
            <pc:docMk/>
            <pc:sldMk cId="199313626" sldId="277"/>
            <ac:picMk id="5" creationId="{14864FFD-44F0-4427-8EFF-305E0DC97D1E}"/>
          </ac:picMkLst>
        </pc:picChg>
        <pc:cxnChg chg="add del">
          <ac:chgData name="Irilmazbilek, Ş.S. (14036762)" userId="8414effa-015d-4df5-bdea-be03cf9bb386" providerId="ADAL" clId="{500B99FB-515D-4136-9F33-F9EA09C89216}" dt="2018-10-04T10:28:01.561" v="760" actId="26606"/>
          <ac:cxnSpMkLst>
            <pc:docMk/>
            <pc:sldMk cId="199313626" sldId="277"/>
            <ac:cxnSpMk id="14" creationId="{64EEEC00-AD80-4734-BEE6-04CBDEC830C9}"/>
          </ac:cxnSpMkLst>
        </pc:cxnChg>
        <pc:cxnChg chg="add del">
          <ac:chgData name="Irilmazbilek, Ş.S. (14036762)" userId="8414effa-015d-4df5-bdea-be03cf9bb386" providerId="ADAL" clId="{500B99FB-515D-4136-9F33-F9EA09C89216}" dt="2018-10-04T10:28:01.561" v="760" actId="26606"/>
          <ac:cxnSpMkLst>
            <pc:docMk/>
            <pc:sldMk cId="199313626" sldId="277"/>
            <ac:cxnSpMk id="20" creationId="{E46E6328-0D82-4747-8B39-60373321BB39}"/>
          </ac:cxnSpMkLst>
        </pc:cxnChg>
        <pc:cxnChg chg="add del">
          <ac:chgData name="Irilmazbilek, Ş.S. (14036762)" userId="8414effa-015d-4df5-bdea-be03cf9bb386" providerId="ADAL" clId="{500B99FB-515D-4136-9F33-F9EA09C89216}" dt="2018-10-04T10:28:01.546" v="759" actId="26606"/>
          <ac:cxnSpMkLst>
            <pc:docMk/>
            <pc:sldMk cId="199313626" sldId="277"/>
            <ac:cxnSpMk id="29" creationId="{64EEEC00-AD80-4734-BEE6-04CBDEC830C9}"/>
          </ac:cxnSpMkLst>
        </pc:cxnChg>
        <pc:cxnChg chg="add del">
          <ac:chgData name="Irilmazbilek, Ş.S. (14036762)" userId="8414effa-015d-4df5-bdea-be03cf9bb386" providerId="ADAL" clId="{500B99FB-515D-4136-9F33-F9EA09C89216}" dt="2018-10-04T10:28:01.546" v="759" actId="26606"/>
          <ac:cxnSpMkLst>
            <pc:docMk/>
            <pc:sldMk cId="199313626" sldId="277"/>
            <ac:cxnSpMk id="35" creationId="{BC9E91F8-C4AE-4EB0-8B76-FF3F3FC7183D}"/>
          </ac:cxnSpMkLst>
        </pc:cxnChg>
        <pc:cxnChg chg="add del">
          <ac:chgData name="Irilmazbilek, Ş.S. (14036762)" userId="8414effa-015d-4df5-bdea-be03cf9bb386" providerId="ADAL" clId="{500B99FB-515D-4136-9F33-F9EA09C89216}" dt="2018-10-04T10:28:17.277" v="766" actId="26606"/>
          <ac:cxnSpMkLst>
            <pc:docMk/>
            <pc:sldMk cId="199313626" sldId="277"/>
            <ac:cxnSpMk id="41" creationId="{64EEEC00-AD80-4734-BEE6-04CBDEC830C9}"/>
          </ac:cxnSpMkLst>
        </pc:cxnChg>
        <pc:cxnChg chg="add del">
          <ac:chgData name="Irilmazbilek, Ş.S. (14036762)" userId="8414effa-015d-4df5-bdea-be03cf9bb386" providerId="ADAL" clId="{500B99FB-515D-4136-9F33-F9EA09C89216}" dt="2018-10-04T10:28:17.277" v="766" actId="26606"/>
          <ac:cxnSpMkLst>
            <pc:docMk/>
            <pc:sldMk cId="199313626" sldId="277"/>
            <ac:cxnSpMk id="43" creationId="{2DAD7A7A-010A-4015-B647-7A27BB535DA0}"/>
          </ac:cxnSpMkLst>
        </pc:cxnChg>
        <pc:cxnChg chg="add del">
          <ac:chgData name="Irilmazbilek, Ş.S. (14036762)" userId="8414effa-015d-4df5-bdea-be03cf9bb386" providerId="ADAL" clId="{500B99FB-515D-4136-9F33-F9EA09C89216}" dt="2018-10-04T10:28:30.052" v="770" actId="26606"/>
          <ac:cxnSpMkLst>
            <pc:docMk/>
            <pc:sldMk cId="199313626" sldId="277"/>
            <ac:cxnSpMk id="52" creationId="{64EEEC00-AD80-4734-BEE6-04CBDEC830C9}"/>
          </ac:cxnSpMkLst>
        </pc:cxnChg>
        <pc:cxnChg chg="add del">
          <ac:chgData name="Irilmazbilek, Ş.S. (14036762)" userId="8414effa-015d-4df5-bdea-be03cf9bb386" providerId="ADAL" clId="{500B99FB-515D-4136-9F33-F9EA09C89216}" dt="2018-10-04T10:28:30.052" v="770" actId="26606"/>
          <ac:cxnSpMkLst>
            <pc:docMk/>
            <pc:sldMk cId="199313626" sldId="277"/>
            <ac:cxnSpMk id="58" creationId="{BC9E91F8-C4AE-4EB0-8B76-FF3F3FC7183D}"/>
          </ac:cxnSpMkLst>
        </pc:cxnChg>
        <pc:cxnChg chg="add">
          <ac:chgData name="Irilmazbilek, Ş.S. (14036762)" userId="8414effa-015d-4df5-bdea-be03cf9bb386" providerId="ADAL" clId="{500B99FB-515D-4136-9F33-F9EA09C89216}" dt="2018-10-04T10:28:30.052" v="770" actId="26606"/>
          <ac:cxnSpMkLst>
            <pc:docMk/>
            <pc:sldMk cId="199313626" sldId="277"/>
            <ac:cxnSpMk id="69" creationId="{64EEEC00-AD80-4734-BEE6-04CBDEC830C9}"/>
          </ac:cxnSpMkLst>
        </pc:cxnChg>
        <pc:cxnChg chg="add">
          <ac:chgData name="Irilmazbilek, Ş.S. (14036762)" userId="8414effa-015d-4df5-bdea-be03cf9bb386" providerId="ADAL" clId="{500B99FB-515D-4136-9F33-F9EA09C89216}" dt="2018-10-04T10:28:30.052" v="770" actId="26606"/>
          <ac:cxnSpMkLst>
            <pc:docMk/>
            <pc:sldMk cId="199313626" sldId="277"/>
            <ac:cxnSpMk id="73" creationId="{2DAD7A7A-010A-4015-B647-7A27BB535DA0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E521F-815C-4BCC-8D02-2B360FC1EBA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EB3279D6-A11C-43DA-AA1C-5965701BD8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3000">
              <a:solidFill>
                <a:schemeClr val="bg1"/>
              </a:solidFill>
              <a:latin typeface="Corbel"/>
            </a:rPr>
            <a:t>Previous Week</a:t>
          </a:r>
        </a:p>
      </dgm:t>
    </dgm:pt>
    <dgm:pt modelId="{E7AD4448-84CB-47AD-8836-042FACEFB8FE}" type="parTrans" cxnId="{16176549-9E05-4CC9-AD19-ADEF312054B0}">
      <dgm:prSet/>
      <dgm:spPr/>
      <dgm:t>
        <a:bodyPr/>
        <a:lstStyle/>
        <a:p>
          <a:endParaRPr lang="en-US"/>
        </a:p>
      </dgm:t>
    </dgm:pt>
    <dgm:pt modelId="{BC4AE7F1-F17D-4F4B-927E-0563E578A2CF}" type="sibTrans" cxnId="{16176549-9E05-4CC9-AD19-ADEF312054B0}">
      <dgm:prSet/>
      <dgm:spPr/>
      <dgm:t>
        <a:bodyPr/>
        <a:lstStyle/>
        <a:p>
          <a:endParaRPr lang="en-US"/>
        </a:p>
      </dgm:t>
    </dgm:pt>
    <dgm:pt modelId="{2CFC53C6-53AA-4F20-B90F-B92CA815BB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Upcoming Week</a:t>
          </a:r>
        </a:p>
      </dgm:t>
    </dgm:pt>
    <dgm:pt modelId="{FFC1802A-F5F4-4B27-8A4F-AE3752917A23}" type="parTrans" cxnId="{70EBE567-C576-4FA9-A9A3-56584058E168}">
      <dgm:prSet/>
      <dgm:spPr/>
      <dgm:t>
        <a:bodyPr/>
        <a:lstStyle/>
        <a:p>
          <a:endParaRPr lang="en-US"/>
        </a:p>
      </dgm:t>
    </dgm:pt>
    <dgm:pt modelId="{59CF8155-967C-47C6-B9C1-362088C6F0F8}" type="sibTrans" cxnId="{70EBE567-C576-4FA9-A9A3-56584058E168}">
      <dgm:prSet/>
      <dgm:spPr/>
      <dgm:t>
        <a:bodyPr/>
        <a:lstStyle/>
        <a:p>
          <a:endParaRPr lang="en-US"/>
        </a:p>
      </dgm:t>
    </dgm:pt>
    <dgm:pt modelId="{AB76D37C-10B8-4739-86D8-BB0BCC26C1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3000">
              <a:solidFill>
                <a:schemeClr val="bg1"/>
              </a:solidFill>
              <a:latin typeface="Corbel"/>
            </a:rPr>
            <a:t>Findings</a:t>
          </a:r>
        </a:p>
      </dgm:t>
    </dgm:pt>
    <dgm:pt modelId="{6250F88C-0F8F-4D52-9EF3-E8D17F308429}" type="parTrans" cxnId="{DB4DD957-0678-4A41-AAE9-7B4F53CD06C8}">
      <dgm:prSet/>
      <dgm:spPr/>
      <dgm:t>
        <a:bodyPr/>
        <a:lstStyle/>
        <a:p>
          <a:endParaRPr lang="LID4096"/>
        </a:p>
      </dgm:t>
    </dgm:pt>
    <dgm:pt modelId="{94ED04CC-C837-45EF-A96F-403E0AD4050B}" type="sibTrans" cxnId="{DB4DD957-0678-4A41-AAE9-7B4F53CD06C8}">
      <dgm:prSet/>
      <dgm:spPr/>
      <dgm:t>
        <a:bodyPr/>
        <a:lstStyle/>
        <a:p>
          <a:endParaRPr lang="LID4096"/>
        </a:p>
      </dgm:t>
    </dgm:pt>
    <dgm:pt modelId="{0A35F328-5425-4B61-B039-1C263865986D}" type="pres">
      <dgm:prSet presAssocID="{6D1E521F-815C-4BCC-8D02-2B360FC1EBA7}" presName="root" presStyleCnt="0">
        <dgm:presLayoutVars>
          <dgm:dir/>
          <dgm:resizeHandles val="exact"/>
        </dgm:presLayoutVars>
      </dgm:prSet>
      <dgm:spPr/>
    </dgm:pt>
    <dgm:pt modelId="{E33E0EC9-92ED-4C4A-A861-E96D27E19A66}" type="pres">
      <dgm:prSet presAssocID="{EB3279D6-A11C-43DA-AA1C-5965701BD8F6}" presName="compNode" presStyleCnt="0"/>
      <dgm:spPr/>
    </dgm:pt>
    <dgm:pt modelId="{8CA6EDB1-F4C2-490B-9134-0F2DB4891D59}" type="pres">
      <dgm:prSet presAssocID="{EB3279D6-A11C-43DA-AA1C-5965701BD8F6}" presName="bgRect" presStyleLbl="bgShp" presStyleIdx="0" presStyleCnt="3"/>
      <dgm:spPr/>
    </dgm:pt>
    <dgm:pt modelId="{28028901-0999-4ACC-8C77-F46899793521}" type="pres">
      <dgm:prSet presAssocID="{EB3279D6-A11C-43DA-AA1C-5965701BD8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Rotate left"/>
        </a:ext>
      </dgm:extLst>
    </dgm:pt>
    <dgm:pt modelId="{6CD029F7-C54B-41E5-8D03-B3DC9D257E6D}" type="pres">
      <dgm:prSet presAssocID="{EB3279D6-A11C-43DA-AA1C-5965701BD8F6}" presName="spaceRect" presStyleCnt="0"/>
      <dgm:spPr/>
    </dgm:pt>
    <dgm:pt modelId="{BD081C12-4EC2-4EAC-B593-A9D773B5803A}" type="pres">
      <dgm:prSet presAssocID="{EB3279D6-A11C-43DA-AA1C-5965701BD8F6}" presName="parTx" presStyleLbl="revTx" presStyleIdx="0" presStyleCnt="3">
        <dgm:presLayoutVars>
          <dgm:chMax val="0"/>
          <dgm:chPref val="0"/>
        </dgm:presLayoutVars>
      </dgm:prSet>
      <dgm:spPr/>
    </dgm:pt>
    <dgm:pt modelId="{FD517953-19C1-4C3F-B7F2-C5B32D1B7589}" type="pres">
      <dgm:prSet presAssocID="{BC4AE7F1-F17D-4F4B-927E-0563E578A2CF}" presName="sibTrans" presStyleCnt="0"/>
      <dgm:spPr/>
    </dgm:pt>
    <dgm:pt modelId="{75E97A73-2F61-4658-81B5-2A652F8523A0}" type="pres">
      <dgm:prSet presAssocID="{AB76D37C-10B8-4739-86D8-BB0BCC26C11D}" presName="compNode" presStyleCnt="0"/>
      <dgm:spPr/>
    </dgm:pt>
    <dgm:pt modelId="{DA3941AC-CF9F-4173-95BA-C7FBE18F4197}" type="pres">
      <dgm:prSet presAssocID="{AB76D37C-10B8-4739-86D8-BB0BCC26C11D}" presName="bgRect" presStyleLbl="bgShp" presStyleIdx="1" presStyleCnt="3"/>
      <dgm:spPr/>
    </dgm:pt>
    <dgm:pt modelId="{1AFC3F9C-EB45-494C-8137-1D341A160D81}" type="pres">
      <dgm:prSet presAssocID="{AB76D37C-10B8-4739-86D8-BB0BCC26C1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ackboard"/>
        </a:ext>
      </dgm:extLst>
    </dgm:pt>
    <dgm:pt modelId="{DE0DBD19-303B-4FE6-82C8-61E35D7C6303}" type="pres">
      <dgm:prSet presAssocID="{AB76D37C-10B8-4739-86D8-BB0BCC26C11D}" presName="spaceRect" presStyleCnt="0"/>
      <dgm:spPr/>
    </dgm:pt>
    <dgm:pt modelId="{4F2FB975-0D7D-4B40-BB8C-CCB01044A8D0}" type="pres">
      <dgm:prSet presAssocID="{AB76D37C-10B8-4739-86D8-BB0BCC26C11D}" presName="parTx" presStyleLbl="revTx" presStyleIdx="1" presStyleCnt="3">
        <dgm:presLayoutVars>
          <dgm:chMax val="0"/>
          <dgm:chPref val="0"/>
        </dgm:presLayoutVars>
      </dgm:prSet>
      <dgm:spPr/>
    </dgm:pt>
    <dgm:pt modelId="{6A595DAF-CB58-4F46-9BE2-6CCBF02D5AED}" type="pres">
      <dgm:prSet presAssocID="{94ED04CC-C837-45EF-A96F-403E0AD4050B}" presName="sibTrans" presStyleCnt="0"/>
      <dgm:spPr/>
    </dgm:pt>
    <dgm:pt modelId="{1713384E-9842-49E7-BD5D-C29AA7293AE4}" type="pres">
      <dgm:prSet presAssocID="{2CFC53C6-53AA-4F20-B90F-B92CA815BB80}" presName="compNode" presStyleCnt="0"/>
      <dgm:spPr/>
    </dgm:pt>
    <dgm:pt modelId="{0383959E-917D-4613-8312-79C0343C3C5B}" type="pres">
      <dgm:prSet presAssocID="{2CFC53C6-53AA-4F20-B90F-B92CA815BB80}" presName="bgRect" presStyleLbl="bgShp" presStyleIdx="2" presStyleCnt="3"/>
      <dgm:spPr/>
    </dgm:pt>
    <dgm:pt modelId="{434B6F40-0978-40CA-A779-152D85D3C22C}" type="pres">
      <dgm:prSet presAssocID="{2CFC53C6-53AA-4F20-B90F-B92CA815BB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1205FE-DC3D-4A7C-85E4-17CED25619C9}" type="pres">
      <dgm:prSet presAssocID="{2CFC53C6-53AA-4F20-B90F-B92CA815BB80}" presName="spaceRect" presStyleCnt="0"/>
      <dgm:spPr/>
    </dgm:pt>
    <dgm:pt modelId="{B318D32F-2A79-41BC-BC01-76D55C8C5C5E}" type="pres">
      <dgm:prSet presAssocID="{2CFC53C6-53AA-4F20-B90F-B92CA815BB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EBE567-C576-4FA9-A9A3-56584058E168}" srcId="{6D1E521F-815C-4BCC-8D02-2B360FC1EBA7}" destId="{2CFC53C6-53AA-4F20-B90F-B92CA815BB80}" srcOrd="2" destOrd="0" parTransId="{FFC1802A-F5F4-4B27-8A4F-AE3752917A23}" sibTransId="{59CF8155-967C-47C6-B9C1-362088C6F0F8}"/>
    <dgm:cxn modelId="{16176549-9E05-4CC9-AD19-ADEF312054B0}" srcId="{6D1E521F-815C-4BCC-8D02-2B360FC1EBA7}" destId="{EB3279D6-A11C-43DA-AA1C-5965701BD8F6}" srcOrd="0" destOrd="0" parTransId="{E7AD4448-84CB-47AD-8836-042FACEFB8FE}" sibTransId="{BC4AE7F1-F17D-4F4B-927E-0563E578A2CF}"/>
    <dgm:cxn modelId="{96B9734D-67BF-4AC1-8E5E-84A2D9618795}" type="presOf" srcId="{6D1E521F-815C-4BCC-8D02-2B360FC1EBA7}" destId="{0A35F328-5425-4B61-B039-1C263865986D}" srcOrd="0" destOrd="0" presId="urn:microsoft.com/office/officeart/2018/2/layout/IconVerticalSolidList"/>
    <dgm:cxn modelId="{A066B353-321A-40BF-9300-F7F44AEDC391}" type="presOf" srcId="{2CFC53C6-53AA-4F20-B90F-B92CA815BB80}" destId="{B318D32F-2A79-41BC-BC01-76D55C8C5C5E}" srcOrd="0" destOrd="0" presId="urn:microsoft.com/office/officeart/2018/2/layout/IconVerticalSolidList"/>
    <dgm:cxn modelId="{3AA48555-8D4E-406E-903C-4EF6C71C79AC}" type="presOf" srcId="{EB3279D6-A11C-43DA-AA1C-5965701BD8F6}" destId="{BD081C12-4EC2-4EAC-B593-A9D773B5803A}" srcOrd="0" destOrd="0" presId="urn:microsoft.com/office/officeart/2018/2/layout/IconVerticalSolidList"/>
    <dgm:cxn modelId="{DB4DD957-0678-4A41-AAE9-7B4F53CD06C8}" srcId="{6D1E521F-815C-4BCC-8D02-2B360FC1EBA7}" destId="{AB76D37C-10B8-4739-86D8-BB0BCC26C11D}" srcOrd="1" destOrd="0" parTransId="{6250F88C-0F8F-4D52-9EF3-E8D17F308429}" sibTransId="{94ED04CC-C837-45EF-A96F-403E0AD4050B}"/>
    <dgm:cxn modelId="{084B2599-A824-40F3-A61A-C13EC747E4C2}" type="presOf" srcId="{AB76D37C-10B8-4739-86D8-BB0BCC26C11D}" destId="{4F2FB975-0D7D-4B40-BB8C-CCB01044A8D0}" srcOrd="0" destOrd="0" presId="urn:microsoft.com/office/officeart/2018/2/layout/IconVerticalSolidList"/>
    <dgm:cxn modelId="{19F170A0-3EE9-46D8-8245-71B7F6EB5715}" type="presParOf" srcId="{0A35F328-5425-4B61-B039-1C263865986D}" destId="{E33E0EC9-92ED-4C4A-A861-E96D27E19A66}" srcOrd="0" destOrd="0" presId="urn:microsoft.com/office/officeart/2018/2/layout/IconVerticalSolidList"/>
    <dgm:cxn modelId="{45B1745C-8114-4AA8-8FED-7981896D2592}" type="presParOf" srcId="{E33E0EC9-92ED-4C4A-A861-E96D27E19A66}" destId="{8CA6EDB1-F4C2-490B-9134-0F2DB4891D59}" srcOrd="0" destOrd="0" presId="urn:microsoft.com/office/officeart/2018/2/layout/IconVerticalSolidList"/>
    <dgm:cxn modelId="{ABDB76D8-22B2-4B2E-B753-B24BA19E2F89}" type="presParOf" srcId="{E33E0EC9-92ED-4C4A-A861-E96D27E19A66}" destId="{28028901-0999-4ACC-8C77-F46899793521}" srcOrd="1" destOrd="0" presId="urn:microsoft.com/office/officeart/2018/2/layout/IconVerticalSolidList"/>
    <dgm:cxn modelId="{E8B79E9E-5785-4860-A3ED-3F73688262E2}" type="presParOf" srcId="{E33E0EC9-92ED-4C4A-A861-E96D27E19A66}" destId="{6CD029F7-C54B-41E5-8D03-B3DC9D257E6D}" srcOrd="2" destOrd="0" presId="urn:microsoft.com/office/officeart/2018/2/layout/IconVerticalSolidList"/>
    <dgm:cxn modelId="{81B89986-6A69-4CEF-9393-51361D3890D5}" type="presParOf" srcId="{E33E0EC9-92ED-4C4A-A861-E96D27E19A66}" destId="{BD081C12-4EC2-4EAC-B593-A9D773B5803A}" srcOrd="3" destOrd="0" presId="urn:microsoft.com/office/officeart/2018/2/layout/IconVerticalSolidList"/>
    <dgm:cxn modelId="{17F80451-E1BE-4663-B2B5-184432BBD7B6}" type="presParOf" srcId="{0A35F328-5425-4B61-B039-1C263865986D}" destId="{FD517953-19C1-4C3F-B7F2-C5B32D1B7589}" srcOrd="1" destOrd="0" presId="urn:microsoft.com/office/officeart/2018/2/layout/IconVerticalSolidList"/>
    <dgm:cxn modelId="{733A2967-F2AD-497F-8225-C7344C7EA6D1}" type="presParOf" srcId="{0A35F328-5425-4B61-B039-1C263865986D}" destId="{75E97A73-2F61-4658-81B5-2A652F8523A0}" srcOrd="2" destOrd="0" presId="urn:microsoft.com/office/officeart/2018/2/layout/IconVerticalSolidList"/>
    <dgm:cxn modelId="{B5E6727F-E498-48D3-B8FE-F5FFD567A5F9}" type="presParOf" srcId="{75E97A73-2F61-4658-81B5-2A652F8523A0}" destId="{DA3941AC-CF9F-4173-95BA-C7FBE18F4197}" srcOrd="0" destOrd="0" presId="urn:microsoft.com/office/officeart/2018/2/layout/IconVerticalSolidList"/>
    <dgm:cxn modelId="{AA11F2DD-C9E9-41EC-B5F0-74F398041163}" type="presParOf" srcId="{75E97A73-2F61-4658-81B5-2A652F8523A0}" destId="{1AFC3F9C-EB45-494C-8137-1D341A160D81}" srcOrd="1" destOrd="0" presId="urn:microsoft.com/office/officeart/2018/2/layout/IconVerticalSolidList"/>
    <dgm:cxn modelId="{AF3F5269-48F5-4511-9327-CA360E177221}" type="presParOf" srcId="{75E97A73-2F61-4658-81B5-2A652F8523A0}" destId="{DE0DBD19-303B-4FE6-82C8-61E35D7C6303}" srcOrd="2" destOrd="0" presId="urn:microsoft.com/office/officeart/2018/2/layout/IconVerticalSolidList"/>
    <dgm:cxn modelId="{C75E99B5-5294-4F9E-8732-B9F8DE20FB76}" type="presParOf" srcId="{75E97A73-2F61-4658-81B5-2A652F8523A0}" destId="{4F2FB975-0D7D-4B40-BB8C-CCB01044A8D0}" srcOrd="3" destOrd="0" presId="urn:microsoft.com/office/officeart/2018/2/layout/IconVerticalSolidList"/>
    <dgm:cxn modelId="{D2F6FE6A-F4ED-4E19-846C-1ACE438E6339}" type="presParOf" srcId="{0A35F328-5425-4B61-B039-1C263865986D}" destId="{6A595DAF-CB58-4F46-9BE2-6CCBF02D5AED}" srcOrd="3" destOrd="0" presId="urn:microsoft.com/office/officeart/2018/2/layout/IconVerticalSolidList"/>
    <dgm:cxn modelId="{02A7698E-63B1-4957-BE83-0F18162D33D6}" type="presParOf" srcId="{0A35F328-5425-4B61-B039-1C263865986D}" destId="{1713384E-9842-49E7-BD5D-C29AA7293AE4}" srcOrd="4" destOrd="0" presId="urn:microsoft.com/office/officeart/2018/2/layout/IconVerticalSolidList"/>
    <dgm:cxn modelId="{19A2795D-1903-4EA5-873D-8DBFE44EDF76}" type="presParOf" srcId="{1713384E-9842-49E7-BD5D-C29AA7293AE4}" destId="{0383959E-917D-4613-8312-79C0343C3C5B}" srcOrd="0" destOrd="0" presId="urn:microsoft.com/office/officeart/2018/2/layout/IconVerticalSolidList"/>
    <dgm:cxn modelId="{4221C489-2C5C-47D1-A723-1E29F21B3775}" type="presParOf" srcId="{1713384E-9842-49E7-BD5D-C29AA7293AE4}" destId="{434B6F40-0978-40CA-A779-152D85D3C22C}" srcOrd="1" destOrd="0" presId="urn:microsoft.com/office/officeart/2018/2/layout/IconVerticalSolidList"/>
    <dgm:cxn modelId="{E1348C84-3705-40B9-9660-D2497CA4566B}" type="presParOf" srcId="{1713384E-9842-49E7-BD5D-C29AA7293AE4}" destId="{CB1205FE-DC3D-4A7C-85E4-17CED25619C9}" srcOrd="2" destOrd="0" presId="urn:microsoft.com/office/officeart/2018/2/layout/IconVerticalSolidList"/>
    <dgm:cxn modelId="{F407D296-73DA-44DD-B352-B482015A09C0}" type="presParOf" srcId="{1713384E-9842-49E7-BD5D-C29AA7293AE4}" destId="{B318D32F-2A79-41BC-BC01-76D55C8C5C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35A98E-05C9-483E-8482-1F6CC701FC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ECE4C7-8A78-4B41-BD48-DB44B7ECC3CF}">
      <dgm:prSet/>
      <dgm:spPr/>
      <dgm:t>
        <a:bodyPr/>
        <a:lstStyle/>
        <a:p>
          <a:r>
            <a:rPr lang="en-US" sz="3000" dirty="0">
              <a:solidFill>
                <a:schemeClr val="bg1"/>
              </a:solidFill>
              <a:latin typeface="Corbel"/>
            </a:rPr>
            <a:t>Literature study</a:t>
          </a:r>
        </a:p>
      </dgm:t>
    </dgm:pt>
    <dgm:pt modelId="{56103ADA-D59B-4C21-A459-C06297127C30}" type="parTrans" cxnId="{C2022B30-E8A9-4F7E-AD0C-1620129213AD}">
      <dgm:prSet/>
      <dgm:spPr/>
      <dgm:t>
        <a:bodyPr/>
        <a:lstStyle/>
        <a:p>
          <a:endParaRPr lang="en-US"/>
        </a:p>
      </dgm:t>
    </dgm:pt>
    <dgm:pt modelId="{F51347D4-E616-415D-B48D-9A6ED241C276}" type="sibTrans" cxnId="{C2022B30-E8A9-4F7E-AD0C-1620129213A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37842DE-86F6-43A3-B863-6A85298C7D54}">
      <dgm:prSet/>
      <dgm:spPr/>
      <dgm:t>
        <a:bodyPr/>
        <a:lstStyle/>
        <a:p>
          <a:r>
            <a:rPr lang="en-US" sz="2600" dirty="0">
              <a:solidFill>
                <a:schemeClr val="bg1"/>
              </a:solidFill>
              <a:latin typeface="Corbel"/>
            </a:rPr>
            <a:t>Various models</a:t>
          </a:r>
        </a:p>
      </dgm:t>
    </dgm:pt>
    <dgm:pt modelId="{D3F7B772-77C4-4770-85B2-E64FF95C8855}" type="parTrans" cxnId="{E8CCAA97-6DCC-4CDE-9897-AAC5FE47BDED}">
      <dgm:prSet/>
      <dgm:spPr/>
      <dgm:t>
        <a:bodyPr/>
        <a:lstStyle/>
        <a:p>
          <a:endParaRPr lang="LID4096"/>
        </a:p>
      </dgm:t>
    </dgm:pt>
    <dgm:pt modelId="{CAE50116-C2C1-4983-B1CB-9E511180E729}" type="sibTrans" cxnId="{E8CCAA97-6DCC-4CDE-9897-AAC5FE47BDED}">
      <dgm:prSet phldrT="02" phldr="0"/>
      <dgm:spPr/>
      <dgm:t>
        <a:bodyPr/>
        <a:lstStyle/>
        <a:p>
          <a:endParaRPr lang="LID4096"/>
        </a:p>
      </dgm:t>
    </dgm:pt>
    <dgm:pt modelId="{23B1452E-0B2E-4625-9F73-3F93A59B6F71}">
      <dgm:prSet/>
      <dgm:spPr/>
      <dgm:t>
        <a:bodyPr/>
        <a:lstStyle/>
        <a:p>
          <a:r>
            <a:rPr lang="en-US" sz="3400" dirty="0">
              <a:solidFill>
                <a:schemeClr val="bg1"/>
              </a:solidFill>
              <a:latin typeface="Corbel"/>
            </a:rPr>
            <a:t>CBS</a:t>
          </a:r>
        </a:p>
      </dgm:t>
    </dgm:pt>
    <dgm:pt modelId="{7DFDFB00-A946-494A-A2C8-13F93148AE15}" type="parTrans" cxnId="{B379ACBD-5321-4B10-A5D1-2332700FF297}">
      <dgm:prSet/>
      <dgm:spPr/>
      <dgm:t>
        <a:bodyPr/>
        <a:lstStyle/>
        <a:p>
          <a:endParaRPr lang="LID4096"/>
        </a:p>
      </dgm:t>
    </dgm:pt>
    <dgm:pt modelId="{6BE0CE19-F587-4098-9723-EF63D68B397D}" type="sibTrans" cxnId="{B379ACBD-5321-4B10-A5D1-2332700FF29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8EF3270-4678-4F92-BF2A-36AA03DBDB3E}">
      <dgm:prSet/>
      <dgm:spPr/>
      <dgm:t>
        <a:bodyPr/>
        <a:lstStyle/>
        <a:p>
          <a:r>
            <a:rPr lang="en-US" sz="2600" dirty="0">
              <a:solidFill>
                <a:schemeClr val="bg1"/>
              </a:solidFill>
              <a:latin typeface="Corbel"/>
            </a:rPr>
            <a:t>Discussed our progress</a:t>
          </a:r>
        </a:p>
      </dgm:t>
    </dgm:pt>
    <dgm:pt modelId="{216DDCC9-7A2C-4B39-B820-A2C1E073FD5B}" type="parTrans" cxnId="{F210B824-F434-4DF9-9330-24A983CDB54F}">
      <dgm:prSet/>
      <dgm:spPr/>
      <dgm:t>
        <a:bodyPr/>
        <a:lstStyle/>
        <a:p>
          <a:endParaRPr lang="LID4096"/>
        </a:p>
      </dgm:t>
    </dgm:pt>
    <dgm:pt modelId="{773AAB57-89C0-438C-B612-F445C6C4DB63}" type="sibTrans" cxnId="{F210B824-F434-4DF9-9330-24A983CDB54F}">
      <dgm:prSet phldrT="03" phldr="0"/>
      <dgm:spPr/>
      <dgm:t>
        <a:bodyPr/>
        <a:lstStyle/>
        <a:p>
          <a:endParaRPr lang="LID4096"/>
        </a:p>
      </dgm:t>
    </dgm:pt>
    <dgm:pt modelId="{BA6A32F6-DE24-4E40-92C3-3F51B1D75679}">
      <dgm:prSet/>
      <dgm:spPr/>
      <dgm:t>
        <a:bodyPr/>
        <a:lstStyle/>
        <a:p>
          <a:r>
            <a:rPr lang="en-US" sz="2600" dirty="0">
              <a:solidFill>
                <a:schemeClr val="bg1"/>
              </a:solidFill>
              <a:latin typeface="Corbel"/>
            </a:rPr>
            <a:t>Received more data</a:t>
          </a:r>
        </a:p>
      </dgm:t>
    </dgm:pt>
    <dgm:pt modelId="{65CDFE40-33BA-4D3D-8CD0-7CDCFC35FD4B}" type="parTrans" cxnId="{B108607B-5D98-4765-8BC7-4D0667CF410C}">
      <dgm:prSet/>
      <dgm:spPr/>
      <dgm:t>
        <a:bodyPr/>
        <a:lstStyle/>
        <a:p>
          <a:endParaRPr lang="LID4096"/>
        </a:p>
      </dgm:t>
    </dgm:pt>
    <dgm:pt modelId="{0FEBB7DA-6F9A-40F9-9D9A-36B321F22520}" type="sibTrans" cxnId="{B108607B-5D98-4765-8BC7-4D0667CF410C}">
      <dgm:prSet/>
      <dgm:spPr/>
      <dgm:t>
        <a:bodyPr/>
        <a:lstStyle/>
        <a:p>
          <a:endParaRPr lang="LID4096"/>
        </a:p>
      </dgm:t>
    </dgm:pt>
    <dgm:pt modelId="{608166C4-C042-4A84-9A76-D207DF082DB0}">
      <dgm:prSet/>
      <dgm:spPr/>
      <dgm:t>
        <a:bodyPr/>
        <a:lstStyle/>
        <a:p>
          <a:r>
            <a:rPr lang="en-US" sz="2600" dirty="0">
              <a:solidFill>
                <a:schemeClr val="bg1"/>
              </a:solidFill>
              <a:latin typeface="Corbel"/>
            </a:rPr>
            <a:t>Worked on online courses</a:t>
          </a:r>
        </a:p>
      </dgm:t>
    </dgm:pt>
    <dgm:pt modelId="{3AB83F37-E908-405E-92B5-F5E5039BFB8B}" type="parTrans" cxnId="{4F3DDEB8-2493-43E2-B653-20FC0F6BD067}">
      <dgm:prSet/>
      <dgm:spPr/>
      <dgm:t>
        <a:bodyPr/>
        <a:lstStyle/>
        <a:p>
          <a:endParaRPr lang="LID4096"/>
        </a:p>
      </dgm:t>
    </dgm:pt>
    <dgm:pt modelId="{8A0450D7-1F0E-4D4D-BD70-3CE3397FD48D}" type="sibTrans" cxnId="{4F3DDEB8-2493-43E2-B653-20FC0F6BD067}">
      <dgm:prSet/>
      <dgm:spPr/>
      <dgm:t>
        <a:bodyPr/>
        <a:lstStyle/>
        <a:p>
          <a:endParaRPr lang="LID4096"/>
        </a:p>
      </dgm:t>
    </dgm:pt>
    <dgm:pt modelId="{E3F96267-65DF-4D45-BA42-2078C66E7A7D}">
      <dgm:prSet/>
      <dgm:spPr/>
      <dgm:t>
        <a:bodyPr/>
        <a:lstStyle/>
        <a:p>
          <a:r>
            <a:rPr lang="en-US" sz="2600" dirty="0">
              <a:solidFill>
                <a:schemeClr val="bg1"/>
              </a:solidFill>
              <a:latin typeface="Corbel"/>
            </a:rPr>
            <a:t>5 models</a:t>
          </a:r>
        </a:p>
      </dgm:t>
    </dgm:pt>
    <dgm:pt modelId="{26707322-910F-4E40-87CE-2047F545DEDA}" type="parTrans" cxnId="{D6EDF539-3FBD-4566-ACCF-23BEB3D9F6A3}">
      <dgm:prSet/>
      <dgm:spPr/>
    </dgm:pt>
    <dgm:pt modelId="{155DB998-9DD1-4A63-BA9D-311ACC579319}" type="sibTrans" cxnId="{D6EDF539-3FBD-4566-ACCF-23BEB3D9F6A3}">
      <dgm:prSet/>
      <dgm:spPr/>
    </dgm:pt>
    <dgm:pt modelId="{C8D65915-8A22-455F-810E-6501C2BEEA62}">
      <dgm:prSet/>
      <dgm:spPr/>
      <dgm:t>
        <a:bodyPr/>
        <a:lstStyle/>
        <a:p>
          <a:r>
            <a:rPr lang="en-US" sz="2600" dirty="0">
              <a:solidFill>
                <a:schemeClr val="bg1"/>
              </a:solidFill>
              <a:latin typeface="Corbel"/>
            </a:rPr>
            <a:t>3 types of TF-IDF</a:t>
          </a:r>
        </a:p>
      </dgm:t>
    </dgm:pt>
    <dgm:pt modelId="{1916F82B-3559-4039-9308-75B5D57F6F7E}" type="parTrans" cxnId="{E3DF6E82-25B3-4058-BC87-5CBFC21DCE6A}">
      <dgm:prSet/>
      <dgm:spPr/>
    </dgm:pt>
    <dgm:pt modelId="{DAC70BDD-1449-4A4A-BFC7-A38825EDEDDF}" type="sibTrans" cxnId="{E3DF6E82-25B3-4058-BC87-5CBFC21DCE6A}">
      <dgm:prSet/>
      <dgm:spPr/>
    </dgm:pt>
    <dgm:pt modelId="{7FDC07CA-4076-440D-B982-013C818B9CD8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Plotted accuracy and learning rate of Naïve Bayes model </a:t>
          </a:r>
        </a:p>
      </dgm:t>
    </dgm:pt>
    <dgm:pt modelId="{3D0E570B-3C12-4AEF-AF59-B6671571180C}" type="parTrans" cxnId="{0DEC8906-DD11-40E5-8C9C-4594C3F16426}">
      <dgm:prSet/>
      <dgm:spPr/>
    </dgm:pt>
    <dgm:pt modelId="{FE8BC458-CB75-4F52-ACBB-D30C9A600C0E}" type="sibTrans" cxnId="{0DEC8906-DD11-40E5-8C9C-4594C3F16426}">
      <dgm:prSet phldrT="04"/>
      <dgm:spPr/>
    </dgm:pt>
    <dgm:pt modelId="{357B84E5-2975-462F-9911-50C126A8A99D}">
      <dgm:prSet/>
      <dgm:spPr/>
      <dgm:t>
        <a:bodyPr/>
        <a:lstStyle/>
        <a:p>
          <a:endParaRPr lang="en-US" sz="2600">
            <a:solidFill>
              <a:schemeClr val="bg1"/>
            </a:solidFill>
            <a:latin typeface="Corbel"/>
          </a:endParaRPr>
        </a:p>
      </dgm:t>
    </dgm:pt>
    <dgm:pt modelId="{F0F52D09-E2AD-45ED-A1EE-37DD81093808}" type="parTrans" cxnId="{1F79D4A1-181E-4D32-AFA8-24AE2FFA9DFD}">
      <dgm:prSet/>
      <dgm:spPr/>
    </dgm:pt>
    <dgm:pt modelId="{A520500D-A133-41AB-AD17-C937267EE55E}" type="sibTrans" cxnId="{1F79D4A1-181E-4D32-AFA8-24AE2FFA9DFD}">
      <dgm:prSet/>
      <dgm:spPr/>
    </dgm:pt>
    <dgm:pt modelId="{B1C8AFB8-D96C-4186-8C3B-5AE80626558C}">
      <dgm:prSet/>
      <dgm:spPr/>
      <dgm:t>
        <a:bodyPr/>
        <a:lstStyle/>
        <a:p>
          <a:r>
            <a:rPr lang="en-US" sz="3400" dirty="0">
              <a:solidFill>
                <a:schemeClr val="bg1"/>
              </a:solidFill>
              <a:latin typeface="Corbel"/>
            </a:rPr>
            <a:t>Jeroen</a:t>
          </a:r>
        </a:p>
      </dgm:t>
    </dgm:pt>
    <dgm:pt modelId="{E0884896-6990-498E-9DF9-85BBC67DA4A3}" type="parTrans" cxnId="{FB20AD2C-9A37-46BA-9BFF-8D882A88FC5B}">
      <dgm:prSet/>
      <dgm:spPr/>
    </dgm:pt>
    <dgm:pt modelId="{53C496A6-54C9-47B6-9FDD-1A675D74544B}" type="sibTrans" cxnId="{FB20AD2C-9A37-46BA-9BFF-8D882A88FC5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8C6BCC1-DF81-416C-A37D-50B18181C352}">
      <dgm:prSet/>
      <dgm:spPr/>
      <dgm:t>
        <a:bodyPr/>
        <a:lstStyle/>
        <a:p>
          <a:r>
            <a:rPr lang="en-US" sz="2600">
              <a:solidFill>
                <a:schemeClr val="bg1"/>
              </a:solidFill>
              <a:latin typeface="Corbel"/>
            </a:rPr>
            <a:t>Visualizing data</a:t>
          </a:r>
          <a:endParaRPr lang="en-US" sz="3400">
            <a:solidFill>
              <a:schemeClr val="bg1"/>
            </a:solidFill>
            <a:latin typeface="Corbel"/>
          </a:endParaRPr>
        </a:p>
      </dgm:t>
    </dgm:pt>
    <dgm:pt modelId="{BF7E7604-43C8-46F3-8B4A-2D960236DDF9}" type="parTrans" cxnId="{0982EB0E-F206-477E-A9E1-3DB3D2922CB9}">
      <dgm:prSet/>
      <dgm:spPr/>
    </dgm:pt>
    <dgm:pt modelId="{1AA829F6-7CFB-4CAE-A7EE-5FF82D741832}" type="sibTrans" cxnId="{0982EB0E-F206-477E-A9E1-3DB3D2922CB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626B4F8-B798-44C5-9E20-969B9FA15734}">
      <dgm:prSet/>
      <dgm:spPr/>
      <dgm:t>
        <a:bodyPr/>
        <a:lstStyle/>
        <a:p>
          <a:r>
            <a:rPr lang="en-US" sz="2600" dirty="0">
              <a:solidFill>
                <a:schemeClr val="bg1"/>
              </a:solidFill>
              <a:latin typeface="Corbel"/>
            </a:rPr>
            <a:t>Feedback</a:t>
          </a:r>
        </a:p>
      </dgm:t>
    </dgm:pt>
    <dgm:pt modelId="{6EBF6B33-7B57-4202-9023-9CFC8BDB8935}" type="parTrans" cxnId="{1CA07767-F1D3-4D4F-BEEF-51037C9D83B0}">
      <dgm:prSet/>
      <dgm:spPr/>
    </dgm:pt>
    <dgm:pt modelId="{124E7607-D9E6-42FB-AE59-702A19268154}" type="sibTrans" cxnId="{1CA07767-F1D3-4D4F-BEEF-51037C9D83B0}">
      <dgm:prSet phldrT="04"/>
      <dgm:spPr/>
      <dgm:t>
        <a:bodyPr/>
        <a:lstStyle/>
        <a:p>
          <a:endParaRPr lang="en-US"/>
        </a:p>
      </dgm:t>
    </dgm:pt>
    <dgm:pt modelId="{6662AE9B-3C4B-45CB-ADAB-5695917509A0}">
      <dgm:prSet/>
      <dgm:spPr/>
      <dgm:t>
        <a:bodyPr/>
        <a:lstStyle/>
        <a:p>
          <a:r>
            <a:rPr lang="en-US" sz="2600" dirty="0">
              <a:solidFill>
                <a:schemeClr val="bg1"/>
              </a:solidFill>
              <a:latin typeface="Corbel"/>
            </a:rPr>
            <a:t>Meeting</a:t>
          </a:r>
        </a:p>
      </dgm:t>
    </dgm:pt>
    <dgm:pt modelId="{9C74DC40-4D04-4179-9238-E2EFFAEF98CC}" type="parTrans" cxnId="{FB0198F9-9B39-4C43-91C9-B3AF539580BC}">
      <dgm:prSet/>
      <dgm:spPr/>
    </dgm:pt>
    <dgm:pt modelId="{DE005666-B8AB-42A1-ADAE-C83D60E2A831}" type="sibTrans" cxnId="{FB0198F9-9B39-4C43-91C9-B3AF539580BC}">
      <dgm:prSet phldrT="04" phldr="0"/>
      <dgm:spPr/>
    </dgm:pt>
    <dgm:pt modelId="{6DD4546D-2994-469D-B470-BE5023C6B521}" type="pres">
      <dgm:prSet presAssocID="{0435A98E-05C9-483E-8482-1F6CC701FC76}" presName="Name0" presStyleCnt="0">
        <dgm:presLayoutVars>
          <dgm:animLvl val="lvl"/>
          <dgm:resizeHandles val="exact"/>
        </dgm:presLayoutVars>
      </dgm:prSet>
      <dgm:spPr/>
    </dgm:pt>
    <dgm:pt modelId="{C919D887-6D52-4904-859D-F581BA22F70E}" type="pres">
      <dgm:prSet presAssocID="{D3ECE4C7-8A78-4B41-BD48-DB44B7ECC3CF}" presName="compositeNode" presStyleCnt="0">
        <dgm:presLayoutVars>
          <dgm:bulletEnabled val="1"/>
        </dgm:presLayoutVars>
      </dgm:prSet>
      <dgm:spPr/>
    </dgm:pt>
    <dgm:pt modelId="{ED5D899A-2C46-43C9-B923-5AE0153A0D68}" type="pres">
      <dgm:prSet presAssocID="{D3ECE4C7-8A78-4B41-BD48-DB44B7ECC3CF}" presName="bgRect" presStyleLbl="alignNode1" presStyleIdx="0" presStyleCnt="4"/>
      <dgm:spPr/>
    </dgm:pt>
    <dgm:pt modelId="{9C12A5DF-FFB5-4D3D-886C-8C30CD509FA7}" type="pres">
      <dgm:prSet presAssocID="{F51347D4-E616-415D-B48D-9A6ED241C27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4CC7999-16E7-4A47-B8E9-806E29F3A6B5}" type="pres">
      <dgm:prSet presAssocID="{D3ECE4C7-8A78-4B41-BD48-DB44B7ECC3CF}" presName="nodeRect" presStyleLbl="alignNode1" presStyleIdx="0" presStyleCnt="4">
        <dgm:presLayoutVars>
          <dgm:bulletEnabled val="1"/>
        </dgm:presLayoutVars>
      </dgm:prSet>
      <dgm:spPr/>
    </dgm:pt>
    <dgm:pt modelId="{2B62C2F5-049C-4937-89C6-53F3C29C089A}" type="pres">
      <dgm:prSet presAssocID="{F51347D4-E616-415D-B48D-9A6ED241C276}" presName="sibTrans" presStyleCnt="0"/>
      <dgm:spPr/>
    </dgm:pt>
    <dgm:pt modelId="{606578C7-8BA9-41E2-8191-B2389C8F8785}" type="pres">
      <dgm:prSet presAssocID="{23B1452E-0B2E-4625-9F73-3F93A59B6F71}" presName="compositeNode" presStyleCnt="0">
        <dgm:presLayoutVars>
          <dgm:bulletEnabled val="1"/>
        </dgm:presLayoutVars>
      </dgm:prSet>
      <dgm:spPr/>
    </dgm:pt>
    <dgm:pt modelId="{0E0EB0B5-994D-48C2-B024-92B2EF1B4EBA}" type="pres">
      <dgm:prSet presAssocID="{23B1452E-0B2E-4625-9F73-3F93A59B6F71}" presName="bgRect" presStyleLbl="alignNode1" presStyleIdx="1" presStyleCnt="4"/>
      <dgm:spPr/>
    </dgm:pt>
    <dgm:pt modelId="{EF3677B3-EE0D-4381-BAA5-B27CBC85B2EF}" type="pres">
      <dgm:prSet presAssocID="{6BE0CE19-F587-4098-9723-EF63D68B397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08964EF8-13CD-482F-A70C-EF6BB161318E}" type="pres">
      <dgm:prSet presAssocID="{23B1452E-0B2E-4625-9F73-3F93A59B6F71}" presName="nodeRect" presStyleLbl="alignNode1" presStyleIdx="1" presStyleCnt="4">
        <dgm:presLayoutVars>
          <dgm:bulletEnabled val="1"/>
        </dgm:presLayoutVars>
      </dgm:prSet>
      <dgm:spPr/>
    </dgm:pt>
    <dgm:pt modelId="{CB243BC9-C7BD-4F9C-BA2B-620447138D7C}" type="pres">
      <dgm:prSet presAssocID="{6BE0CE19-F587-4098-9723-EF63D68B397D}" presName="sibTrans" presStyleCnt="0"/>
      <dgm:spPr/>
    </dgm:pt>
    <dgm:pt modelId="{D46ECB73-1345-4238-903B-1C2479F2E83A}" type="pres">
      <dgm:prSet presAssocID="{B1C8AFB8-D96C-4186-8C3B-5AE80626558C}" presName="compositeNode" presStyleCnt="0">
        <dgm:presLayoutVars>
          <dgm:bulletEnabled val="1"/>
        </dgm:presLayoutVars>
      </dgm:prSet>
      <dgm:spPr/>
    </dgm:pt>
    <dgm:pt modelId="{382EDC2F-9A9A-4C9F-9A49-976E9D7BFD27}" type="pres">
      <dgm:prSet presAssocID="{B1C8AFB8-D96C-4186-8C3B-5AE80626558C}" presName="bgRect" presStyleLbl="alignNode1" presStyleIdx="2" presStyleCnt="4"/>
      <dgm:spPr/>
    </dgm:pt>
    <dgm:pt modelId="{BA079F47-FE32-477B-B95F-D775D25C2E8B}" type="pres">
      <dgm:prSet presAssocID="{53C496A6-54C9-47B6-9FDD-1A675D74544B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DF743F51-1D50-4431-A1EA-CCBFF548376A}" type="pres">
      <dgm:prSet presAssocID="{B1C8AFB8-D96C-4186-8C3B-5AE80626558C}" presName="nodeRect" presStyleLbl="alignNode1" presStyleIdx="2" presStyleCnt="4">
        <dgm:presLayoutVars>
          <dgm:bulletEnabled val="1"/>
        </dgm:presLayoutVars>
      </dgm:prSet>
      <dgm:spPr/>
    </dgm:pt>
    <dgm:pt modelId="{2800E7C8-F994-4FF1-9C40-5DF536495C2D}" type="pres">
      <dgm:prSet presAssocID="{53C496A6-54C9-47B6-9FDD-1A675D74544B}" presName="sibTrans" presStyleCnt="0"/>
      <dgm:spPr/>
    </dgm:pt>
    <dgm:pt modelId="{6B80F6BC-54F8-4CA9-BAE8-DC882BDB34E2}" type="pres">
      <dgm:prSet presAssocID="{88C6BCC1-DF81-416C-A37D-50B18181C352}" presName="compositeNode" presStyleCnt="0">
        <dgm:presLayoutVars>
          <dgm:bulletEnabled val="1"/>
        </dgm:presLayoutVars>
      </dgm:prSet>
      <dgm:spPr/>
    </dgm:pt>
    <dgm:pt modelId="{DEF9D85C-CAD8-43A2-8569-B28AB5612108}" type="pres">
      <dgm:prSet presAssocID="{88C6BCC1-DF81-416C-A37D-50B18181C352}" presName="bgRect" presStyleLbl="alignNode1" presStyleIdx="3" presStyleCnt="4"/>
      <dgm:spPr/>
    </dgm:pt>
    <dgm:pt modelId="{F376FD2D-50BD-4C6F-BECB-62C921CF9879}" type="pres">
      <dgm:prSet presAssocID="{1AA829F6-7CFB-4CAE-A7EE-5FF82D741832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5E59E9E5-A3DD-4238-9DEF-86593A0F1E61}" type="pres">
      <dgm:prSet presAssocID="{88C6BCC1-DF81-416C-A37D-50B18181C352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E5D26C05-5720-4222-AD72-76A3B0431028}" type="presOf" srcId="{88C6BCC1-DF81-416C-A37D-50B18181C352}" destId="{5E59E9E5-A3DD-4238-9DEF-86593A0F1E61}" srcOrd="1" destOrd="0" presId="urn:microsoft.com/office/officeart/2016/7/layout/LinearBlockProcessNumbered"/>
    <dgm:cxn modelId="{0DEC8906-DD11-40E5-8C9C-4594C3F16426}" srcId="{88C6BCC1-DF81-416C-A37D-50B18181C352}" destId="{7FDC07CA-4076-440D-B982-013C818B9CD8}" srcOrd="0" destOrd="0" parTransId="{3D0E570B-3C12-4AEF-AF59-B6671571180C}" sibTransId="{FE8BC458-CB75-4F52-ACBB-D30C9A600C0E}"/>
    <dgm:cxn modelId="{D5E9970C-B43A-4AC5-AB9D-B6D9CC03C621}" type="presOf" srcId="{E3F96267-65DF-4D45-BA42-2078C66E7A7D}" destId="{34CC7999-16E7-4A47-B8E9-806E29F3A6B5}" srcOrd="0" destOrd="2" presId="urn:microsoft.com/office/officeart/2016/7/layout/LinearBlockProcessNumbered"/>
    <dgm:cxn modelId="{0982EB0E-F206-477E-A9E1-3DB3D2922CB9}" srcId="{0435A98E-05C9-483E-8482-1F6CC701FC76}" destId="{88C6BCC1-DF81-416C-A37D-50B18181C352}" srcOrd="3" destOrd="0" parTransId="{BF7E7604-43C8-46F3-8B4A-2D960236DDF9}" sibTransId="{1AA829F6-7CFB-4CAE-A7EE-5FF82D741832}"/>
    <dgm:cxn modelId="{E94FE417-3A57-43D5-8062-623170AC2D54}" type="presOf" srcId="{53C496A6-54C9-47B6-9FDD-1A675D74544B}" destId="{BA079F47-FE32-477B-B95F-D775D25C2E8B}" srcOrd="0" destOrd="0" presId="urn:microsoft.com/office/officeart/2016/7/layout/LinearBlockProcessNumbered"/>
    <dgm:cxn modelId="{92B6D818-45C1-4E49-8AA0-E1AF89772901}" type="presOf" srcId="{B1C8AFB8-D96C-4186-8C3B-5AE80626558C}" destId="{DF743F51-1D50-4431-A1EA-CCBFF548376A}" srcOrd="1" destOrd="0" presId="urn:microsoft.com/office/officeart/2016/7/layout/LinearBlockProcessNumbered"/>
    <dgm:cxn modelId="{F210B824-F434-4DF9-9330-24A983CDB54F}" srcId="{23B1452E-0B2E-4625-9F73-3F93A59B6F71}" destId="{28EF3270-4678-4F92-BF2A-36AA03DBDB3E}" srcOrd="0" destOrd="0" parTransId="{216DDCC9-7A2C-4B39-B820-A2C1E073FD5B}" sibTransId="{773AAB57-89C0-438C-B612-F445C6C4DB63}"/>
    <dgm:cxn modelId="{B548D326-A597-4AF7-BC63-4019F746FF98}" type="presOf" srcId="{137842DE-86F6-43A3-B863-6A85298C7D54}" destId="{34CC7999-16E7-4A47-B8E9-806E29F3A6B5}" srcOrd="0" destOrd="1" presId="urn:microsoft.com/office/officeart/2016/7/layout/LinearBlockProcessNumbered"/>
    <dgm:cxn modelId="{FB20AD2C-9A37-46BA-9BFF-8D882A88FC5B}" srcId="{0435A98E-05C9-483E-8482-1F6CC701FC76}" destId="{B1C8AFB8-D96C-4186-8C3B-5AE80626558C}" srcOrd="2" destOrd="0" parTransId="{E0884896-6990-498E-9DF9-85BBC67DA4A3}" sibTransId="{53C496A6-54C9-47B6-9FDD-1A675D74544B}"/>
    <dgm:cxn modelId="{C2022B30-E8A9-4F7E-AD0C-1620129213AD}" srcId="{0435A98E-05C9-483E-8482-1F6CC701FC76}" destId="{D3ECE4C7-8A78-4B41-BD48-DB44B7ECC3CF}" srcOrd="0" destOrd="0" parTransId="{56103ADA-D59B-4C21-A459-C06297127C30}" sibTransId="{F51347D4-E616-415D-B48D-9A6ED241C276}"/>
    <dgm:cxn modelId="{17BB6233-8E89-40BC-8A20-A92C60BFCC7E}" type="presOf" srcId="{6662AE9B-3C4B-45CB-ADAB-5695917509A0}" destId="{DF743F51-1D50-4431-A1EA-CCBFF548376A}" srcOrd="0" destOrd="1" presId="urn:microsoft.com/office/officeart/2016/7/layout/LinearBlockProcessNumbered"/>
    <dgm:cxn modelId="{D6EDF539-3FBD-4566-ACCF-23BEB3D9F6A3}" srcId="{137842DE-86F6-43A3-B863-6A85298C7D54}" destId="{E3F96267-65DF-4D45-BA42-2078C66E7A7D}" srcOrd="0" destOrd="0" parTransId="{26707322-910F-4E40-87CE-2047F545DEDA}" sibTransId="{155DB998-9DD1-4A63-BA9D-311ACC579319}"/>
    <dgm:cxn modelId="{B2A7C83D-34F2-4CBA-8243-5E5D2948E4D3}" type="presOf" srcId="{C8D65915-8A22-455F-810E-6501C2BEEA62}" destId="{34CC7999-16E7-4A47-B8E9-806E29F3A6B5}" srcOrd="0" destOrd="3" presId="urn:microsoft.com/office/officeart/2016/7/layout/LinearBlockProcessNumbered"/>
    <dgm:cxn modelId="{DCA6025C-6958-49D8-A57D-6FBE1FF89482}" type="presOf" srcId="{F51347D4-E616-415D-B48D-9A6ED241C276}" destId="{9C12A5DF-FFB5-4D3D-886C-8C30CD509FA7}" srcOrd="0" destOrd="0" presId="urn:microsoft.com/office/officeart/2016/7/layout/LinearBlockProcessNumbered"/>
    <dgm:cxn modelId="{57A52343-F76C-4C41-91ED-B373CF6B31F1}" type="presOf" srcId="{357B84E5-2975-462F-9911-50C126A8A99D}" destId="{5E59E9E5-A3DD-4238-9DEF-86593A0F1E61}" srcOrd="0" destOrd="2" presId="urn:microsoft.com/office/officeart/2016/7/layout/LinearBlockProcessNumbered"/>
    <dgm:cxn modelId="{573CC646-6639-436F-9FEA-417842B06A1E}" type="presOf" srcId="{7626B4F8-B798-44C5-9E20-969B9FA15734}" destId="{DF743F51-1D50-4431-A1EA-CCBFF548376A}" srcOrd="0" destOrd="2" presId="urn:microsoft.com/office/officeart/2016/7/layout/LinearBlockProcessNumbered"/>
    <dgm:cxn modelId="{1CA07767-F1D3-4D4F-BEEF-51037C9D83B0}" srcId="{B1C8AFB8-D96C-4186-8C3B-5AE80626558C}" destId="{7626B4F8-B798-44C5-9E20-969B9FA15734}" srcOrd="1" destOrd="0" parTransId="{6EBF6B33-7B57-4202-9023-9CFC8BDB8935}" sibTransId="{124E7607-D9E6-42FB-AE59-702A19268154}"/>
    <dgm:cxn modelId="{F35D556D-FA71-4446-B3DC-09E9417B5083}" type="presOf" srcId="{BA6A32F6-DE24-4E40-92C3-3F51B1D75679}" destId="{08964EF8-13CD-482F-A70C-EF6BB161318E}" srcOrd="0" destOrd="2" presId="urn:microsoft.com/office/officeart/2016/7/layout/LinearBlockProcessNumbered"/>
    <dgm:cxn modelId="{9C4FDF77-E0E1-46F3-A5C2-984A1928321E}" type="presOf" srcId="{88C6BCC1-DF81-416C-A37D-50B18181C352}" destId="{DEF9D85C-CAD8-43A2-8569-B28AB5612108}" srcOrd="0" destOrd="0" presId="urn:microsoft.com/office/officeart/2016/7/layout/LinearBlockProcessNumbered"/>
    <dgm:cxn modelId="{B108607B-5D98-4765-8BC7-4D0667CF410C}" srcId="{23B1452E-0B2E-4625-9F73-3F93A59B6F71}" destId="{BA6A32F6-DE24-4E40-92C3-3F51B1D75679}" srcOrd="1" destOrd="0" parTransId="{65CDFE40-33BA-4D3D-8CD0-7CDCFC35FD4B}" sibTransId="{0FEBB7DA-6F9A-40F9-9D9A-36B321F22520}"/>
    <dgm:cxn modelId="{E3DF6E82-25B3-4058-BC87-5CBFC21DCE6A}" srcId="{137842DE-86F6-43A3-B863-6A85298C7D54}" destId="{C8D65915-8A22-455F-810E-6501C2BEEA62}" srcOrd="1" destOrd="0" parTransId="{1916F82B-3559-4039-9308-75B5D57F6F7E}" sibTransId="{DAC70BDD-1449-4A4A-BFC7-A38825EDEDDF}"/>
    <dgm:cxn modelId="{55D87784-9C93-408C-9F8A-ECE5E2210EF7}" type="presOf" srcId="{608166C4-C042-4A84-9A76-D207DF082DB0}" destId="{34CC7999-16E7-4A47-B8E9-806E29F3A6B5}" srcOrd="0" destOrd="4" presId="urn:microsoft.com/office/officeart/2016/7/layout/LinearBlockProcessNumbered"/>
    <dgm:cxn modelId="{C322DF8F-7107-467E-8944-F5EC5CE88B32}" type="presOf" srcId="{0435A98E-05C9-483E-8482-1F6CC701FC76}" destId="{6DD4546D-2994-469D-B470-BE5023C6B521}" srcOrd="0" destOrd="0" presId="urn:microsoft.com/office/officeart/2016/7/layout/LinearBlockProcessNumbered"/>
    <dgm:cxn modelId="{4A5EB696-A358-4F07-ACB9-7F7B1EAA1AF3}" type="presOf" srcId="{7FDC07CA-4076-440D-B982-013C818B9CD8}" destId="{5E59E9E5-A3DD-4238-9DEF-86593A0F1E61}" srcOrd="0" destOrd="1" presId="urn:microsoft.com/office/officeart/2016/7/layout/LinearBlockProcessNumbered"/>
    <dgm:cxn modelId="{E8CCAA97-6DCC-4CDE-9897-AAC5FE47BDED}" srcId="{D3ECE4C7-8A78-4B41-BD48-DB44B7ECC3CF}" destId="{137842DE-86F6-43A3-B863-6A85298C7D54}" srcOrd="0" destOrd="0" parTransId="{D3F7B772-77C4-4770-85B2-E64FF95C8855}" sibTransId="{CAE50116-C2C1-4983-B1CB-9E511180E729}"/>
    <dgm:cxn modelId="{74B4C099-5421-4654-A30A-BE15E63EEFA2}" type="presOf" srcId="{D3ECE4C7-8A78-4B41-BD48-DB44B7ECC3CF}" destId="{34CC7999-16E7-4A47-B8E9-806E29F3A6B5}" srcOrd="1" destOrd="0" presId="urn:microsoft.com/office/officeart/2016/7/layout/LinearBlockProcessNumbered"/>
    <dgm:cxn modelId="{E13A799B-0018-48AD-8F23-E4723DB4FB19}" type="presOf" srcId="{28EF3270-4678-4F92-BF2A-36AA03DBDB3E}" destId="{08964EF8-13CD-482F-A70C-EF6BB161318E}" srcOrd="0" destOrd="1" presId="urn:microsoft.com/office/officeart/2016/7/layout/LinearBlockProcessNumbered"/>
    <dgm:cxn modelId="{CA91E59C-084C-4ECD-AE03-A1211E1222EB}" type="presOf" srcId="{B1C8AFB8-D96C-4186-8C3B-5AE80626558C}" destId="{382EDC2F-9A9A-4C9F-9A49-976E9D7BFD27}" srcOrd="0" destOrd="0" presId="urn:microsoft.com/office/officeart/2016/7/layout/LinearBlockProcessNumbered"/>
    <dgm:cxn modelId="{7D519CA0-957E-4F93-AF04-6D4D2BB945E4}" type="presOf" srcId="{23B1452E-0B2E-4625-9F73-3F93A59B6F71}" destId="{0E0EB0B5-994D-48C2-B024-92B2EF1B4EBA}" srcOrd="0" destOrd="0" presId="urn:microsoft.com/office/officeart/2016/7/layout/LinearBlockProcessNumbered"/>
    <dgm:cxn modelId="{1F79D4A1-181E-4D32-AFA8-24AE2FFA9DFD}" srcId="{88C6BCC1-DF81-416C-A37D-50B18181C352}" destId="{357B84E5-2975-462F-9911-50C126A8A99D}" srcOrd="1" destOrd="0" parTransId="{F0F52D09-E2AD-45ED-A1EE-37DD81093808}" sibTransId="{A520500D-A133-41AB-AD17-C937267EE55E}"/>
    <dgm:cxn modelId="{3CA83EA3-C57C-466E-B69D-17BEC3BD3944}" type="presOf" srcId="{D3ECE4C7-8A78-4B41-BD48-DB44B7ECC3CF}" destId="{ED5D899A-2C46-43C9-B923-5AE0153A0D68}" srcOrd="0" destOrd="0" presId="urn:microsoft.com/office/officeart/2016/7/layout/LinearBlockProcessNumbered"/>
    <dgm:cxn modelId="{4F3DDEB8-2493-43E2-B653-20FC0F6BD067}" srcId="{D3ECE4C7-8A78-4B41-BD48-DB44B7ECC3CF}" destId="{608166C4-C042-4A84-9A76-D207DF082DB0}" srcOrd="1" destOrd="0" parTransId="{3AB83F37-E908-405E-92B5-F5E5039BFB8B}" sibTransId="{8A0450D7-1F0E-4D4D-BD70-3CE3397FD48D}"/>
    <dgm:cxn modelId="{B379ACBD-5321-4B10-A5D1-2332700FF297}" srcId="{0435A98E-05C9-483E-8482-1F6CC701FC76}" destId="{23B1452E-0B2E-4625-9F73-3F93A59B6F71}" srcOrd="1" destOrd="0" parTransId="{7DFDFB00-A946-494A-A2C8-13F93148AE15}" sibTransId="{6BE0CE19-F587-4098-9723-EF63D68B397D}"/>
    <dgm:cxn modelId="{CDB611C0-048A-471F-B9B2-73A74B0DD9E4}" type="presOf" srcId="{23B1452E-0B2E-4625-9F73-3F93A59B6F71}" destId="{08964EF8-13CD-482F-A70C-EF6BB161318E}" srcOrd="1" destOrd="0" presId="urn:microsoft.com/office/officeart/2016/7/layout/LinearBlockProcessNumbered"/>
    <dgm:cxn modelId="{381C2EC3-565B-44DD-A1F0-7C401F8B1869}" type="presOf" srcId="{1AA829F6-7CFB-4CAE-A7EE-5FF82D741832}" destId="{F376FD2D-50BD-4C6F-BECB-62C921CF9879}" srcOrd="0" destOrd="0" presId="urn:microsoft.com/office/officeart/2016/7/layout/LinearBlockProcessNumbered"/>
    <dgm:cxn modelId="{D2D81FE9-042D-4641-A62B-AA6452D6AFCE}" type="presOf" srcId="{6BE0CE19-F587-4098-9723-EF63D68B397D}" destId="{EF3677B3-EE0D-4381-BAA5-B27CBC85B2EF}" srcOrd="0" destOrd="0" presId="urn:microsoft.com/office/officeart/2016/7/layout/LinearBlockProcessNumbered"/>
    <dgm:cxn modelId="{FB0198F9-9B39-4C43-91C9-B3AF539580BC}" srcId="{B1C8AFB8-D96C-4186-8C3B-5AE80626558C}" destId="{6662AE9B-3C4B-45CB-ADAB-5695917509A0}" srcOrd="0" destOrd="0" parTransId="{9C74DC40-4D04-4179-9238-E2EFFAEF98CC}" sibTransId="{DE005666-B8AB-42A1-ADAE-C83D60E2A831}"/>
    <dgm:cxn modelId="{0F0F0E68-5781-4C6E-BAF8-821F2EE34653}" type="presParOf" srcId="{6DD4546D-2994-469D-B470-BE5023C6B521}" destId="{C919D887-6D52-4904-859D-F581BA22F70E}" srcOrd="0" destOrd="0" presId="urn:microsoft.com/office/officeart/2016/7/layout/LinearBlockProcessNumbered"/>
    <dgm:cxn modelId="{F9BE05DE-403B-469B-B44E-54C8AB057049}" type="presParOf" srcId="{C919D887-6D52-4904-859D-F581BA22F70E}" destId="{ED5D899A-2C46-43C9-B923-5AE0153A0D68}" srcOrd="0" destOrd="0" presId="urn:microsoft.com/office/officeart/2016/7/layout/LinearBlockProcessNumbered"/>
    <dgm:cxn modelId="{D511957C-0809-46B5-B804-E5799031D14A}" type="presParOf" srcId="{C919D887-6D52-4904-859D-F581BA22F70E}" destId="{9C12A5DF-FFB5-4D3D-886C-8C30CD509FA7}" srcOrd="1" destOrd="0" presId="urn:microsoft.com/office/officeart/2016/7/layout/LinearBlockProcessNumbered"/>
    <dgm:cxn modelId="{81640ED4-6DBB-482B-8242-69F494EC31C3}" type="presParOf" srcId="{C919D887-6D52-4904-859D-F581BA22F70E}" destId="{34CC7999-16E7-4A47-B8E9-806E29F3A6B5}" srcOrd="2" destOrd="0" presId="urn:microsoft.com/office/officeart/2016/7/layout/LinearBlockProcessNumbered"/>
    <dgm:cxn modelId="{4A4AB6A6-9CF3-4A64-8AD0-CC8DF681F166}" type="presParOf" srcId="{6DD4546D-2994-469D-B470-BE5023C6B521}" destId="{2B62C2F5-049C-4937-89C6-53F3C29C089A}" srcOrd="1" destOrd="0" presId="urn:microsoft.com/office/officeart/2016/7/layout/LinearBlockProcessNumbered"/>
    <dgm:cxn modelId="{0D989631-DFDE-42B2-9760-F60E2A4A9FB9}" type="presParOf" srcId="{6DD4546D-2994-469D-B470-BE5023C6B521}" destId="{606578C7-8BA9-41E2-8191-B2389C8F8785}" srcOrd="2" destOrd="0" presId="urn:microsoft.com/office/officeart/2016/7/layout/LinearBlockProcessNumbered"/>
    <dgm:cxn modelId="{4F36E1D2-1359-474F-A11D-2FB1E58284AD}" type="presParOf" srcId="{606578C7-8BA9-41E2-8191-B2389C8F8785}" destId="{0E0EB0B5-994D-48C2-B024-92B2EF1B4EBA}" srcOrd="0" destOrd="0" presId="urn:microsoft.com/office/officeart/2016/7/layout/LinearBlockProcessNumbered"/>
    <dgm:cxn modelId="{40A6B6AD-9525-496B-9C4D-5A1C843B2862}" type="presParOf" srcId="{606578C7-8BA9-41E2-8191-B2389C8F8785}" destId="{EF3677B3-EE0D-4381-BAA5-B27CBC85B2EF}" srcOrd="1" destOrd="0" presId="urn:microsoft.com/office/officeart/2016/7/layout/LinearBlockProcessNumbered"/>
    <dgm:cxn modelId="{62ABCABE-FA5B-4425-B117-65C2D6874451}" type="presParOf" srcId="{606578C7-8BA9-41E2-8191-B2389C8F8785}" destId="{08964EF8-13CD-482F-A70C-EF6BB161318E}" srcOrd="2" destOrd="0" presId="urn:microsoft.com/office/officeart/2016/7/layout/LinearBlockProcessNumbered"/>
    <dgm:cxn modelId="{7F1418A6-AAA8-40FB-87D7-5A4DFAACBB4D}" type="presParOf" srcId="{6DD4546D-2994-469D-B470-BE5023C6B521}" destId="{CB243BC9-C7BD-4F9C-BA2B-620447138D7C}" srcOrd="3" destOrd="0" presId="urn:microsoft.com/office/officeart/2016/7/layout/LinearBlockProcessNumbered"/>
    <dgm:cxn modelId="{B04D93D5-7340-4CD2-9F8D-A5C84EE4BA7E}" type="presParOf" srcId="{6DD4546D-2994-469D-B470-BE5023C6B521}" destId="{D46ECB73-1345-4238-903B-1C2479F2E83A}" srcOrd="4" destOrd="0" presId="urn:microsoft.com/office/officeart/2016/7/layout/LinearBlockProcessNumbered"/>
    <dgm:cxn modelId="{36DA4944-B83E-4D15-8DBF-A501F6CE0C8C}" type="presParOf" srcId="{D46ECB73-1345-4238-903B-1C2479F2E83A}" destId="{382EDC2F-9A9A-4C9F-9A49-976E9D7BFD27}" srcOrd="0" destOrd="0" presId="urn:microsoft.com/office/officeart/2016/7/layout/LinearBlockProcessNumbered"/>
    <dgm:cxn modelId="{1620247F-AE14-4AC4-B872-257BCB9FCCA4}" type="presParOf" srcId="{D46ECB73-1345-4238-903B-1C2479F2E83A}" destId="{BA079F47-FE32-477B-B95F-D775D25C2E8B}" srcOrd="1" destOrd="0" presId="urn:microsoft.com/office/officeart/2016/7/layout/LinearBlockProcessNumbered"/>
    <dgm:cxn modelId="{A682F665-F19D-4E8B-9166-0FFE9A99DAF8}" type="presParOf" srcId="{D46ECB73-1345-4238-903B-1C2479F2E83A}" destId="{DF743F51-1D50-4431-A1EA-CCBFF548376A}" srcOrd="2" destOrd="0" presId="urn:microsoft.com/office/officeart/2016/7/layout/LinearBlockProcessNumbered"/>
    <dgm:cxn modelId="{F2A1888D-824F-412E-BE51-88C591CF15FD}" type="presParOf" srcId="{6DD4546D-2994-469D-B470-BE5023C6B521}" destId="{2800E7C8-F994-4FF1-9C40-5DF536495C2D}" srcOrd="5" destOrd="0" presId="urn:microsoft.com/office/officeart/2016/7/layout/LinearBlockProcessNumbered"/>
    <dgm:cxn modelId="{3F41ADBC-5B87-4E71-AD6B-EFA76B4F255D}" type="presParOf" srcId="{6DD4546D-2994-469D-B470-BE5023C6B521}" destId="{6B80F6BC-54F8-4CA9-BAE8-DC882BDB34E2}" srcOrd="6" destOrd="0" presId="urn:microsoft.com/office/officeart/2016/7/layout/LinearBlockProcessNumbered"/>
    <dgm:cxn modelId="{92F9BB16-ADF3-4ED1-B28C-32F467D65218}" type="presParOf" srcId="{6B80F6BC-54F8-4CA9-BAE8-DC882BDB34E2}" destId="{DEF9D85C-CAD8-43A2-8569-B28AB5612108}" srcOrd="0" destOrd="0" presId="urn:microsoft.com/office/officeart/2016/7/layout/LinearBlockProcessNumbered"/>
    <dgm:cxn modelId="{4515EB47-5F10-4200-8253-58B5A35D8782}" type="presParOf" srcId="{6B80F6BC-54F8-4CA9-BAE8-DC882BDB34E2}" destId="{F376FD2D-50BD-4C6F-BECB-62C921CF9879}" srcOrd="1" destOrd="0" presId="urn:microsoft.com/office/officeart/2016/7/layout/LinearBlockProcessNumbered"/>
    <dgm:cxn modelId="{05CB42D0-6811-44A5-A2BB-48F982E61AF5}" type="presParOf" srcId="{6B80F6BC-54F8-4CA9-BAE8-DC882BDB34E2}" destId="{5E59E9E5-A3DD-4238-9DEF-86593A0F1E6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739F63-21B4-49FC-B710-6B05B4ADE1F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973A70-E7BA-405C-9DDA-D50EDC9140FD}">
      <dgm:prSet/>
      <dgm:spPr/>
      <dgm:t>
        <a:bodyPr/>
        <a:lstStyle/>
        <a:p>
          <a:r>
            <a:rPr lang="en-US" b="1">
              <a:solidFill>
                <a:schemeClr val="accent1"/>
              </a:solidFill>
            </a:rPr>
            <a:t>Current Models</a:t>
          </a:r>
          <a:endParaRPr lang="en-US">
            <a:solidFill>
              <a:schemeClr val="accent1"/>
            </a:solidFill>
          </a:endParaRPr>
        </a:p>
      </dgm:t>
    </dgm:pt>
    <dgm:pt modelId="{7B6494D4-3DA9-4E0F-814C-52C7FC4B9EFB}" type="parTrans" cxnId="{921B1CDC-5633-4B70-B749-01D1150DA0F1}">
      <dgm:prSet/>
      <dgm:spPr/>
      <dgm:t>
        <a:bodyPr/>
        <a:lstStyle/>
        <a:p>
          <a:endParaRPr lang="en-US"/>
        </a:p>
      </dgm:t>
    </dgm:pt>
    <dgm:pt modelId="{D0B440A9-0206-4912-BB36-56FEDE1C5C3A}" type="sibTrans" cxnId="{921B1CDC-5633-4B70-B749-01D1150DA0F1}">
      <dgm:prSet/>
      <dgm:spPr/>
      <dgm:t>
        <a:bodyPr/>
        <a:lstStyle/>
        <a:p>
          <a:endParaRPr lang="en-US"/>
        </a:p>
      </dgm:t>
    </dgm:pt>
    <dgm:pt modelId="{F2B2ED63-1B21-4E77-8C80-64E291C3AD15}">
      <dgm:prSet/>
      <dgm:spPr/>
      <dgm:t>
        <a:bodyPr/>
        <a:lstStyle/>
        <a:p>
          <a:r>
            <a:rPr lang="en-US"/>
            <a:t>Extreme Gradient Boosting</a:t>
          </a:r>
        </a:p>
      </dgm:t>
    </dgm:pt>
    <dgm:pt modelId="{CB2F78E5-8EC6-40FF-93BE-F6F8E653AFEE}" type="parTrans" cxnId="{1DC0F96C-CA79-4282-86DD-D0562F542FDD}">
      <dgm:prSet/>
      <dgm:spPr/>
      <dgm:t>
        <a:bodyPr/>
        <a:lstStyle/>
        <a:p>
          <a:endParaRPr lang="en-US"/>
        </a:p>
      </dgm:t>
    </dgm:pt>
    <dgm:pt modelId="{839AF508-42D3-4C0E-8D58-B587657E198A}" type="sibTrans" cxnId="{1DC0F96C-CA79-4282-86DD-D0562F542FDD}">
      <dgm:prSet/>
      <dgm:spPr/>
      <dgm:t>
        <a:bodyPr/>
        <a:lstStyle/>
        <a:p>
          <a:endParaRPr lang="en-US"/>
        </a:p>
      </dgm:t>
    </dgm:pt>
    <dgm:pt modelId="{7E547640-C741-475A-85A2-D7DEB9E5170B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3D620D95-D3EC-4486-8DEF-0E32DA904F1F}" type="parTrans" cxnId="{58E76339-1CCF-4BD3-B8B2-C07E76B1C54E}">
      <dgm:prSet/>
      <dgm:spPr/>
      <dgm:t>
        <a:bodyPr/>
        <a:lstStyle/>
        <a:p>
          <a:endParaRPr lang="en-US"/>
        </a:p>
      </dgm:t>
    </dgm:pt>
    <dgm:pt modelId="{04973FAC-58FE-4A6F-9EEB-A7A6DCECBA99}" type="sibTrans" cxnId="{58E76339-1CCF-4BD3-B8B2-C07E76B1C54E}">
      <dgm:prSet/>
      <dgm:spPr/>
      <dgm:t>
        <a:bodyPr/>
        <a:lstStyle/>
        <a:p>
          <a:endParaRPr lang="en-US"/>
        </a:p>
      </dgm:t>
    </dgm:pt>
    <dgm:pt modelId="{FA3084E1-C072-4BCF-AAD2-59634B3B0F5D}">
      <dgm:prSet/>
      <dgm:spPr/>
      <dgm:t>
        <a:bodyPr/>
        <a:lstStyle/>
        <a:p>
          <a:r>
            <a:rPr lang="en-US"/>
            <a:t>Naïve Bayes</a:t>
          </a:r>
        </a:p>
      </dgm:t>
    </dgm:pt>
    <dgm:pt modelId="{4181B267-D801-4E8A-A088-6D627742C975}" type="parTrans" cxnId="{C6EAF316-1FC4-49BE-A1DE-CE1B4FCBC508}">
      <dgm:prSet/>
      <dgm:spPr/>
      <dgm:t>
        <a:bodyPr/>
        <a:lstStyle/>
        <a:p>
          <a:endParaRPr lang="en-US"/>
        </a:p>
      </dgm:t>
    </dgm:pt>
    <dgm:pt modelId="{E3706FFF-0DE6-41A6-8CA7-6D4980C3CDD6}" type="sibTrans" cxnId="{C6EAF316-1FC4-49BE-A1DE-CE1B4FCBC508}">
      <dgm:prSet/>
      <dgm:spPr/>
      <dgm:t>
        <a:bodyPr/>
        <a:lstStyle/>
        <a:p>
          <a:endParaRPr lang="en-US"/>
        </a:p>
      </dgm:t>
    </dgm:pt>
    <dgm:pt modelId="{0ECF38E2-DF03-4772-B08F-056EC158265D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F48B0391-4B1C-475F-8BE8-4A4179C23EB4}" type="parTrans" cxnId="{C51455A5-B55B-4445-89D9-D20C7C6A362B}">
      <dgm:prSet/>
      <dgm:spPr/>
      <dgm:t>
        <a:bodyPr/>
        <a:lstStyle/>
        <a:p>
          <a:endParaRPr lang="en-US"/>
        </a:p>
      </dgm:t>
    </dgm:pt>
    <dgm:pt modelId="{37CD6BAC-1D9D-4936-B77E-67296F2E5FBD}" type="sibTrans" cxnId="{C51455A5-B55B-4445-89D9-D20C7C6A362B}">
      <dgm:prSet/>
      <dgm:spPr/>
      <dgm:t>
        <a:bodyPr/>
        <a:lstStyle/>
        <a:p>
          <a:endParaRPr lang="en-US"/>
        </a:p>
      </dgm:t>
    </dgm:pt>
    <dgm:pt modelId="{FA0A4739-625A-4724-8CE3-8E305CD522E1}">
      <dgm:prSet/>
      <dgm:spPr/>
      <dgm:t>
        <a:bodyPr/>
        <a:lstStyle/>
        <a:p>
          <a:r>
            <a:rPr lang="en-US" b="1">
              <a:solidFill>
                <a:schemeClr val="accent1"/>
              </a:solidFill>
            </a:rPr>
            <a:t>New Models</a:t>
          </a:r>
          <a:endParaRPr lang="en-US">
            <a:solidFill>
              <a:schemeClr val="accent1"/>
            </a:solidFill>
          </a:endParaRPr>
        </a:p>
      </dgm:t>
    </dgm:pt>
    <dgm:pt modelId="{BBC9AC0D-0CE2-4975-BE19-665B6C61A0AB}" type="parTrans" cxnId="{644121AE-157F-42DB-8636-66C7E8E98973}">
      <dgm:prSet/>
      <dgm:spPr/>
      <dgm:t>
        <a:bodyPr/>
        <a:lstStyle/>
        <a:p>
          <a:endParaRPr lang="en-US"/>
        </a:p>
      </dgm:t>
    </dgm:pt>
    <dgm:pt modelId="{6CE4EACA-D5A3-4E3C-AD5F-56AC717AFB66}" type="sibTrans" cxnId="{644121AE-157F-42DB-8636-66C7E8E98973}">
      <dgm:prSet/>
      <dgm:spPr/>
      <dgm:t>
        <a:bodyPr/>
        <a:lstStyle/>
        <a:p>
          <a:endParaRPr lang="en-US"/>
        </a:p>
      </dgm:t>
    </dgm:pt>
    <dgm:pt modelId="{FB1BE1D1-94FF-41DC-9B10-70557D396792}">
      <dgm:prSet/>
      <dgm:spPr/>
      <dgm:t>
        <a:bodyPr/>
        <a:lstStyle/>
        <a:p>
          <a:r>
            <a:rPr lang="en-US">
              <a:solidFill>
                <a:srgbClr val="000000"/>
              </a:solidFill>
            </a:rPr>
            <a:t>Recurrent Neural Networks - Long Short Term Memory</a:t>
          </a:r>
        </a:p>
      </dgm:t>
    </dgm:pt>
    <dgm:pt modelId="{9F39A6AE-C530-4BF7-8BBD-B821AB72615E}" type="parTrans" cxnId="{DC5ED77A-F8B1-4C3A-AD77-653A67C21601}">
      <dgm:prSet/>
      <dgm:spPr/>
      <dgm:t>
        <a:bodyPr/>
        <a:lstStyle/>
        <a:p>
          <a:endParaRPr lang="en-US"/>
        </a:p>
      </dgm:t>
    </dgm:pt>
    <dgm:pt modelId="{2873B908-72EE-44A9-9AC5-340BCAAFEB73}" type="sibTrans" cxnId="{DC5ED77A-F8B1-4C3A-AD77-653A67C21601}">
      <dgm:prSet/>
      <dgm:spPr/>
      <dgm:t>
        <a:bodyPr/>
        <a:lstStyle/>
        <a:p>
          <a:endParaRPr lang="en-US"/>
        </a:p>
      </dgm:t>
    </dgm:pt>
    <dgm:pt modelId="{8024D201-BB54-4740-97DF-C135A8512239}">
      <dgm:prSet/>
      <dgm:spPr/>
      <dgm:t>
        <a:bodyPr/>
        <a:lstStyle/>
        <a:p>
          <a:r>
            <a:rPr lang="en-US">
              <a:solidFill>
                <a:srgbClr val="000000"/>
              </a:solidFill>
            </a:rPr>
            <a:t>Convolutional Neural Network</a:t>
          </a:r>
        </a:p>
      </dgm:t>
    </dgm:pt>
    <dgm:pt modelId="{17F24B74-3D19-4CB4-A262-5362E90CE1CF}" type="parTrans" cxnId="{4226D402-BEC6-4217-992E-052D266156E9}">
      <dgm:prSet/>
      <dgm:spPr/>
    </dgm:pt>
    <dgm:pt modelId="{56B10704-7277-45F3-B886-28C0C10D4494}" type="sibTrans" cxnId="{4226D402-BEC6-4217-992E-052D266156E9}">
      <dgm:prSet/>
      <dgm:spPr/>
    </dgm:pt>
    <dgm:pt modelId="{4FC4C680-33BA-4558-B055-5FAA44DC4E7B}" type="pres">
      <dgm:prSet presAssocID="{4E739F63-21B4-49FC-B710-6B05B4ADE1F2}" presName="vert0" presStyleCnt="0">
        <dgm:presLayoutVars>
          <dgm:dir/>
          <dgm:animOne val="branch"/>
          <dgm:animLvl val="lvl"/>
        </dgm:presLayoutVars>
      </dgm:prSet>
      <dgm:spPr/>
    </dgm:pt>
    <dgm:pt modelId="{866C6A83-B272-43C2-8DEF-EC98F60FB1AE}" type="pres">
      <dgm:prSet presAssocID="{72973A70-E7BA-405C-9DDA-D50EDC9140FD}" presName="thickLine" presStyleLbl="alignNode1" presStyleIdx="0" presStyleCnt="2"/>
      <dgm:spPr/>
    </dgm:pt>
    <dgm:pt modelId="{EDBDE077-1613-4E61-8451-983D5C104551}" type="pres">
      <dgm:prSet presAssocID="{72973A70-E7BA-405C-9DDA-D50EDC9140FD}" presName="horz1" presStyleCnt="0"/>
      <dgm:spPr/>
    </dgm:pt>
    <dgm:pt modelId="{6D032685-0AC5-413E-87BD-197D323E9FCC}" type="pres">
      <dgm:prSet presAssocID="{72973A70-E7BA-405C-9DDA-D50EDC9140FD}" presName="tx1" presStyleLbl="revTx" presStyleIdx="0" presStyleCnt="8"/>
      <dgm:spPr/>
    </dgm:pt>
    <dgm:pt modelId="{8AA20983-FC32-4063-B642-648D1890C01B}" type="pres">
      <dgm:prSet presAssocID="{72973A70-E7BA-405C-9DDA-D50EDC9140FD}" presName="vert1" presStyleCnt="0"/>
      <dgm:spPr/>
    </dgm:pt>
    <dgm:pt modelId="{9488FA73-2E4D-4AFA-8814-6286CCAE9EBE}" type="pres">
      <dgm:prSet presAssocID="{F2B2ED63-1B21-4E77-8C80-64E291C3AD15}" presName="vertSpace2a" presStyleCnt="0"/>
      <dgm:spPr/>
    </dgm:pt>
    <dgm:pt modelId="{D8349FEC-AE8F-4948-B758-B126F9E02826}" type="pres">
      <dgm:prSet presAssocID="{F2B2ED63-1B21-4E77-8C80-64E291C3AD15}" presName="horz2" presStyleCnt="0"/>
      <dgm:spPr/>
    </dgm:pt>
    <dgm:pt modelId="{495A0DAA-6A36-408F-9AC5-2F9E6EE8EA0F}" type="pres">
      <dgm:prSet presAssocID="{F2B2ED63-1B21-4E77-8C80-64E291C3AD15}" presName="horzSpace2" presStyleCnt="0"/>
      <dgm:spPr/>
    </dgm:pt>
    <dgm:pt modelId="{4BBFAA56-332C-49F0-A952-1CC835033BF6}" type="pres">
      <dgm:prSet presAssocID="{F2B2ED63-1B21-4E77-8C80-64E291C3AD15}" presName="tx2" presStyleLbl="revTx" presStyleIdx="1" presStyleCnt="8"/>
      <dgm:spPr/>
    </dgm:pt>
    <dgm:pt modelId="{49AC9F7C-AA54-4490-BFA1-A538073A895D}" type="pres">
      <dgm:prSet presAssocID="{F2B2ED63-1B21-4E77-8C80-64E291C3AD15}" presName="vert2" presStyleCnt="0"/>
      <dgm:spPr/>
    </dgm:pt>
    <dgm:pt modelId="{B0758F56-9050-43EC-974A-A97ABF5D844A}" type="pres">
      <dgm:prSet presAssocID="{F2B2ED63-1B21-4E77-8C80-64E291C3AD15}" presName="thinLine2b" presStyleLbl="callout" presStyleIdx="0" presStyleCnt="6"/>
      <dgm:spPr/>
    </dgm:pt>
    <dgm:pt modelId="{4ECBB6A1-7A0D-4CFE-A7F4-3BB49C531F57}" type="pres">
      <dgm:prSet presAssocID="{F2B2ED63-1B21-4E77-8C80-64E291C3AD15}" presName="vertSpace2b" presStyleCnt="0"/>
      <dgm:spPr/>
    </dgm:pt>
    <dgm:pt modelId="{2501B9F2-6B5C-4BC4-8F13-AF078EE6AE76}" type="pres">
      <dgm:prSet presAssocID="{7E547640-C741-475A-85A2-D7DEB9E5170B}" presName="horz2" presStyleCnt="0"/>
      <dgm:spPr/>
    </dgm:pt>
    <dgm:pt modelId="{CF963407-A413-4880-AA4E-7866DD7F3AA1}" type="pres">
      <dgm:prSet presAssocID="{7E547640-C741-475A-85A2-D7DEB9E5170B}" presName="horzSpace2" presStyleCnt="0"/>
      <dgm:spPr/>
    </dgm:pt>
    <dgm:pt modelId="{85E3249D-0BF0-4ECF-A00D-9A8F2DEB1CD4}" type="pres">
      <dgm:prSet presAssocID="{7E547640-C741-475A-85A2-D7DEB9E5170B}" presName="tx2" presStyleLbl="revTx" presStyleIdx="2" presStyleCnt="8"/>
      <dgm:spPr/>
    </dgm:pt>
    <dgm:pt modelId="{8CAE21B0-9E9C-4AE6-BC58-450E47C75C0A}" type="pres">
      <dgm:prSet presAssocID="{7E547640-C741-475A-85A2-D7DEB9E5170B}" presName="vert2" presStyleCnt="0"/>
      <dgm:spPr/>
    </dgm:pt>
    <dgm:pt modelId="{43B45078-FFDA-45C8-B48E-82FC685BE1EE}" type="pres">
      <dgm:prSet presAssocID="{7E547640-C741-475A-85A2-D7DEB9E5170B}" presName="thinLine2b" presStyleLbl="callout" presStyleIdx="1" presStyleCnt="6"/>
      <dgm:spPr/>
    </dgm:pt>
    <dgm:pt modelId="{DFEDE132-7D41-4EB5-A912-6A9C9246EB48}" type="pres">
      <dgm:prSet presAssocID="{7E547640-C741-475A-85A2-D7DEB9E5170B}" presName="vertSpace2b" presStyleCnt="0"/>
      <dgm:spPr/>
    </dgm:pt>
    <dgm:pt modelId="{9D7DA578-2074-478E-A30D-77FCAEF97539}" type="pres">
      <dgm:prSet presAssocID="{FA3084E1-C072-4BCF-AAD2-59634B3B0F5D}" presName="horz2" presStyleCnt="0"/>
      <dgm:spPr/>
    </dgm:pt>
    <dgm:pt modelId="{861A43B7-B193-4EFC-9095-44E00A81E06A}" type="pres">
      <dgm:prSet presAssocID="{FA3084E1-C072-4BCF-AAD2-59634B3B0F5D}" presName="horzSpace2" presStyleCnt="0"/>
      <dgm:spPr/>
    </dgm:pt>
    <dgm:pt modelId="{A99F63A0-C429-4B5A-98FA-073C3D2B3713}" type="pres">
      <dgm:prSet presAssocID="{FA3084E1-C072-4BCF-AAD2-59634B3B0F5D}" presName="tx2" presStyleLbl="revTx" presStyleIdx="3" presStyleCnt="8"/>
      <dgm:spPr/>
    </dgm:pt>
    <dgm:pt modelId="{C02FE90B-5E9E-47BB-A99A-AE6131799079}" type="pres">
      <dgm:prSet presAssocID="{FA3084E1-C072-4BCF-AAD2-59634B3B0F5D}" presName="vert2" presStyleCnt="0"/>
      <dgm:spPr/>
    </dgm:pt>
    <dgm:pt modelId="{9E42BCE2-EE4B-45B2-BBEF-25EECCA925EB}" type="pres">
      <dgm:prSet presAssocID="{FA3084E1-C072-4BCF-AAD2-59634B3B0F5D}" presName="thinLine2b" presStyleLbl="callout" presStyleIdx="2" presStyleCnt="6"/>
      <dgm:spPr/>
    </dgm:pt>
    <dgm:pt modelId="{7F8461FB-B176-4541-A2F8-930BC27B9953}" type="pres">
      <dgm:prSet presAssocID="{FA3084E1-C072-4BCF-AAD2-59634B3B0F5D}" presName="vertSpace2b" presStyleCnt="0"/>
      <dgm:spPr/>
    </dgm:pt>
    <dgm:pt modelId="{965A50AE-AEDE-436D-9960-6839BF83CF81}" type="pres">
      <dgm:prSet presAssocID="{0ECF38E2-DF03-4772-B08F-056EC158265D}" presName="horz2" presStyleCnt="0"/>
      <dgm:spPr/>
    </dgm:pt>
    <dgm:pt modelId="{24C6A2A5-FA11-48E2-ABE5-9704FAC29C89}" type="pres">
      <dgm:prSet presAssocID="{0ECF38E2-DF03-4772-B08F-056EC158265D}" presName="horzSpace2" presStyleCnt="0"/>
      <dgm:spPr/>
    </dgm:pt>
    <dgm:pt modelId="{7FD85247-B552-49C0-A95B-491768AB317F}" type="pres">
      <dgm:prSet presAssocID="{0ECF38E2-DF03-4772-B08F-056EC158265D}" presName="tx2" presStyleLbl="revTx" presStyleIdx="4" presStyleCnt="8"/>
      <dgm:spPr/>
    </dgm:pt>
    <dgm:pt modelId="{249435D7-8E7F-49FD-8281-1E735A7313DB}" type="pres">
      <dgm:prSet presAssocID="{0ECF38E2-DF03-4772-B08F-056EC158265D}" presName="vert2" presStyleCnt="0"/>
      <dgm:spPr/>
    </dgm:pt>
    <dgm:pt modelId="{21CDFFCC-92BF-465B-AAA4-5245CC9BD898}" type="pres">
      <dgm:prSet presAssocID="{0ECF38E2-DF03-4772-B08F-056EC158265D}" presName="thinLine2b" presStyleLbl="callout" presStyleIdx="3" presStyleCnt="6"/>
      <dgm:spPr/>
    </dgm:pt>
    <dgm:pt modelId="{CDF85CB0-80C5-4BBD-9AAA-4BAC54519CBE}" type="pres">
      <dgm:prSet presAssocID="{0ECF38E2-DF03-4772-B08F-056EC158265D}" presName="vertSpace2b" presStyleCnt="0"/>
      <dgm:spPr/>
    </dgm:pt>
    <dgm:pt modelId="{D10A6DB3-E2A5-4E24-8B2E-330EC86D014C}" type="pres">
      <dgm:prSet presAssocID="{FA0A4739-625A-4724-8CE3-8E305CD522E1}" presName="thickLine" presStyleLbl="alignNode1" presStyleIdx="1" presStyleCnt="2"/>
      <dgm:spPr/>
    </dgm:pt>
    <dgm:pt modelId="{C960EAFC-FDFD-4B16-9FC8-208B5959398F}" type="pres">
      <dgm:prSet presAssocID="{FA0A4739-625A-4724-8CE3-8E305CD522E1}" presName="horz1" presStyleCnt="0"/>
      <dgm:spPr/>
    </dgm:pt>
    <dgm:pt modelId="{7958CBBC-ACBA-480F-8F2B-D26350EB205E}" type="pres">
      <dgm:prSet presAssocID="{FA0A4739-625A-4724-8CE3-8E305CD522E1}" presName="tx1" presStyleLbl="revTx" presStyleIdx="5" presStyleCnt="8"/>
      <dgm:spPr/>
    </dgm:pt>
    <dgm:pt modelId="{98122A62-F55D-4F3C-B5D9-82D7F78E1442}" type="pres">
      <dgm:prSet presAssocID="{FA0A4739-625A-4724-8CE3-8E305CD522E1}" presName="vert1" presStyleCnt="0"/>
      <dgm:spPr/>
    </dgm:pt>
    <dgm:pt modelId="{262602DC-375F-42F0-B2E0-55341495CF16}" type="pres">
      <dgm:prSet presAssocID="{8024D201-BB54-4740-97DF-C135A8512239}" presName="vertSpace2a" presStyleCnt="0"/>
      <dgm:spPr/>
    </dgm:pt>
    <dgm:pt modelId="{FAC916F6-6C2B-4587-8355-BC6F72BEE8B5}" type="pres">
      <dgm:prSet presAssocID="{8024D201-BB54-4740-97DF-C135A8512239}" presName="horz2" presStyleCnt="0"/>
      <dgm:spPr/>
    </dgm:pt>
    <dgm:pt modelId="{DFADE8A6-07CC-47F5-A6EC-856368670368}" type="pres">
      <dgm:prSet presAssocID="{8024D201-BB54-4740-97DF-C135A8512239}" presName="horzSpace2" presStyleCnt="0"/>
      <dgm:spPr/>
    </dgm:pt>
    <dgm:pt modelId="{DC3024A8-DE90-4475-B26A-47108BCD11C1}" type="pres">
      <dgm:prSet presAssocID="{8024D201-BB54-4740-97DF-C135A8512239}" presName="tx2" presStyleLbl="revTx" presStyleIdx="6" presStyleCnt="8"/>
      <dgm:spPr/>
    </dgm:pt>
    <dgm:pt modelId="{0DE28AD9-2CDC-456A-AF3A-7FC5A8E84600}" type="pres">
      <dgm:prSet presAssocID="{8024D201-BB54-4740-97DF-C135A8512239}" presName="vert2" presStyleCnt="0"/>
      <dgm:spPr/>
    </dgm:pt>
    <dgm:pt modelId="{1DD5BAFE-623E-4FB4-B4A6-7EF0EFDDA125}" type="pres">
      <dgm:prSet presAssocID="{8024D201-BB54-4740-97DF-C135A8512239}" presName="thinLine2b" presStyleLbl="callout" presStyleIdx="4" presStyleCnt="6"/>
      <dgm:spPr/>
    </dgm:pt>
    <dgm:pt modelId="{834AC598-73B3-493B-8E79-89E34D6E67F5}" type="pres">
      <dgm:prSet presAssocID="{8024D201-BB54-4740-97DF-C135A8512239}" presName="vertSpace2b" presStyleCnt="0"/>
      <dgm:spPr/>
    </dgm:pt>
    <dgm:pt modelId="{79F7B453-7CDB-432D-8132-8A5C4858DE59}" type="pres">
      <dgm:prSet presAssocID="{FB1BE1D1-94FF-41DC-9B10-70557D396792}" presName="horz2" presStyleCnt="0"/>
      <dgm:spPr/>
    </dgm:pt>
    <dgm:pt modelId="{8573758F-87AA-4F17-A475-610CAC23C928}" type="pres">
      <dgm:prSet presAssocID="{FB1BE1D1-94FF-41DC-9B10-70557D396792}" presName="horzSpace2" presStyleCnt="0"/>
      <dgm:spPr/>
    </dgm:pt>
    <dgm:pt modelId="{4C6B7920-38DC-4734-8E0B-DCDA0181DAEB}" type="pres">
      <dgm:prSet presAssocID="{FB1BE1D1-94FF-41DC-9B10-70557D396792}" presName="tx2" presStyleLbl="revTx" presStyleIdx="7" presStyleCnt="8"/>
      <dgm:spPr/>
    </dgm:pt>
    <dgm:pt modelId="{DE31B403-1D06-4F81-9CC4-776AFA2EB9AC}" type="pres">
      <dgm:prSet presAssocID="{FB1BE1D1-94FF-41DC-9B10-70557D396792}" presName="vert2" presStyleCnt="0"/>
      <dgm:spPr/>
    </dgm:pt>
    <dgm:pt modelId="{3F711275-25FB-457F-881A-250D1C509556}" type="pres">
      <dgm:prSet presAssocID="{FB1BE1D1-94FF-41DC-9B10-70557D396792}" presName="thinLine2b" presStyleLbl="callout" presStyleIdx="5" presStyleCnt="6"/>
      <dgm:spPr/>
    </dgm:pt>
    <dgm:pt modelId="{E3ED7A9D-B647-4E03-A221-93B9C69D9E78}" type="pres">
      <dgm:prSet presAssocID="{FB1BE1D1-94FF-41DC-9B10-70557D396792}" presName="vertSpace2b" presStyleCnt="0"/>
      <dgm:spPr/>
    </dgm:pt>
  </dgm:ptLst>
  <dgm:cxnLst>
    <dgm:cxn modelId="{4226D402-BEC6-4217-992E-052D266156E9}" srcId="{FA0A4739-625A-4724-8CE3-8E305CD522E1}" destId="{8024D201-BB54-4740-97DF-C135A8512239}" srcOrd="0" destOrd="0" parTransId="{17F24B74-3D19-4CB4-A262-5362E90CE1CF}" sibTransId="{56B10704-7277-45F3-B886-28C0C10D4494}"/>
    <dgm:cxn modelId="{1C01F705-B279-4453-BDC1-52388B6756C1}" type="presOf" srcId="{FB1BE1D1-94FF-41DC-9B10-70557D396792}" destId="{4C6B7920-38DC-4734-8E0B-DCDA0181DAEB}" srcOrd="0" destOrd="0" presId="urn:microsoft.com/office/officeart/2008/layout/LinedList"/>
    <dgm:cxn modelId="{5CB7BB07-26A5-428E-A05D-1D9EE453EB48}" type="presOf" srcId="{8024D201-BB54-4740-97DF-C135A8512239}" destId="{DC3024A8-DE90-4475-B26A-47108BCD11C1}" srcOrd="0" destOrd="0" presId="urn:microsoft.com/office/officeart/2008/layout/LinedList"/>
    <dgm:cxn modelId="{04DBC613-C083-4BF3-8760-D5F7396DF7E2}" type="presOf" srcId="{7E547640-C741-475A-85A2-D7DEB9E5170B}" destId="{85E3249D-0BF0-4ECF-A00D-9A8F2DEB1CD4}" srcOrd="0" destOrd="0" presId="urn:microsoft.com/office/officeart/2008/layout/LinedList"/>
    <dgm:cxn modelId="{C6EAF316-1FC4-49BE-A1DE-CE1B4FCBC508}" srcId="{72973A70-E7BA-405C-9DDA-D50EDC9140FD}" destId="{FA3084E1-C072-4BCF-AAD2-59634B3B0F5D}" srcOrd="2" destOrd="0" parTransId="{4181B267-D801-4E8A-A088-6D627742C975}" sibTransId="{E3706FFF-0DE6-41A6-8CA7-6D4980C3CDD6}"/>
    <dgm:cxn modelId="{F9440828-166A-445E-B8B8-81FC20F5690B}" type="presOf" srcId="{F2B2ED63-1B21-4E77-8C80-64E291C3AD15}" destId="{4BBFAA56-332C-49F0-A952-1CC835033BF6}" srcOrd="0" destOrd="0" presId="urn:microsoft.com/office/officeart/2008/layout/LinedList"/>
    <dgm:cxn modelId="{58E76339-1CCF-4BD3-B8B2-C07E76B1C54E}" srcId="{72973A70-E7BA-405C-9DDA-D50EDC9140FD}" destId="{7E547640-C741-475A-85A2-D7DEB9E5170B}" srcOrd="1" destOrd="0" parTransId="{3D620D95-D3EC-4486-8DEF-0E32DA904F1F}" sibTransId="{04973FAC-58FE-4A6F-9EEB-A7A6DCECBA99}"/>
    <dgm:cxn modelId="{22415367-10C0-4AA1-8970-DEA9C4DF903D}" type="presOf" srcId="{4E739F63-21B4-49FC-B710-6B05B4ADE1F2}" destId="{4FC4C680-33BA-4558-B055-5FAA44DC4E7B}" srcOrd="0" destOrd="0" presId="urn:microsoft.com/office/officeart/2008/layout/LinedList"/>
    <dgm:cxn modelId="{71FAC969-AA56-4E85-B623-8343A327002F}" type="presOf" srcId="{FA0A4739-625A-4724-8CE3-8E305CD522E1}" destId="{7958CBBC-ACBA-480F-8F2B-D26350EB205E}" srcOrd="0" destOrd="0" presId="urn:microsoft.com/office/officeart/2008/layout/LinedList"/>
    <dgm:cxn modelId="{F4EEEC4B-9180-4CB7-B8D4-91E5B97EF768}" type="presOf" srcId="{FA3084E1-C072-4BCF-AAD2-59634B3B0F5D}" destId="{A99F63A0-C429-4B5A-98FA-073C3D2B3713}" srcOrd="0" destOrd="0" presId="urn:microsoft.com/office/officeart/2008/layout/LinedList"/>
    <dgm:cxn modelId="{1DC0F96C-CA79-4282-86DD-D0562F542FDD}" srcId="{72973A70-E7BA-405C-9DDA-D50EDC9140FD}" destId="{F2B2ED63-1B21-4E77-8C80-64E291C3AD15}" srcOrd="0" destOrd="0" parTransId="{CB2F78E5-8EC6-40FF-93BE-F6F8E653AFEE}" sibTransId="{839AF508-42D3-4C0E-8D58-B587657E198A}"/>
    <dgm:cxn modelId="{66F5F253-6458-4162-B5DC-A5C60C43268F}" type="presOf" srcId="{72973A70-E7BA-405C-9DDA-D50EDC9140FD}" destId="{6D032685-0AC5-413E-87BD-197D323E9FCC}" srcOrd="0" destOrd="0" presId="urn:microsoft.com/office/officeart/2008/layout/LinedList"/>
    <dgm:cxn modelId="{DC5ED77A-F8B1-4C3A-AD77-653A67C21601}" srcId="{FA0A4739-625A-4724-8CE3-8E305CD522E1}" destId="{FB1BE1D1-94FF-41DC-9B10-70557D396792}" srcOrd="1" destOrd="0" parTransId="{9F39A6AE-C530-4BF7-8BBD-B821AB72615E}" sibTransId="{2873B908-72EE-44A9-9AC5-340BCAAFEB73}"/>
    <dgm:cxn modelId="{CC484798-503C-4855-8CC4-67472F131C0A}" type="presOf" srcId="{0ECF38E2-DF03-4772-B08F-056EC158265D}" destId="{7FD85247-B552-49C0-A95B-491768AB317F}" srcOrd="0" destOrd="0" presId="urn:microsoft.com/office/officeart/2008/layout/LinedList"/>
    <dgm:cxn modelId="{C51455A5-B55B-4445-89D9-D20C7C6A362B}" srcId="{72973A70-E7BA-405C-9DDA-D50EDC9140FD}" destId="{0ECF38E2-DF03-4772-B08F-056EC158265D}" srcOrd="3" destOrd="0" parTransId="{F48B0391-4B1C-475F-8BE8-4A4179C23EB4}" sibTransId="{37CD6BAC-1D9D-4936-B77E-67296F2E5FBD}"/>
    <dgm:cxn modelId="{644121AE-157F-42DB-8636-66C7E8E98973}" srcId="{4E739F63-21B4-49FC-B710-6B05B4ADE1F2}" destId="{FA0A4739-625A-4724-8CE3-8E305CD522E1}" srcOrd="1" destOrd="0" parTransId="{BBC9AC0D-0CE2-4975-BE19-665B6C61A0AB}" sibTransId="{6CE4EACA-D5A3-4E3C-AD5F-56AC717AFB66}"/>
    <dgm:cxn modelId="{921B1CDC-5633-4B70-B749-01D1150DA0F1}" srcId="{4E739F63-21B4-49FC-B710-6B05B4ADE1F2}" destId="{72973A70-E7BA-405C-9DDA-D50EDC9140FD}" srcOrd="0" destOrd="0" parTransId="{7B6494D4-3DA9-4E0F-814C-52C7FC4B9EFB}" sibTransId="{D0B440A9-0206-4912-BB36-56FEDE1C5C3A}"/>
    <dgm:cxn modelId="{9A7E063C-2A29-4356-8FCB-C4B190F958E5}" type="presParOf" srcId="{4FC4C680-33BA-4558-B055-5FAA44DC4E7B}" destId="{866C6A83-B272-43C2-8DEF-EC98F60FB1AE}" srcOrd="0" destOrd="0" presId="urn:microsoft.com/office/officeart/2008/layout/LinedList"/>
    <dgm:cxn modelId="{4A44FEB4-6329-41B5-86F3-EC34F2642C3F}" type="presParOf" srcId="{4FC4C680-33BA-4558-B055-5FAA44DC4E7B}" destId="{EDBDE077-1613-4E61-8451-983D5C104551}" srcOrd="1" destOrd="0" presId="urn:microsoft.com/office/officeart/2008/layout/LinedList"/>
    <dgm:cxn modelId="{8C99F3AF-9F4A-4577-852A-87CD139D2F47}" type="presParOf" srcId="{EDBDE077-1613-4E61-8451-983D5C104551}" destId="{6D032685-0AC5-413E-87BD-197D323E9FCC}" srcOrd="0" destOrd="0" presId="urn:microsoft.com/office/officeart/2008/layout/LinedList"/>
    <dgm:cxn modelId="{52090F4A-B2F0-474A-95D3-4D66CA6199E9}" type="presParOf" srcId="{EDBDE077-1613-4E61-8451-983D5C104551}" destId="{8AA20983-FC32-4063-B642-648D1890C01B}" srcOrd="1" destOrd="0" presId="urn:microsoft.com/office/officeart/2008/layout/LinedList"/>
    <dgm:cxn modelId="{C96ACB2F-AD4F-417B-A5F4-4415CB602F0E}" type="presParOf" srcId="{8AA20983-FC32-4063-B642-648D1890C01B}" destId="{9488FA73-2E4D-4AFA-8814-6286CCAE9EBE}" srcOrd="0" destOrd="0" presId="urn:microsoft.com/office/officeart/2008/layout/LinedList"/>
    <dgm:cxn modelId="{90A7C66E-D348-4B6A-A1B2-AF43F318C9AA}" type="presParOf" srcId="{8AA20983-FC32-4063-B642-648D1890C01B}" destId="{D8349FEC-AE8F-4948-B758-B126F9E02826}" srcOrd="1" destOrd="0" presId="urn:microsoft.com/office/officeart/2008/layout/LinedList"/>
    <dgm:cxn modelId="{DBC7986A-CA61-4489-AA3B-6E5E9BEDCD99}" type="presParOf" srcId="{D8349FEC-AE8F-4948-B758-B126F9E02826}" destId="{495A0DAA-6A36-408F-9AC5-2F9E6EE8EA0F}" srcOrd="0" destOrd="0" presId="urn:microsoft.com/office/officeart/2008/layout/LinedList"/>
    <dgm:cxn modelId="{AF70138A-13AB-4A5D-A5CE-0AD2C2B599A1}" type="presParOf" srcId="{D8349FEC-AE8F-4948-B758-B126F9E02826}" destId="{4BBFAA56-332C-49F0-A952-1CC835033BF6}" srcOrd="1" destOrd="0" presId="urn:microsoft.com/office/officeart/2008/layout/LinedList"/>
    <dgm:cxn modelId="{471A5588-4E4B-4BF3-A8EA-519A42377562}" type="presParOf" srcId="{D8349FEC-AE8F-4948-B758-B126F9E02826}" destId="{49AC9F7C-AA54-4490-BFA1-A538073A895D}" srcOrd="2" destOrd="0" presId="urn:microsoft.com/office/officeart/2008/layout/LinedList"/>
    <dgm:cxn modelId="{38599777-C00B-4B5E-83BD-4985A5B7F538}" type="presParOf" srcId="{8AA20983-FC32-4063-B642-648D1890C01B}" destId="{B0758F56-9050-43EC-974A-A97ABF5D844A}" srcOrd="2" destOrd="0" presId="urn:microsoft.com/office/officeart/2008/layout/LinedList"/>
    <dgm:cxn modelId="{D4CA42A0-0758-437B-96C9-84FB6B8FE2B5}" type="presParOf" srcId="{8AA20983-FC32-4063-B642-648D1890C01B}" destId="{4ECBB6A1-7A0D-4CFE-A7F4-3BB49C531F57}" srcOrd="3" destOrd="0" presId="urn:microsoft.com/office/officeart/2008/layout/LinedList"/>
    <dgm:cxn modelId="{36BF5874-6155-4D3E-BE1B-2516C7C26E68}" type="presParOf" srcId="{8AA20983-FC32-4063-B642-648D1890C01B}" destId="{2501B9F2-6B5C-4BC4-8F13-AF078EE6AE76}" srcOrd="4" destOrd="0" presId="urn:microsoft.com/office/officeart/2008/layout/LinedList"/>
    <dgm:cxn modelId="{7549D0FF-4D50-4DE2-8F7E-8642C6D736D1}" type="presParOf" srcId="{2501B9F2-6B5C-4BC4-8F13-AF078EE6AE76}" destId="{CF963407-A413-4880-AA4E-7866DD7F3AA1}" srcOrd="0" destOrd="0" presId="urn:microsoft.com/office/officeart/2008/layout/LinedList"/>
    <dgm:cxn modelId="{645A219B-B6B7-4058-968A-1515BF2F1A09}" type="presParOf" srcId="{2501B9F2-6B5C-4BC4-8F13-AF078EE6AE76}" destId="{85E3249D-0BF0-4ECF-A00D-9A8F2DEB1CD4}" srcOrd="1" destOrd="0" presId="urn:microsoft.com/office/officeart/2008/layout/LinedList"/>
    <dgm:cxn modelId="{B575D634-1B43-415F-914E-ABF95D86C440}" type="presParOf" srcId="{2501B9F2-6B5C-4BC4-8F13-AF078EE6AE76}" destId="{8CAE21B0-9E9C-4AE6-BC58-450E47C75C0A}" srcOrd="2" destOrd="0" presId="urn:microsoft.com/office/officeart/2008/layout/LinedList"/>
    <dgm:cxn modelId="{230C35B4-DA5D-4FC7-A68B-638274340A5A}" type="presParOf" srcId="{8AA20983-FC32-4063-B642-648D1890C01B}" destId="{43B45078-FFDA-45C8-B48E-82FC685BE1EE}" srcOrd="5" destOrd="0" presId="urn:microsoft.com/office/officeart/2008/layout/LinedList"/>
    <dgm:cxn modelId="{8A13374A-5CE2-4F5E-97AE-C0B61358013D}" type="presParOf" srcId="{8AA20983-FC32-4063-B642-648D1890C01B}" destId="{DFEDE132-7D41-4EB5-A912-6A9C9246EB48}" srcOrd="6" destOrd="0" presId="urn:microsoft.com/office/officeart/2008/layout/LinedList"/>
    <dgm:cxn modelId="{5B194807-A0D7-480C-AFC3-3D3DCEB4EF17}" type="presParOf" srcId="{8AA20983-FC32-4063-B642-648D1890C01B}" destId="{9D7DA578-2074-478E-A30D-77FCAEF97539}" srcOrd="7" destOrd="0" presId="urn:microsoft.com/office/officeart/2008/layout/LinedList"/>
    <dgm:cxn modelId="{3F9E29C9-AE21-487E-B277-541AF9FB0C3E}" type="presParOf" srcId="{9D7DA578-2074-478E-A30D-77FCAEF97539}" destId="{861A43B7-B193-4EFC-9095-44E00A81E06A}" srcOrd="0" destOrd="0" presId="urn:microsoft.com/office/officeart/2008/layout/LinedList"/>
    <dgm:cxn modelId="{67DAD3EE-9FCF-4BC3-BDA5-836D53C56901}" type="presParOf" srcId="{9D7DA578-2074-478E-A30D-77FCAEF97539}" destId="{A99F63A0-C429-4B5A-98FA-073C3D2B3713}" srcOrd="1" destOrd="0" presId="urn:microsoft.com/office/officeart/2008/layout/LinedList"/>
    <dgm:cxn modelId="{843CB8AC-0FCA-4E45-9894-2D82321A2FA5}" type="presParOf" srcId="{9D7DA578-2074-478E-A30D-77FCAEF97539}" destId="{C02FE90B-5E9E-47BB-A99A-AE6131799079}" srcOrd="2" destOrd="0" presId="urn:microsoft.com/office/officeart/2008/layout/LinedList"/>
    <dgm:cxn modelId="{365A1768-C313-4CC1-A7F2-C38E07BC5A2F}" type="presParOf" srcId="{8AA20983-FC32-4063-B642-648D1890C01B}" destId="{9E42BCE2-EE4B-45B2-BBEF-25EECCA925EB}" srcOrd="8" destOrd="0" presId="urn:microsoft.com/office/officeart/2008/layout/LinedList"/>
    <dgm:cxn modelId="{8941711D-1ACA-4A54-A5B8-F4F1024A6A89}" type="presParOf" srcId="{8AA20983-FC32-4063-B642-648D1890C01B}" destId="{7F8461FB-B176-4541-A2F8-930BC27B9953}" srcOrd="9" destOrd="0" presId="urn:microsoft.com/office/officeart/2008/layout/LinedList"/>
    <dgm:cxn modelId="{35E87570-4A1D-4A3F-9991-23D3DEA62C2D}" type="presParOf" srcId="{8AA20983-FC32-4063-B642-648D1890C01B}" destId="{965A50AE-AEDE-436D-9960-6839BF83CF81}" srcOrd="10" destOrd="0" presId="urn:microsoft.com/office/officeart/2008/layout/LinedList"/>
    <dgm:cxn modelId="{549B665B-492D-44A4-B13A-8C4982C2D2E6}" type="presParOf" srcId="{965A50AE-AEDE-436D-9960-6839BF83CF81}" destId="{24C6A2A5-FA11-48E2-ABE5-9704FAC29C89}" srcOrd="0" destOrd="0" presId="urn:microsoft.com/office/officeart/2008/layout/LinedList"/>
    <dgm:cxn modelId="{9B901ACA-B0EF-4F18-9CFD-52FFF25F326B}" type="presParOf" srcId="{965A50AE-AEDE-436D-9960-6839BF83CF81}" destId="{7FD85247-B552-49C0-A95B-491768AB317F}" srcOrd="1" destOrd="0" presId="urn:microsoft.com/office/officeart/2008/layout/LinedList"/>
    <dgm:cxn modelId="{16E7B06D-E1A8-4FB4-9DFA-DBA02B993866}" type="presParOf" srcId="{965A50AE-AEDE-436D-9960-6839BF83CF81}" destId="{249435D7-8E7F-49FD-8281-1E735A7313DB}" srcOrd="2" destOrd="0" presId="urn:microsoft.com/office/officeart/2008/layout/LinedList"/>
    <dgm:cxn modelId="{26AF709D-411F-4006-85BB-11026FB9E08F}" type="presParOf" srcId="{8AA20983-FC32-4063-B642-648D1890C01B}" destId="{21CDFFCC-92BF-465B-AAA4-5245CC9BD898}" srcOrd="11" destOrd="0" presId="urn:microsoft.com/office/officeart/2008/layout/LinedList"/>
    <dgm:cxn modelId="{B048E36A-5A40-4C0D-A800-4CB0B974B374}" type="presParOf" srcId="{8AA20983-FC32-4063-B642-648D1890C01B}" destId="{CDF85CB0-80C5-4BBD-9AAA-4BAC54519CBE}" srcOrd="12" destOrd="0" presId="urn:microsoft.com/office/officeart/2008/layout/LinedList"/>
    <dgm:cxn modelId="{EEE0B625-430E-43DF-9D67-3257E72C1CBB}" type="presParOf" srcId="{4FC4C680-33BA-4558-B055-5FAA44DC4E7B}" destId="{D10A6DB3-E2A5-4E24-8B2E-330EC86D014C}" srcOrd="2" destOrd="0" presId="urn:microsoft.com/office/officeart/2008/layout/LinedList"/>
    <dgm:cxn modelId="{ABC78FA1-FDF5-4CE6-A0B5-A1DD8C3B91D2}" type="presParOf" srcId="{4FC4C680-33BA-4558-B055-5FAA44DC4E7B}" destId="{C960EAFC-FDFD-4B16-9FC8-208B5959398F}" srcOrd="3" destOrd="0" presId="urn:microsoft.com/office/officeart/2008/layout/LinedList"/>
    <dgm:cxn modelId="{5BB16476-1438-4FA7-916B-CD42BDB503F2}" type="presParOf" srcId="{C960EAFC-FDFD-4B16-9FC8-208B5959398F}" destId="{7958CBBC-ACBA-480F-8F2B-D26350EB205E}" srcOrd="0" destOrd="0" presId="urn:microsoft.com/office/officeart/2008/layout/LinedList"/>
    <dgm:cxn modelId="{21077825-E4D4-454E-883D-BDB967019D1B}" type="presParOf" srcId="{C960EAFC-FDFD-4B16-9FC8-208B5959398F}" destId="{98122A62-F55D-4F3C-B5D9-82D7F78E1442}" srcOrd="1" destOrd="0" presId="urn:microsoft.com/office/officeart/2008/layout/LinedList"/>
    <dgm:cxn modelId="{214BDF06-2941-4666-B085-4CEA2F3348C0}" type="presParOf" srcId="{98122A62-F55D-4F3C-B5D9-82D7F78E1442}" destId="{262602DC-375F-42F0-B2E0-55341495CF16}" srcOrd="0" destOrd="0" presId="urn:microsoft.com/office/officeart/2008/layout/LinedList"/>
    <dgm:cxn modelId="{A06F2F83-E334-4B58-96E3-E6EFE45EB5D1}" type="presParOf" srcId="{98122A62-F55D-4F3C-B5D9-82D7F78E1442}" destId="{FAC916F6-6C2B-4587-8355-BC6F72BEE8B5}" srcOrd="1" destOrd="0" presId="urn:microsoft.com/office/officeart/2008/layout/LinedList"/>
    <dgm:cxn modelId="{97D7BD9C-2301-489F-B2F0-3FB8AC8689F9}" type="presParOf" srcId="{FAC916F6-6C2B-4587-8355-BC6F72BEE8B5}" destId="{DFADE8A6-07CC-47F5-A6EC-856368670368}" srcOrd="0" destOrd="0" presId="urn:microsoft.com/office/officeart/2008/layout/LinedList"/>
    <dgm:cxn modelId="{2932A570-A7A2-4D61-9E8C-1757D6290D03}" type="presParOf" srcId="{FAC916F6-6C2B-4587-8355-BC6F72BEE8B5}" destId="{DC3024A8-DE90-4475-B26A-47108BCD11C1}" srcOrd="1" destOrd="0" presId="urn:microsoft.com/office/officeart/2008/layout/LinedList"/>
    <dgm:cxn modelId="{A5229628-251A-4F59-A468-66E95850994E}" type="presParOf" srcId="{FAC916F6-6C2B-4587-8355-BC6F72BEE8B5}" destId="{0DE28AD9-2CDC-456A-AF3A-7FC5A8E84600}" srcOrd="2" destOrd="0" presId="urn:microsoft.com/office/officeart/2008/layout/LinedList"/>
    <dgm:cxn modelId="{65B3082C-3961-4F5D-A5A3-968E74836D18}" type="presParOf" srcId="{98122A62-F55D-4F3C-B5D9-82D7F78E1442}" destId="{1DD5BAFE-623E-4FB4-B4A6-7EF0EFDDA125}" srcOrd="2" destOrd="0" presId="urn:microsoft.com/office/officeart/2008/layout/LinedList"/>
    <dgm:cxn modelId="{5781FE9A-EEF6-407C-9211-95CF0F6EF534}" type="presParOf" srcId="{98122A62-F55D-4F3C-B5D9-82D7F78E1442}" destId="{834AC598-73B3-493B-8E79-89E34D6E67F5}" srcOrd="3" destOrd="0" presId="urn:microsoft.com/office/officeart/2008/layout/LinedList"/>
    <dgm:cxn modelId="{B3739B8C-17A5-4217-86A7-2C9DDC979B54}" type="presParOf" srcId="{98122A62-F55D-4F3C-B5D9-82D7F78E1442}" destId="{79F7B453-7CDB-432D-8132-8A5C4858DE59}" srcOrd="4" destOrd="0" presId="urn:microsoft.com/office/officeart/2008/layout/LinedList"/>
    <dgm:cxn modelId="{7AE4A740-9138-4739-B590-BF8F93D7F509}" type="presParOf" srcId="{79F7B453-7CDB-432D-8132-8A5C4858DE59}" destId="{8573758F-87AA-4F17-A475-610CAC23C928}" srcOrd="0" destOrd="0" presId="urn:microsoft.com/office/officeart/2008/layout/LinedList"/>
    <dgm:cxn modelId="{CDD362E1-77B0-4378-A573-26BA5E18D8D7}" type="presParOf" srcId="{79F7B453-7CDB-432D-8132-8A5C4858DE59}" destId="{4C6B7920-38DC-4734-8E0B-DCDA0181DAEB}" srcOrd="1" destOrd="0" presId="urn:microsoft.com/office/officeart/2008/layout/LinedList"/>
    <dgm:cxn modelId="{2DFA69C1-45F6-4BEE-8F22-7A2E36BBB201}" type="presParOf" srcId="{79F7B453-7CDB-432D-8132-8A5C4858DE59}" destId="{DE31B403-1D06-4F81-9CC4-776AFA2EB9AC}" srcOrd="2" destOrd="0" presId="urn:microsoft.com/office/officeart/2008/layout/LinedList"/>
    <dgm:cxn modelId="{28DCEE83-1C15-4213-9E3A-DC3689D65B27}" type="presParOf" srcId="{98122A62-F55D-4F3C-B5D9-82D7F78E1442}" destId="{3F711275-25FB-457F-881A-250D1C509556}" srcOrd="5" destOrd="0" presId="urn:microsoft.com/office/officeart/2008/layout/LinedList"/>
    <dgm:cxn modelId="{F751A4D5-60C3-4987-BC3E-98965150D8A5}" type="presParOf" srcId="{98122A62-F55D-4F3C-B5D9-82D7F78E1442}" destId="{E3ED7A9D-B647-4E03-A221-93B9C69D9E78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35A98E-05C9-483E-8482-1F6CC701FC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ECE4C7-8A78-4B41-BD48-DB44B7ECC3CF}">
      <dgm:prSet/>
      <dgm:spPr/>
      <dgm:t>
        <a:bodyPr/>
        <a:lstStyle/>
        <a:p>
          <a:r>
            <a:rPr lang="en-US"/>
            <a:t>Wikipedia</a:t>
          </a:r>
        </a:p>
      </dgm:t>
    </dgm:pt>
    <dgm:pt modelId="{56103ADA-D59B-4C21-A459-C06297127C30}" type="parTrans" cxnId="{C2022B30-E8A9-4F7E-AD0C-1620129213AD}">
      <dgm:prSet/>
      <dgm:spPr/>
      <dgm:t>
        <a:bodyPr/>
        <a:lstStyle/>
        <a:p>
          <a:endParaRPr lang="en-US"/>
        </a:p>
      </dgm:t>
    </dgm:pt>
    <dgm:pt modelId="{F51347D4-E616-415D-B48D-9A6ED241C276}" type="sibTrans" cxnId="{C2022B30-E8A9-4F7E-AD0C-1620129213A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3DB7909-F028-408C-8D19-27E63CEA30D2}">
      <dgm:prSet/>
      <dgm:spPr/>
      <dgm:t>
        <a:bodyPr/>
        <a:lstStyle/>
        <a:p>
          <a:r>
            <a:rPr lang="en-US"/>
            <a:t>Testing and evaluation</a:t>
          </a:r>
        </a:p>
      </dgm:t>
    </dgm:pt>
    <dgm:pt modelId="{C5C36B87-960B-4AB7-AB27-D23BDF0050EB}" type="parTrans" cxnId="{6D7AF899-9481-40E5-90D8-93BC6EBB0035}">
      <dgm:prSet/>
      <dgm:spPr/>
      <dgm:t>
        <a:bodyPr/>
        <a:lstStyle/>
        <a:p>
          <a:endParaRPr lang="en-US"/>
        </a:p>
      </dgm:t>
    </dgm:pt>
    <dgm:pt modelId="{9566EB85-957B-4830-971A-527DA0C9EF32}" type="sibTrans" cxnId="{6D7AF899-9481-40E5-90D8-93BC6EBB0035}">
      <dgm:prSet phldrT="02" phldr="0"/>
      <dgm:spPr/>
    </dgm:pt>
    <dgm:pt modelId="{4EA12A43-3C54-4472-9087-EA39482F1F74}">
      <dgm:prSet/>
      <dgm:spPr/>
      <dgm:t>
        <a:bodyPr/>
        <a:lstStyle/>
        <a:p>
          <a:r>
            <a:rPr lang="en-US"/>
            <a:t>Visualizing Data</a:t>
          </a:r>
        </a:p>
      </dgm:t>
    </dgm:pt>
    <dgm:pt modelId="{295152E2-73C9-4E1F-BE32-DA9F8696BCAE}" type="parTrans" cxnId="{A8939A9F-9098-479E-8530-F5108ACD0B2E}">
      <dgm:prSet/>
      <dgm:spPr/>
      <dgm:t>
        <a:bodyPr/>
        <a:lstStyle/>
        <a:p>
          <a:endParaRPr lang="en-US"/>
        </a:p>
      </dgm:t>
    </dgm:pt>
    <dgm:pt modelId="{B69D6954-964E-44A2-B33B-742CC1410DB9}" type="sibTrans" cxnId="{A8939A9F-9098-479E-8530-F5108ACD0B2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C3F4F6B-747A-44E5-93AD-0F3D5F456667}">
      <dgm:prSet/>
      <dgm:spPr/>
      <dgm:t>
        <a:bodyPr/>
        <a:lstStyle/>
        <a:p>
          <a:r>
            <a:rPr lang="en-US" sz="2600"/>
            <a:t>Comparing all models</a:t>
          </a:r>
        </a:p>
      </dgm:t>
    </dgm:pt>
    <dgm:pt modelId="{CE23A96D-70E2-4188-9ADC-D8F62DF08A47}" type="parTrans" cxnId="{433E441D-4930-48F5-8A02-77584735FFF7}">
      <dgm:prSet/>
      <dgm:spPr/>
      <dgm:t>
        <a:bodyPr/>
        <a:lstStyle/>
        <a:p>
          <a:endParaRPr lang="nl-NL"/>
        </a:p>
      </dgm:t>
    </dgm:pt>
    <dgm:pt modelId="{9D239389-8CC6-4FB3-96E8-EE5900487E06}" type="sibTrans" cxnId="{433E441D-4930-48F5-8A02-77584735FFF7}">
      <dgm:prSet phldrT="04" phldr="0"/>
      <dgm:spPr/>
    </dgm:pt>
    <dgm:pt modelId="{EF78F4C7-AF4B-4782-A6A1-F6D9609896A7}">
      <dgm:prSet/>
      <dgm:spPr/>
      <dgm:t>
        <a:bodyPr/>
        <a:lstStyle/>
        <a:p>
          <a:r>
            <a:rPr lang="en-US"/>
            <a:t>Models</a:t>
          </a:r>
        </a:p>
      </dgm:t>
    </dgm:pt>
    <dgm:pt modelId="{C3C2B563-8524-4338-9BC7-1E801552EDBF}" type="parTrans" cxnId="{D4CEB6CA-BFF5-4F7B-BA89-972E53FF679B}">
      <dgm:prSet/>
      <dgm:spPr/>
      <dgm:t>
        <a:bodyPr/>
        <a:lstStyle/>
        <a:p>
          <a:endParaRPr lang="nl-NL"/>
        </a:p>
      </dgm:t>
    </dgm:pt>
    <dgm:pt modelId="{AB4861FC-ADBA-47FD-AF96-242B644B9310}" type="sibTrans" cxnId="{D4CEB6CA-BFF5-4F7B-BA89-972E53FF679B}">
      <dgm:prSet phldrT="02" phldr="0"/>
      <dgm:spPr/>
      <dgm:t>
        <a:bodyPr/>
        <a:lstStyle/>
        <a:p>
          <a:r>
            <a:rPr lang="nl-NL"/>
            <a:t>02</a:t>
          </a:r>
        </a:p>
      </dgm:t>
    </dgm:pt>
    <dgm:pt modelId="{11DF69CB-F50B-41C6-BF28-6803981C42D4}">
      <dgm:prSet/>
      <dgm:spPr/>
      <dgm:t>
        <a:bodyPr/>
        <a:lstStyle/>
        <a:p>
          <a:r>
            <a:rPr lang="en-US" sz="2600"/>
            <a:t>Extra data to create a baseline for our model</a:t>
          </a:r>
        </a:p>
      </dgm:t>
    </dgm:pt>
    <dgm:pt modelId="{C0F21F2C-75AE-431C-A2C0-9BE4E200CE06}" type="parTrans" cxnId="{644B9548-94C9-4A51-B2FC-F37E13EB9C96}">
      <dgm:prSet/>
      <dgm:spPr/>
    </dgm:pt>
    <dgm:pt modelId="{87820E3C-83E8-424D-83D2-9AA6BCB2AF8B}" type="sibTrans" cxnId="{644B9548-94C9-4A51-B2FC-F37E13EB9C96}">
      <dgm:prSet phldrT="02"/>
      <dgm:spPr/>
      <dgm:t>
        <a:bodyPr/>
        <a:lstStyle/>
        <a:p>
          <a:endParaRPr lang="en-US"/>
        </a:p>
      </dgm:t>
    </dgm:pt>
    <dgm:pt modelId="{6DD4546D-2994-469D-B470-BE5023C6B521}" type="pres">
      <dgm:prSet presAssocID="{0435A98E-05C9-483E-8482-1F6CC701FC76}" presName="Name0" presStyleCnt="0">
        <dgm:presLayoutVars>
          <dgm:animLvl val="lvl"/>
          <dgm:resizeHandles val="exact"/>
        </dgm:presLayoutVars>
      </dgm:prSet>
      <dgm:spPr/>
    </dgm:pt>
    <dgm:pt modelId="{C919D887-6D52-4904-859D-F581BA22F70E}" type="pres">
      <dgm:prSet presAssocID="{D3ECE4C7-8A78-4B41-BD48-DB44B7ECC3CF}" presName="compositeNode" presStyleCnt="0">
        <dgm:presLayoutVars>
          <dgm:bulletEnabled val="1"/>
        </dgm:presLayoutVars>
      </dgm:prSet>
      <dgm:spPr/>
    </dgm:pt>
    <dgm:pt modelId="{ED5D899A-2C46-43C9-B923-5AE0153A0D68}" type="pres">
      <dgm:prSet presAssocID="{D3ECE4C7-8A78-4B41-BD48-DB44B7ECC3CF}" presName="bgRect" presStyleLbl="alignNode1" presStyleIdx="0" presStyleCnt="3"/>
      <dgm:spPr/>
    </dgm:pt>
    <dgm:pt modelId="{9C12A5DF-FFB5-4D3D-886C-8C30CD509FA7}" type="pres">
      <dgm:prSet presAssocID="{F51347D4-E616-415D-B48D-9A6ED241C27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4CC7999-16E7-4A47-B8E9-806E29F3A6B5}" type="pres">
      <dgm:prSet presAssocID="{D3ECE4C7-8A78-4B41-BD48-DB44B7ECC3CF}" presName="nodeRect" presStyleLbl="alignNode1" presStyleIdx="0" presStyleCnt="3">
        <dgm:presLayoutVars>
          <dgm:bulletEnabled val="1"/>
        </dgm:presLayoutVars>
      </dgm:prSet>
      <dgm:spPr/>
    </dgm:pt>
    <dgm:pt modelId="{EC6A0FF9-4203-466D-9FAA-EA8A32BA419F}" type="pres">
      <dgm:prSet presAssocID="{F51347D4-E616-415D-B48D-9A6ED241C276}" presName="sibTrans" presStyleCnt="0"/>
      <dgm:spPr/>
    </dgm:pt>
    <dgm:pt modelId="{6CCF04AA-56A0-4329-A168-F00B0B612DE3}" type="pres">
      <dgm:prSet presAssocID="{EF78F4C7-AF4B-4782-A6A1-F6D9609896A7}" presName="compositeNode" presStyleCnt="0">
        <dgm:presLayoutVars>
          <dgm:bulletEnabled val="1"/>
        </dgm:presLayoutVars>
      </dgm:prSet>
      <dgm:spPr/>
    </dgm:pt>
    <dgm:pt modelId="{DFD2C860-FBBA-4464-BF6D-0A9F824D7240}" type="pres">
      <dgm:prSet presAssocID="{EF78F4C7-AF4B-4782-A6A1-F6D9609896A7}" presName="bgRect" presStyleLbl="alignNode1" presStyleIdx="1" presStyleCnt="3"/>
      <dgm:spPr/>
    </dgm:pt>
    <dgm:pt modelId="{3BB4B224-B37C-4F05-B0B6-AE46AB9F5F2E}" type="pres">
      <dgm:prSet presAssocID="{AB4861FC-ADBA-47FD-AF96-242B644B931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57A4919-362F-437A-9822-94491E6018B5}" type="pres">
      <dgm:prSet presAssocID="{EF78F4C7-AF4B-4782-A6A1-F6D9609896A7}" presName="nodeRect" presStyleLbl="alignNode1" presStyleIdx="1" presStyleCnt="3">
        <dgm:presLayoutVars>
          <dgm:bulletEnabled val="1"/>
        </dgm:presLayoutVars>
      </dgm:prSet>
      <dgm:spPr/>
    </dgm:pt>
    <dgm:pt modelId="{48BB1CA8-82B2-4277-AEEA-77C20E5E82B4}" type="pres">
      <dgm:prSet presAssocID="{AB4861FC-ADBA-47FD-AF96-242B644B9310}" presName="sibTrans" presStyleCnt="0"/>
      <dgm:spPr/>
    </dgm:pt>
    <dgm:pt modelId="{580E6CBB-6578-4119-A1C0-1D40D46C01AF}" type="pres">
      <dgm:prSet presAssocID="{4EA12A43-3C54-4472-9087-EA39482F1F74}" presName="compositeNode" presStyleCnt="0">
        <dgm:presLayoutVars>
          <dgm:bulletEnabled val="1"/>
        </dgm:presLayoutVars>
      </dgm:prSet>
      <dgm:spPr/>
    </dgm:pt>
    <dgm:pt modelId="{70E28928-FFD9-41C5-BC49-67EA9B09256E}" type="pres">
      <dgm:prSet presAssocID="{4EA12A43-3C54-4472-9087-EA39482F1F74}" presName="bgRect" presStyleLbl="alignNode1" presStyleIdx="2" presStyleCnt="3"/>
      <dgm:spPr/>
    </dgm:pt>
    <dgm:pt modelId="{74888A05-08EB-47A4-80C6-044F05D17F12}" type="pres">
      <dgm:prSet presAssocID="{B69D6954-964E-44A2-B33B-742CC1410DB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12A7148C-DEB9-4834-8EA1-CB2DC5E66D6D}" type="pres">
      <dgm:prSet presAssocID="{4EA12A43-3C54-4472-9087-EA39482F1F7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3E441D-4930-48F5-8A02-77584735FFF7}" srcId="{4EA12A43-3C54-4472-9087-EA39482F1F74}" destId="{0C3F4F6B-747A-44E5-93AD-0F3D5F456667}" srcOrd="0" destOrd="0" parTransId="{CE23A96D-70E2-4188-9ADC-D8F62DF08A47}" sibTransId="{9D239389-8CC6-4FB3-96E8-EE5900487E06}"/>
    <dgm:cxn modelId="{C2022B30-E8A9-4F7E-AD0C-1620129213AD}" srcId="{0435A98E-05C9-483E-8482-1F6CC701FC76}" destId="{D3ECE4C7-8A78-4B41-BD48-DB44B7ECC3CF}" srcOrd="0" destOrd="0" parTransId="{56103ADA-D59B-4C21-A459-C06297127C30}" sibTransId="{F51347D4-E616-415D-B48D-9A6ED241C276}"/>
    <dgm:cxn modelId="{DCA6025C-6958-49D8-A57D-6FBE1FF89482}" type="presOf" srcId="{F51347D4-E616-415D-B48D-9A6ED241C276}" destId="{9C12A5DF-FFB5-4D3D-886C-8C30CD509FA7}" srcOrd="0" destOrd="0" presId="urn:microsoft.com/office/officeart/2016/7/layout/LinearBlockProcessNumbered"/>
    <dgm:cxn modelId="{644B9548-94C9-4A51-B2FC-F37E13EB9C96}" srcId="{D3ECE4C7-8A78-4B41-BD48-DB44B7ECC3CF}" destId="{11DF69CB-F50B-41C6-BF28-6803981C42D4}" srcOrd="0" destOrd="0" parTransId="{C0F21F2C-75AE-431C-A2C0-9BE4E200CE06}" sibTransId="{87820E3C-83E8-424D-83D2-9AA6BCB2AF8B}"/>
    <dgm:cxn modelId="{155DAB48-FAA6-4EB1-AD1D-DD1E5E838FB5}" type="presOf" srcId="{11DF69CB-F50B-41C6-BF28-6803981C42D4}" destId="{34CC7999-16E7-4A47-B8E9-806E29F3A6B5}" srcOrd="0" destOrd="1" presId="urn:microsoft.com/office/officeart/2016/7/layout/LinearBlockProcessNumbered"/>
    <dgm:cxn modelId="{AEA62E55-46DC-479A-82B4-1895C28D130E}" type="presOf" srcId="{B69D6954-964E-44A2-B33B-742CC1410DB9}" destId="{74888A05-08EB-47A4-80C6-044F05D17F12}" srcOrd="0" destOrd="0" presId="urn:microsoft.com/office/officeart/2016/7/layout/LinearBlockProcessNumbered"/>
    <dgm:cxn modelId="{60E0065A-2A68-436F-9CF0-900300D244BE}" type="presOf" srcId="{AB4861FC-ADBA-47FD-AF96-242B644B9310}" destId="{3BB4B224-B37C-4F05-B0B6-AE46AB9F5F2E}" srcOrd="0" destOrd="0" presId="urn:microsoft.com/office/officeart/2016/7/layout/LinearBlockProcessNumbered"/>
    <dgm:cxn modelId="{7064E97B-8F36-4D51-BE6C-9C07FD6F7F52}" type="presOf" srcId="{0C3F4F6B-747A-44E5-93AD-0F3D5F456667}" destId="{12A7148C-DEB9-4834-8EA1-CB2DC5E66D6D}" srcOrd="0" destOrd="1" presId="urn:microsoft.com/office/officeart/2016/7/layout/LinearBlockProcessNumbered"/>
    <dgm:cxn modelId="{C322DF8F-7107-467E-8944-F5EC5CE88B32}" type="presOf" srcId="{0435A98E-05C9-483E-8482-1F6CC701FC76}" destId="{6DD4546D-2994-469D-B470-BE5023C6B521}" srcOrd="0" destOrd="0" presId="urn:microsoft.com/office/officeart/2016/7/layout/LinearBlockProcessNumbered"/>
    <dgm:cxn modelId="{C813FA93-3C96-45B8-9FF4-7E99258245A2}" type="presOf" srcId="{53DB7909-F028-408C-8D19-27E63CEA30D2}" destId="{D57A4919-362F-437A-9822-94491E6018B5}" srcOrd="0" destOrd="1" presId="urn:microsoft.com/office/officeart/2016/7/layout/LinearBlockProcessNumbered"/>
    <dgm:cxn modelId="{74B4C099-5421-4654-A30A-BE15E63EEFA2}" type="presOf" srcId="{D3ECE4C7-8A78-4B41-BD48-DB44B7ECC3CF}" destId="{34CC7999-16E7-4A47-B8E9-806E29F3A6B5}" srcOrd="1" destOrd="0" presId="urn:microsoft.com/office/officeart/2016/7/layout/LinearBlockProcessNumbered"/>
    <dgm:cxn modelId="{6D7AF899-9481-40E5-90D8-93BC6EBB0035}" srcId="{EF78F4C7-AF4B-4782-A6A1-F6D9609896A7}" destId="{53DB7909-F028-408C-8D19-27E63CEA30D2}" srcOrd="0" destOrd="0" parTransId="{C5C36B87-960B-4AB7-AB27-D23BDF0050EB}" sibTransId="{9566EB85-957B-4830-971A-527DA0C9EF32}"/>
    <dgm:cxn modelId="{A8939A9F-9098-479E-8530-F5108ACD0B2E}" srcId="{0435A98E-05C9-483E-8482-1F6CC701FC76}" destId="{4EA12A43-3C54-4472-9087-EA39482F1F74}" srcOrd="2" destOrd="0" parTransId="{295152E2-73C9-4E1F-BE32-DA9F8696BCAE}" sibTransId="{B69D6954-964E-44A2-B33B-742CC1410DB9}"/>
    <dgm:cxn modelId="{3CA83EA3-C57C-466E-B69D-17BEC3BD3944}" type="presOf" srcId="{D3ECE4C7-8A78-4B41-BD48-DB44B7ECC3CF}" destId="{ED5D899A-2C46-43C9-B923-5AE0153A0D68}" srcOrd="0" destOrd="0" presId="urn:microsoft.com/office/officeart/2016/7/layout/LinearBlockProcessNumbered"/>
    <dgm:cxn modelId="{B48FF7B9-9233-457C-8CD7-1AB9F3821D5F}" type="presOf" srcId="{EF78F4C7-AF4B-4782-A6A1-F6D9609896A7}" destId="{DFD2C860-FBBA-4464-BF6D-0A9F824D7240}" srcOrd="0" destOrd="0" presId="urn:microsoft.com/office/officeart/2016/7/layout/LinearBlockProcessNumbered"/>
    <dgm:cxn modelId="{06981ABC-6F27-4772-A2FC-1D8A8989077B}" type="presOf" srcId="{4EA12A43-3C54-4472-9087-EA39482F1F74}" destId="{12A7148C-DEB9-4834-8EA1-CB2DC5E66D6D}" srcOrd="1" destOrd="0" presId="urn:microsoft.com/office/officeart/2016/7/layout/LinearBlockProcessNumbered"/>
    <dgm:cxn modelId="{D4CEB6CA-BFF5-4F7B-BA89-972E53FF679B}" srcId="{0435A98E-05C9-483E-8482-1F6CC701FC76}" destId="{EF78F4C7-AF4B-4782-A6A1-F6D9609896A7}" srcOrd="1" destOrd="0" parTransId="{C3C2B563-8524-4338-9BC7-1E801552EDBF}" sibTransId="{AB4861FC-ADBA-47FD-AF96-242B644B9310}"/>
    <dgm:cxn modelId="{844021CC-C8F8-422D-8F29-FADECE4E3B9C}" type="presOf" srcId="{EF78F4C7-AF4B-4782-A6A1-F6D9609896A7}" destId="{D57A4919-362F-437A-9822-94491E6018B5}" srcOrd="1" destOrd="0" presId="urn:microsoft.com/office/officeart/2016/7/layout/LinearBlockProcessNumbered"/>
    <dgm:cxn modelId="{FA6B04F6-DBCD-470B-B08C-207C865A95E4}" type="presOf" srcId="{4EA12A43-3C54-4472-9087-EA39482F1F74}" destId="{70E28928-FFD9-41C5-BC49-67EA9B09256E}" srcOrd="0" destOrd="0" presId="urn:microsoft.com/office/officeart/2016/7/layout/LinearBlockProcessNumbered"/>
    <dgm:cxn modelId="{0F0F0E68-5781-4C6E-BAF8-821F2EE34653}" type="presParOf" srcId="{6DD4546D-2994-469D-B470-BE5023C6B521}" destId="{C919D887-6D52-4904-859D-F581BA22F70E}" srcOrd="0" destOrd="0" presId="urn:microsoft.com/office/officeart/2016/7/layout/LinearBlockProcessNumbered"/>
    <dgm:cxn modelId="{F9BE05DE-403B-469B-B44E-54C8AB057049}" type="presParOf" srcId="{C919D887-6D52-4904-859D-F581BA22F70E}" destId="{ED5D899A-2C46-43C9-B923-5AE0153A0D68}" srcOrd="0" destOrd="0" presId="urn:microsoft.com/office/officeart/2016/7/layout/LinearBlockProcessNumbered"/>
    <dgm:cxn modelId="{D511957C-0809-46B5-B804-E5799031D14A}" type="presParOf" srcId="{C919D887-6D52-4904-859D-F581BA22F70E}" destId="{9C12A5DF-FFB5-4D3D-886C-8C30CD509FA7}" srcOrd="1" destOrd="0" presId="urn:microsoft.com/office/officeart/2016/7/layout/LinearBlockProcessNumbered"/>
    <dgm:cxn modelId="{81640ED4-6DBB-482B-8242-69F494EC31C3}" type="presParOf" srcId="{C919D887-6D52-4904-859D-F581BA22F70E}" destId="{34CC7999-16E7-4A47-B8E9-806E29F3A6B5}" srcOrd="2" destOrd="0" presId="urn:microsoft.com/office/officeart/2016/7/layout/LinearBlockProcessNumbered"/>
    <dgm:cxn modelId="{26364BC0-BD77-4E8A-8EAD-69873D402C22}" type="presParOf" srcId="{6DD4546D-2994-469D-B470-BE5023C6B521}" destId="{EC6A0FF9-4203-466D-9FAA-EA8A32BA419F}" srcOrd="1" destOrd="0" presId="urn:microsoft.com/office/officeart/2016/7/layout/LinearBlockProcessNumbered"/>
    <dgm:cxn modelId="{EA908560-76DE-497B-9448-455D6AC4AEE6}" type="presParOf" srcId="{6DD4546D-2994-469D-B470-BE5023C6B521}" destId="{6CCF04AA-56A0-4329-A168-F00B0B612DE3}" srcOrd="2" destOrd="0" presId="urn:microsoft.com/office/officeart/2016/7/layout/LinearBlockProcessNumbered"/>
    <dgm:cxn modelId="{8CB2D7ED-1EB2-411F-94D1-92A4A6C0B927}" type="presParOf" srcId="{6CCF04AA-56A0-4329-A168-F00B0B612DE3}" destId="{DFD2C860-FBBA-4464-BF6D-0A9F824D7240}" srcOrd="0" destOrd="0" presId="urn:microsoft.com/office/officeart/2016/7/layout/LinearBlockProcessNumbered"/>
    <dgm:cxn modelId="{BAF51C7F-FA63-4D9E-ACC3-C11476C4B480}" type="presParOf" srcId="{6CCF04AA-56A0-4329-A168-F00B0B612DE3}" destId="{3BB4B224-B37C-4F05-B0B6-AE46AB9F5F2E}" srcOrd="1" destOrd="0" presId="urn:microsoft.com/office/officeart/2016/7/layout/LinearBlockProcessNumbered"/>
    <dgm:cxn modelId="{F5CC094D-FAA5-4A5B-931D-E6089C1E5B1B}" type="presParOf" srcId="{6CCF04AA-56A0-4329-A168-F00B0B612DE3}" destId="{D57A4919-362F-437A-9822-94491E6018B5}" srcOrd="2" destOrd="0" presId="urn:microsoft.com/office/officeart/2016/7/layout/LinearBlockProcessNumbered"/>
    <dgm:cxn modelId="{EAF3CC80-A028-4954-AC05-479AD9084A96}" type="presParOf" srcId="{6DD4546D-2994-469D-B470-BE5023C6B521}" destId="{48BB1CA8-82B2-4277-AEEA-77C20E5E82B4}" srcOrd="3" destOrd="0" presId="urn:microsoft.com/office/officeart/2016/7/layout/LinearBlockProcessNumbered"/>
    <dgm:cxn modelId="{883D90EF-F70E-41F6-8898-A786E958696B}" type="presParOf" srcId="{6DD4546D-2994-469D-B470-BE5023C6B521}" destId="{580E6CBB-6578-4119-A1C0-1D40D46C01AF}" srcOrd="4" destOrd="0" presId="urn:microsoft.com/office/officeart/2016/7/layout/LinearBlockProcessNumbered"/>
    <dgm:cxn modelId="{2FEA0730-E70E-44FA-9787-7C2090C52584}" type="presParOf" srcId="{580E6CBB-6578-4119-A1C0-1D40D46C01AF}" destId="{70E28928-FFD9-41C5-BC49-67EA9B09256E}" srcOrd="0" destOrd="0" presId="urn:microsoft.com/office/officeart/2016/7/layout/LinearBlockProcessNumbered"/>
    <dgm:cxn modelId="{580B1C52-5E63-4B05-BF1A-30D50A50124B}" type="presParOf" srcId="{580E6CBB-6578-4119-A1C0-1D40D46C01AF}" destId="{74888A05-08EB-47A4-80C6-044F05D17F12}" srcOrd="1" destOrd="0" presId="urn:microsoft.com/office/officeart/2016/7/layout/LinearBlockProcessNumbered"/>
    <dgm:cxn modelId="{B9EA7CA3-0B06-450F-9374-71532E652DAE}" type="presParOf" srcId="{580E6CBB-6578-4119-A1C0-1D40D46C01AF}" destId="{12A7148C-DEB9-4834-8EA1-CB2DC5E66D6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35A98E-05C9-483E-8482-1F6CC701FC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ECE4C7-8A78-4B41-BD48-DB44B7ECC3CF}">
      <dgm:prSet/>
      <dgm:spPr/>
      <dgm:t>
        <a:bodyPr/>
        <a:lstStyle/>
        <a:p>
          <a:r>
            <a:rPr lang="en-US"/>
            <a:t>Finishing Research plan</a:t>
          </a:r>
        </a:p>
      </dgm:t>
    </dgm:pt>
    <dgm:pt modelId="{56103ADA-D59B-4C21-A459-C06297127C30}" type="parTrans" cxnId="{C2022B30-E8A9-4F7E-AD0C-1620129213AD}">
      <dgm:prSet/>
      <dgm:spPr/>
      <dgm:t>
        <a:bodyPr/>
        <a:lstStyle/>
        <a:p>
          <a:endParaRPr lang="en-US"/>
        </a:p>
      </dgm:t>
    </dgm:pt>
    <dgm:pt modelId="{F51347D4-E616-415D-B48D-9A6ED241C276}" type="sibTrans" cxnId="{C2022B30-E8A9-4F7E-AD0C-1620129213A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3DB7909-F028-408C-8D19-27E63CEA30D2}">
      <dgm:prSet/>
      <dgm:spPr/>
      <dgm:t>
        <a:bodyPr/>
        <a:lstStyle/>
        <a:p>
          <a:r>
            <a:rPr lang="en-US" err="1"/>
            <a:t>Subquestion</a:t>
          </a:r>
          <a:r>
            <a:rPr lang="en-US"/>
            <a:t> 1</a:t>
          </a:r>
        </a:p>
      </dgm:t>
    </dgm:pt>
    <dgm:pt modelId="{C5C36B87-960B-4AB7-AB27-D23BDF0050EB}" type="parTrans" cxnId="{6D7AF899-9481-40E5-90D8-93BC6EBB0035}">
      <dgm:prSet/>
      <dgm:spPr/>
      <dgm:t>
        <a:bodyPr/>
        <a:lstStyle/>
        <a:p>
          <a:endParaRPr lang="en-US"/>
        </a:p>
      </dgm:t>
    </dgm:pt>
    <dgm:pt modelId="{9566EB85-957B-4830-971A-527DA0C9EF32}" type="sibTrans" cxnId="{6D7AF899-9481-40E5-90D8-93BC6EBB0035}">
      <dgm:prSet phldrT="02" phldr="0"/>
      <dgm:spPr/>
    </dgm:pt>
    <dgm:pt modelId="{4EA12A43-3C54-4472-9087-EA39482F1F74}">
      <dgm:prSet/>
      <dgm:spPr/>
      <dgm:t>
        <a:bodyPr/>
        <a:lstStyle/>
        <a:p>
          <a:r>
            <a:rPr lang="en-US"/>
            <a:t>Visualizing Data</a:t>
          </a:r>
        </a:p>
      </dgm:t>
    </dgm:pt>
    <dgm:pt modelId="{295152E2-73C9-4E1F-BE32-DA9F8696BCAE}" type="parTrans" cxnId="{A8939A9F-9098-479E-8530-F5108ACD0B2E}">
      <dgm:prSet/>
      <dgm:spPr/>
      <dgm:t>
        <a:bodyPr/>
        <a:lstStyle/>
        <a:p>
          <a:endParaRPr lang="en-US"/>
        </a:p>
      </dgm:t>
    </dgm:pt>
    <dgm:pt modelId="{B69D6954-964E-44A2-B33B-742CC1410DB9}" type="sibTrans" cxnId="{A8939A9F-9098-479E-8530-F5108ACD0B2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C3F4F6B-747A-44E5-93AD-0F3D5F456667}">
      <dgm:prSet/>
      <dgm:spPr/>
      <dgm:t>
        <a:bodyPr/>
        <a:lstStyle/>
        <a:p>
          <a:r>
            <a:rPr lang="en-US" err="1"/>
            <a:t>Subquestion</a:t>
          </a:r>
          <a:r>
            <a:rPr lang="en-US"/>
            <a:t> 2</a:t>
          </a:r>
        </a:p>
      </dgm:t>
    </dgm:pt>
    <dgm:pt modelId="{CE23A96D-70E2-4188-9ADC-D8F62DF08A47}" type="parTrans" cxnId="{433E441D-4930-48F5-8A02-77584735FFF7}">
      <dgm:prSet/>
      <dgm:spPr/>
      <dgm:t>
        <a:bodyPr/>
        <a:lstStyle/>
        <a:p>
          <a:endParaRPr lang="nl-NL"/>
        </a:p>
      </dgm:t>
    </dgm:pt>
    <dgm:pt modelId="{9D239389-8CC6-4FB3-96E8-EE5900487E06}" type="sibTrans" cxnId="{433E441D-4930-48F5-8A02-77584735FFF7}">
      <dgm:prSet phldrT="04" phldr="0"/>
      <dgm:spPr/>
    </dgm:pt>
    <dgm:pt modelId="{EF78F4C7-AF4B-4782-A6A1-F6D9609896A7}">
      <dgm:prSet/>
      <dgm:spPr/>
      <dgm:t>
        <a:bodyPr/>
        <a:lstStyle/>
        <a:p>
          <a:r>
            <a:rPr lang="en-US"/>
            <a:t>Literature study</a:t>
          </a:r>
        </a:p>
      </dgm:t>
    </dgm:pt>
    <dgm:pt modelId="{C3C2B563-8524-4338-9BC7-1E801552EDBF}" type="parTrans" cxnId="{D4CEB6CA-BFF5-4F7B-BA89-972E53FF679B}">
      <dgm:prSet/>
      <dgm:spPr/>
      <dgm:t>
        <a:bodyPr/>
        <a:lstStyle/>
        <a:p>
          <a:endParaRPr lang="nl-NL"/>
        </a:p>
      </dgm:t>
    </dgm:pt>
    <dgm:pt modelId="{AB4861FC-ADBA-47FD-AF96-242B644B9310}" type="sibTrans" cxnId="{D4CEB6CA-BFF5-4F7B-BA89-972E53FF679B}">
      <dgm:prSet phldrT="02" phldr="0"/>
      <dgm:spPr/>
      <dgm:t>
        <a:bodyPr/>
        <a:lstStyle/>
        <a:p>
          <a:r>
            <a:rPr lang="nl-NL"/>
            <a:t>02</a:t>
          </a:r>
        </a:p>
      </dgm:t>
    </dgm:pt>
    <dgm:pt modelId="{97ADC23F-C78F-4BAD-AFE1-914115241F05}">
      <dgm:prSet/>
      <dgm:spPr/>
      <dgm:t>
        <a:bodyPr/>
        <a:lstStyle/>
        <a:p>
          <a:r>
            <a:rPr lang="en-US"/>
            <a:t>Online courses</a:t>
          </a:r>
        </a:p>
      </dgm:t>
    </dgm:pt>
    <dgm:pt modelId="{A6AF0658-9007-493F-95E5-59AE5F073C15}" type="parTrans" cxnId="{F6018A21-0D7A-4D07-931D-F968F64DB513}">
      <dgm:prSet/>
      <dgm:spPr/>
      <dgm:t>
        <a:bodyPr/>
        <a:lstStyle/>
        <a:p>
          <a:endParaRPr lang="nl-NL"/>
        </a:p>
      </dgm:t>
    </dgm:pt>
    <dgm:pt modelId="{3BFF7BFB-2D92-4308-982F-20E7CDFA31EA}" type="sibTrans" cxnId="{F6018A21-0D7A-4D07-931D-F968F64DB513}">
      <dgm:prSet phldrT="03" phldr="0"/>
      <dgm:spPr/>
    </dgm:pt>
    <dgm:pt modelId="{11DF69CB-F50B-41C6-BF28-6803981C42D4}">
      <dgm:prSet/>
      <dgm:spPr/>
      <dgm:t>
        <a:bodyPr/>
        <a:lstStyle/>
        <a:p>
          <a:r>
            <a:rPr lang="en-US" sz="2600"/>
            <a:t>Receiving and process feedback</a:t>
          </a:r>
        </a:p>
      </dgm:t>
    </dgm:pt>
    <dgm:pt modelId="{C0F21F2C-75AE-431C-A2C0-9BE4E200CE06}" type="parTrans" cxnId="{644B9548-94C9-4A51-B2FC-F37E13EB9C96}">
      <dgm:prSet/>
      <dgm:spPr/>
    </dgm:pt>
    <dgm:pt modelId="{87820E3C-83E8-424D-83D2-9AA6BCB2AF8B}" type="sibTrans" cxnId="{644B9548-94C9-4A51-B2FC-F37E13EB9C96}">
      <dgm:prSet phldrT="02"/>
      <dgm:spPr/>
      <dgm:t>
        <a:bodyPr/>
        <a:lstStyle/>
        <a:p>
          <a:endParaRPr lang="en-US"/>
        </a:p>
      </dgm:t>
    </dgm:pt>
    <dgm:pt modelId="{1A0F88A4-CE7C-4EF1-B5A2-36B874FF2ABE}">
      <dgm:prSet/>
      <dgm:spPr/>
      <dgm:t>
        <a:bodyPr/>
        <a:lstStyle/>
        <a:p>
          <a:r>
            <a:rPr lang="en-US"/>
            <a:t>Language models</a:t>
          </a:r>
        </a:p>
      </dgm:t>
    </dgm:pt>
    <dgm:pt modelId="{04E2FACE-D50E-4946-9AD0-1E00784015CC}" type="parTrans" cxnId="{02C2028F-F794-4626-B132-528F8A7FD3F9}">
      <dgm:prSet/>
      <dgm:spPr/>
    </dgm:pt>
    <dgm:pt modelId="{E9B37DA4-A9C2-40CD-A1A7-77FF250DD856}" type="sibTrans" cxnId="{02C2028F-F794-4626-B132-528F8A7FD3F9}">
      <dgm:prSet/>
      <dgm:spPr/>
    </dgm:pt>
    <dgm:pt modelId="{36BA3736-E423-453B-8177-F37BAB3A2C4D}">
      <dgm:prSet/>
      <dgm:spPr/>
      <dgm:t>
        <a:bodyPr/>
        <a:lstStyle/>
        <a:p>
          <a:r>
            <a:rPr lang="en-US"/>
            <a:t>Plotting the accuracy and learning rate (best type model)</a:t>
          </a:r>
        </a:p>
      </dgm:t>
    </dgm:pt>
    <dgm:pt modelId="{05BB1BD4-A43C-4BF4-8D5E-C1B433DC7159}" type="parTrans" cxnId="{F7F6F44B-D291-4D96-A895-F2C6B301CE58}">
      <dgm:prSet/>
      <dgm:spPr/>
    </dgm:pt>
    <dgm:pt modelId="{D6618CD6-A472-4FCE-A418-41E9AF25E64C}" type="sibTrans" cxnId="{F7F6F44B-D291-4D96-A895-F2C6B301CE58}">
      <dgm:prSet/>
      <dgm:spPr/>
    </dgm:pt>
    <dgm:pt modelId="{6DD4546D-2994-469D-B470-BE5023C6B521}" type="pres">
      <dgm:prSet presAssocID="{0435A98E-05C9-483E-8482-1F6CC701FC76}" presName="Name0" presStyleCnt="0">
        <dgm:presLayoutVars>
          <dgm:animLvl val="lvl"/>
          <dgm:resizeHandles val="exact"/>
        </dgm:presLayoutVars>
      </dgm:prSet>
      <dgm:spPr/>
    </dgm:pt>
    <dgm:pt modelId="{C919D887-6D52-4904-859D-F581BA22F70E}" type="pres">
      <dgm:prSet presAssocID="{D3ECE4C7-8A78-4B41-BD48-DB44B7ECC3CF}" presName="compositeNode" presStyleCnt="0">
        <dgm:presLayoutVars>
          <dgm:bulletEnabled val="1"/>
        </dgm:presLayoutVars>
      </dgm:prSet>
      <dgm:spPr/>
    </dgm:pt>
    <dgm:pt modelId="{ED5D899A-2C46-43C9-B923-5AE0153A0D68}" type="pres">
      <dgm:prSet presAssocID="{D3ECE4C7-8A78-4B41-BD48-DB44B7ECC3CF}" presName="bgRect" presStyleLbl="alignNode1" presStyleIdx="0" presStyleCnt="3"/>
      <dgm:spPr/>
    </dgm:pt>
    <dgm:pt modelId="{9C12A5DF-FFB5-4D3D-886C-8C30CD509FA7}" type="pres">
      <dgm:prSet presAssocID="{F51347D4-E616-415D-B48D-9A6ED241C27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4CC7999-16E7-4A47-B8E9-806E29F3A6B5}" type="pres">
      <dgm:prSet presAssocID="{D3ECE4C7-8A78-4B41-BD48-DB44B7ECC3CF}" presName="nodeRect" presStyleLbl="alignNode1" presStyleIdx="0" presStyleCnt="3">
        <dgm:presLayoutVars>
          <dgm:bulletEnabled val="1"/>
        </dgm:presLayoutVars>
      </dgm:prSet>
      <dgm:spPr/>
    </dgm:pt>
    <dgm:pt modelId="{EC6A0FF9-4203-466D-9FAA-EA8A32BA419F}" type="pres">
      <dgm:prSet presAssocID="{F51347D4-E616-415D-B48D-9A6ED241C276}" presName="sibTrans" presStyleCnt="0"/>
      <dgm:spPr/>
    </dgm:pt>
    <dgm:pt modelId="{6CCF04AA-56A0-4329-A168-F00B0B612DE3}" type="pres">
      <dgm:prSet presAssocID="{EF78F4C7-AF4B-4782-A6A1-F6D9609896A7}" presName="compositeNode" presStyleCnt="0">
        <dgm:presLayoutVars>
          <dgm:bulletEnabled val="1"/>
        </dgm:presLayoutVars>
      </dgm:prSet>
      <dgm:spPr/>
    </dgm:pt>
    <dgm:pt modelId="{DFD2C860-FBBA-4464-BF6D-0A9F824D7240}" type="pres">
      <dgm:prSet presAssocID="{EF78F4C7-AF4B-4782-A6A1-F6D9609896A7}" presName="bgRect" presStyleLbl="alignNode1" presStyleIdx="1" presStyleCnt="3"/>
      <dgm:spPr/>
    </dgm:pt>
    <dgm:pt modelId="{3BB4B224-B37C-4F05-B0B6-AE46AB9F5F2E}" type="pres">
      <dgm:prSet presAssocID="{AB4861FC-ADBA-47FD-AF96-242B644B931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57A4919-362F-437A-9822-94491E6018B5}" type="pres">
      <dgm:prSet presAssocID="{EF78F4C7-AF4B-4782-A6A1-F6D9609896A7}" presName="nodeRect" presStyleLbl="alignNode1" presStyleIdx="1" presStyleCnt="3">
        <dgm:presLayoutVars>
          <dgm:bulletEnabled val="1"/>
        </dgm:presLayoutVars>
      </dgm:prSet>
      <dgm:spPr/>
    </dgm:pt>
    <dgm:pt modelId="{48BB1CA8-82B2-4277-AEEA-77C20E5E82B4}" type="pres">
      <dgm:prSet presAssocID="{AB4861FC-ADBA-47FD-AF96-242B644B9310}" presName="sibTrans" presStyleCnt="0"/>
      <dgm:spPr/>
    </dgm:pt>
    <dgm:pt modelId="{580E6CBB-6578-4119-A1C0-1D40D46C01AF}" type="pres">
      <dgm:prSet presAssocID="{4EA12A43-3C54-4472-9087-EA39482F1F74}" presName="compositeNode" presStyleCnt="0">
        <dgm:presLayoutVars>
          <dgm:bulletEnabled val="1"/>
        </dgm:presLayoutVars>
      </dgm:prSet>
      <dgm:spPr/>
    </dgm:pt>
    <dgm:pt modelId="{70E28928-FFD9-41C5-BC49-67EA9B09256E}" type="pres">
      <dgm:prSet presAssocID="{4EA12A43-3C54-4472-9087-EA39482F1F74}" presName="bgRect" presStyleLbl="alignNode1" presStyleIdx="2" presStyleCnt="3"/>
      <dgm:spPr/>
    </dgm:pt>
    <dgm:pt modelId="{74888A05-08EB-47A4-80C6-044F05D17F12}" type="pres">
      <dgm:prSet presAssocID="{B69D6954-964E-44A2-B33B-742CC1410DB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12A7148C-DEB9-4834-8EA1-CB2DC5E66D6D}" type="pres">
      <dgm:prSet presAssocID="{4EA12A43-3C54-4472-9087-EA39482F1F7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3E441D-4930-48F5-8A02-77584735FFF7}" srcId="{4EA12A43-3C54-4472-9087-EA39482F1F74}" destId="{0C3F4F6B-747A-44E5-93AD-0F3D5F456667}" srcOrd="0" destOrd="0" parTransId="{CE23A96D-70E2-4188-9ADC-D8F62DF08A47}" sibTransId="{9D239389-8CC6-4FB3-96E8-EE5900487E06}"/>
    <dgm:cxn modelId="{F6018A21-0D7A-4D07-931D-F968F64DB513}" srcId="{EF78F4C7-AF4B-4782-A6A1-F6D9609896A7}" destId="{97ADC23F-C78F-4BAD-AFE1-914115241F05}" srcOrd="1" destOrd="0" parTransId="{A6AF0658-9007-493F-95E5-59AE5F073C15}" sibTransId="{3BFF7BFB-2D92-4308-982F-20E7CDFA31EA}"/>
    <dgm:cxn modelId="{B9D6D52A-4F0C-4826-8C88-97FC8A4DEB31}" type="presOf" srcId="{97ADC23F-C78F-4BAD-AFE1-914115241F05}" destId="{D57A4919-362F-437A-9822-94491E6018B5}" srcOrd="0" destOrd="3" presId="urn:microsoft.com/office/officeart/2016/7/layout/LinearBlockProcessNumbered"/>
    <dgm:cxn modelId="{C2022B30-E8A9-4F7E-AD0C-1620129213AD}" srcId="{0435A98E-05C9-483E-8482-1F6CC701FC76}" destId="{D3ECE4C7-8A78-4B41-BD48-DB44B7ECC3CF}" srcOrd="0" destOrd="0" parTransId="{56103ADA-D59B-4C21-A459-C06297127C30}" sibTransId="{F51347D4-E616-415D-B48D-9A6ED241C276}"/>
    <dgm:cxn modelId="{DCA6025C-6958-49D8-A57D-6FBE1FF89482}" type="presOf" srcId="{F51347D4-E616-415D-B48D-9A6ED241C276}" destId="{9C12A5DF-FFB5-4D3D-886C-8C30CD509FA7}" srcOrd="0" destOrd="0" presId="urn:microsoft.com/office/officeart/2016/7/layout/LinearBlockProcessNumbered"/>
    <dgm:cxn modelId="{644B9548-94C9-4A51-B2FC-F37E13EB9C96}" srcId="{D3ECE4C7-8A78-4B41-BD48-DB44B7ECC3CF}" destId="{11DF69CB-F50B-41C6-BF28-6803981C42D4}" srcOrd="0" destOrd="0" parTransId="{C0F21F2C-75AE-431C-A2C0-9BE4E200CE06}" sibTransId="{87820E3C-83E8-424D-83D2-9AA6BCB2AF8B}"/>
    <dgm:cxn modelId="{155DAB48-FAA6-4EB1-AD1D-DD1E5E838FB5}" type="presOf" srcId="{11DF69CB-F50B-41C6-BF28-6803981C42D4}" destId="{34CC7999-16E7-4A47-B8E9-806E29F3A6B5}" srcOrd="0" destOrd="1" presId="urn:microsoft.com/office/officeart/2016/7/layout/LinearBlockProcessNumbered"/>
    <dgm:cxn modelId="{F7F6F44B-D291-4D96-A895-F2C6B301CE58}" srcId="{0C3F4F6B-747A-44E5-93AD-0F3D5F456667}" destId="{36BA3736-E423-453B-8177-F37BAB3A2C4D}" srcOrd="0" destOrd="0" parTransId="{05BB1BD4-A43C-4BF4-8D5E-C1B433DC7159}" sibTransId="{D6618CD6-A472-4FCE-A418-41E9AF25E64C}"/>
    <dgm:cxn modelId="{AEA62E55-46DC-479A-82B4-1895C28D130E}" type="presOf" srcId="{B69D6954-964E-44A2-B33B-742CC1410DB9}" destId="{74888A05-08EB-47A4-80C6-044F05D17F12}" srcOrd="0" destOrd="0" presId="urn:microsoft.com/office/officeart/2016/7/layout/LinearBlockProcessNumbered"/>
    <dgm:cxn modelId="{9BBABB77-8D7C-4E44-9292-3D2EFB6B682A}" type="presOf" srcId="{1A0F88A4-CE7C-4EF1-B5A2-36B874FF2ABE}" destId="{D57A4919-362F-437A-9822-94491E6018B5}" srcOrd="0" destOrd="2" presId="urn:microsoft.com/office/officeart/2016/7/layout/LinearBlockProcessNumbered"/>
    <dgm:cxn modelId="{60E0065A-2A68-436F-9CF0-900300D244BE}" type="presOf" srcId="{AB4861FC-ADBA-47FD-AF96-242B644B9310}" destId="{3BB4B224-B37C-4F05-B0B6-AE46AB9F5F2E}" srcOrd="0" destOrd="0" presId="urn:microsoft.com/office/officeart/2016/7/layout/LinearBlockProcessNumbered"/>
    <dgm:cxn modelId="{02C2028F-F794-4626-B132-528F8A7FD3F9}" srcId="{53DB7909-F028-408C-8D19-27E63CEA30D2}" destId="{1A0F88A4-CE7C-4EF1-B5A2-36B874FF2ABE}" srcOrd="0" destOrd="0" parTransId="{04E2FACE-D50E-4946-9AD0-1E00784015CC}" sibTransId="{E9B37DA4-A9C2-40CD-A1A7-77FF250DD856}"/>
    <dgm:cxn modelId="{C322DF8F-7107-467E-8944-F5EC5CE88B32}" type="presOf" srcId="{0435A98E-05C9-483E-8482-1F6CC701FC76}" destId="{6DD4546D-2994-469D-B470-BE5023C6B521}" srcOrd="0" destOrd="0" presId="urn:microsoft.com/office/officeart/2016/7/layout/LinearBlockProcessNumbered"/>
    <dgm:cxn modelId="{C813FA93-3C96-45B8-9FF4-7E99258245A2}" type="presOf" srcId="{53DB7909-F028-408C-8D19-27E63CEA30D2}" destId="{D57A4919-362F-437A-9822-94491E6018B5}" srcOrd="0" destOrd="1" presId="urn:microsoft.com/office/officeart/2016/7/layout/LinearBlockProcessNumbered"/>
    <dgm:cxn modelId="{BF3E9099-2B6D-40C8-9517-A2FC8A35CFDE}" type="presOf" srcId="{0C3F4F6B-747A-44E5-93AD-0F3D5F456667}" destId="{12A7148C-DEB9-4834-8EA1-CB2DC5E66D6D}" srcOrd="0" destOrd="1" presId="urn:microsoft.com/office/officeart/2016/7/layout/LinearBlockProcessNumbered"/>
    <dgm:cxn modelId="{74B4C099-5421-4654-A30A-BE15E63EEFA2}" type="presOf" srcId="{D3ECE4C7-8A78-4B41-BD48-DB44B7ECC3CF}" destId="{34CC7999-16E7-4A47-B8E9-806E29F3A6B5}" srcOrd="1" destOrd="0" presId="urn:microsoft.com/office/officeart/2016/7/layout/LinearBlockProcessNumbered"/>
    <dgm:cxn modelId="{6D7AF899-9481-40E5-90D8-93BC6EBB0035}" srcId="{EF78F4C7-AF4B-4782-A6A1-F6D9609896A7}" destId="{53DB7909-F028-408C-8D19-27E63CEA30D2}" srcOrd="0" destOrd="0" parTransId="{C5C36B87-960B-4AB7-AB27-D23BDF0050EB}" sibTransId="{9566EB85-957B-4830-971A-527DA0C9EF32}"/>
    <dgm:cxn modelId="{A8939A9F-9098-479E-8530-F5108ACD0B2E}" srcId="{0435A98E-05C9-483E-8482-1F6CC701FC76}" destId="{4EA12A43-3C54-4472-9087-EA39482F1F74}" srcOrd="2" destOrd="0" parTransId="{295152E2-73C9-4E1F-BE32-DA9F8696BCAE}" sibTransId="{B69D6954-964E-44A2-B33B-742CC1410DB9}"/>
    <dgm:cxn modelId="{40539BA2-6F62-495E-AF09-D8147F01D6E5}" type="presOf" srcId="{36BA3736-E423-453B-8177-F37BAB3A2C4D}" destId="{12A7148C-DEB9-4834-8EA1-CB2DC5E66D6D}" srcOrd="0" destOrd="2" presId="urn:microsoft.com/office/officeart/2016/7/layout/LinearBlockProcessNumbered"/>
    <dgm:cxn modelId="{3CA83EA3-C57C-466E-B69D-17BEC3BD3944}" type="presOf" srcId="{D3ECE4C7-8A78-4B41-BD48-DB44B7ECC3CF}" destId="{ED5D899A-2C46-43C9-B923-5AE0153A0D68}" srcOrd="0" destOrd="0" presId="urn:microsoft.com/office/officeart/2016/7/layout/LinearBlockProcessNumbered"/>
    <dgm:cxn modelId="{B48FF7B9-9233-457C-8CD7-1AB9F3821D5F}" type="presOf" srcId="{EF78F4C7-AF4B-4782-A6A1-F6D9609896A7}" destId="{DFD2C860-FBBA-4464-BF6D-0A9F824D7240}" srcOrd="0" destOrd="0" presId="urn:microsoft.com/office/officeart/2016/7/layout/LinearBlockProcessNumbered"/>
    <dgm:cxn modelId="{06981ABC-6F27-4772-A2FC-1D8A8989077B}" type="presOf" srcId="{4EA12A43-3C54-4472-9087-EA39482F1F74}" destId="{12A7148C-DEB9-4834-8EA1-CB2DC5E66D6D}" srcOrd="1" destOrd="0" presId="urn:microsoft.com/office/officeart/2016/7/layout/LinearBlockProcessNumbered"/>
    <dgm:cxn modelId="{D4CEB6CA-BFF5-4F7B-BA89-972E53FF679B}" srcId="{0435A98E-05C9-483E-8482-1F6CC701FC76}" destId="{EF78F4C7-AF4B-4782-A6A1-F6D9609896A7}" srcOrd="1" destOrd="0" parTransId="{C3C2B563-8524-4338-9BC7-1E801552EDBF}" sibTransId="{AB4861FC-ADBA-47FD-AF96-242B644B9310}"/>
    <dgm:cxn modelId="{844021CC-C8F8-422D-8F29-FADECE4E3B9C}" type="presOf" srcId="{EF78F4C7-AF4B-4782-A6A1-F6D9609896A7}" destId="{D57A4919-362F-437A-9822-94491E6018B5}" srcOrd="1" destOrd="0" presId="urn:microsoft.com/office/officeart/2016/7/layout/LinearBlockProcessNumbered"/>
    <dgm:cxn modelId="{FA6B04F6-DBCD-470B-B08C-207C865A95E4}" type="presOf" srcId="{4EA12A43-3C54-4472-9087-EA39482F1F74}" destId="{70E28928-FFD9-41C5-BC49-67EA9B09256E}" srcOrd="0" destOrd="0" presId="urn:microsoft.com/office/officeart/2016/7/layout/LinearBlockProcessNumbered"/>
    <dgm:cxn modelId="{0F0F0E68-5781-4C6E-BAF8-821F2EE34653}" type="presParOf" srcId="{6DD4546D-2994-469D-B470-BE5023C6B521}" destId="{C919D887-6D52-4904-859D-F581BA22F70E}" srcOrd="0" destOrd="0" presId="urn:microsoft.com/office/officeart/2016/7/layout/LinearBlockProcessNumbered"/>
    <dgm:cxn modelId="{F9BE05DE-403B-469B-B44E-54C8AB057049}" type="presParOf" srcId="{C919D887-6D52-4904-859D-F581BA22F70E}" destId="{ED5D899A-2C46-43C9-B923-5AE0153A0D68}" srcOrd="0" destOrd="0" presId="urn:microsoft.com/office/officeart/2016/7/layout/LinearBlockProcessNumbered"/>
    <dgm:cxn modelId="{D511957C-0809-46B5-B804-E5799031D14A}" type="presParOf" srcId="{C919D887-6D52-4904-859D-F581BA22F70E}" destId="{9C12A5DF-FFB5-4D3D-886C-8C30CD509FA7}" srcOrd="1" destOrd="0" presId="urn:microsoft.com/office/officeart/2016/7/layout/LinearBlockProcessNumbered"/>
    <dgm:cxn modelId="{81640ED4-6DBB-482B-8242-69F494EC31C3}" type="presParOf" srcId="{C919D887-6D52-4904-859D-F581BA22F70E}" destId="{34CC7999-16E7-4A47-B8E9-806E29F3A6B5}" srcOrd="2" destOrd="0" presId="urn:microsoft.com/office/officeart/2016/7/layout/LinearBlockProcessNumbered"/>
    <dgm:cxn modelId="{26364BC0-BD77-4E8A-8EAD-69873D402C22}" type="presParOf" srcId="{6DD4546D-2994-469D-B470-BE5023C6B521}" destId="{EC6A0FF9-4203-466D-9FAA-EA8A32BA419F}" srcOrd="1" destOrd="0" presId="urn:microsoft.com/office/officeart/2016/7/layout/LinearBlockProcessNumbered"/>
    <dgm:cxn modelId="{EA908560-76DE-497B-9448-455D6AC4AEE6}" type="presParOf" srcId="{6DD4546D-2994-469D-B470-BE5023C6B521}" destId="{6CCF04AA-56A0-4329-A168-F00B0B612DE3}" srcOrd="2" destOrd="0" presId="urn:microsoft.com/office/officeart/2016/7/layout/LinearBlockProcessNumbered"/>
    <dgm:cxn modelId="{8CB2D7ED-1EB2-411F-94D1-92A4A6C0B927}" type="presParOf" srcId="{6CCF04AA-56A0-4329-A168-F00B0B612DE3}" destId="{DFD2C860-FBBA-4464-BF6D-0A9F824D7240}" srcOrd="0" destOrd="0" presId="urn:microsoft.com/office/officeart/2016/7/layout/LinearBlockProcessNumbered"/>
    <dgm:cxn modelId="{BAF51C7F-FA63-4D9E-ACC3-C11476C4B480}" type="presParOf" srcId="{6CCF04AA-56A0-4329-A168-F00B0B612DE3}" destId="{3BB4B224-B37C-4F05-B0B6-AE46AB9F5F2E}" srcOrd="1" destOrd="0" presId="urn:microsoft.com/office/officeart/2016/7/layout/LinearBlockProcessNumbered"/>
    <dgm:cxn modelId="{F5CC094D-FAA5-4A5B-931D-E6089C1E5B1B}" type="presParOf" srcId="{6CCF04AA-56A0-4329-A168-F00B0B612DE3}" destId="{D57A4919-362F-437A-9822-94491E6018B5}" srcOrd="2" destOrd="0" presId="urn:microsoft.com/office/officeart/2016/7/layout/LinearBlockProcessNumbered"/>
    <dgm:cxn modelId="{EAF3CC80-A028-4954-AC05-479AD9084A96}" type="presParOf" srcId="{6DD4546D-2994-469D-B470-BE5023C6B521}" destId="{48BB1CA8-82B2-4277-AEEA-77C20E5E82B4}" srcOrd="3" destOrd="0" presId="urn:microsoft.com/office/officeart/2016/7/layout/LinearBlockProcessNumbered"/>
    <dgm:cxn modelId="{883D90EF-F70E-41F6-8898-A786E958696B}" type="presParOf" srcId="{6DD4546D-2994-469D-B470-BE5023C6B521}" destId="{580E6CBB-6578-4119-A1C0-1D40D46C01AF}" srcOrd="4" destOrd="0" presId="urn:microsoft.com/office/officeart/2016/7/layout/LinearBlockProcessNumbered"/>
    <dgm:cxn modelId="{2FEA0730-E70E-44FA-9787-7C2090C52584}" type="presParOf" srcId="{580E6CBB-6578-4119-A1C0-1D40D46C01AF}" destId="{70E28928-FFD9-41C5-BC49-67EA9B09256E}" srcOrd="0" destOrd="0" presId="urn:microsoft.com/office/officeart/2016/7/layout/LinearBlockProcessNumbered"/>
    <dgm:cxn modelId="{580B1C52-5E63-4B05-BF1A-30D50A50124B}" type="presParOf" srcId="{580E6CBB-6578-4119-A1C0-1D40D46C01AF}" destId="{74888A05-08EB-47A4-80C6-044F05D17F12}" srcOrd="1" destOrd="0" presId="urn:microsoft.com/office/officeart/2016/7/layout/LinearBlockProcessNumbered"/>
    <dgm:cxn modelId="{B9EA7CA3-0B06-450F-9374-71532E652DAE}" type="presParOf" srcId="{580E6CBB-6578-4119-A1C0-1D40D46C01AF}" destId="{12A7148C-DEB9-4834-8EA1-CB2DC5E66D6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6EDB1-F4C2-490B-9134-0F2DB4891D59}">
      <dsp:nvSpPr>
        <dsp:cNvPr id="0" name=""/>
        <dsp:cNvSpPr/>
      </dsp:nvSpPr>
      <dsp:spPr>
        <a:xfrm>
          <a:off x="0" y="545"/>
          <a:ext cx="6451943" cy="12762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028901-0999-4ACC-8C77-F46899793521}">
      <dsp:nvSpPr>
        <dsp:cNvPr id="0" name=""/>
        <dsp:cNvSpPr/>
      </dsp:nvSpPr>
      <dsp:spPr>
        <a:xfrm>
          <a:off x="386058" y="287696"/>
          <a:ext cx="701925" cy="701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081C12-4EC2-4EAC-B593-A9D773B5803A}">
      <dsp:nvSpPr>
        <dsp:cNvPr id="0" name=""/>
        <dsp:cNvSpPr/>
      </dsp:nvSpPr>
      <dsp:spPr>
        <a:xfrm>
          <a:off x="1474042" y="545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bg1"/>
              </a:solidFill>
              <a:latin typeface="Corbel"/>
            </a:rPr>
            <a:t>Previous Week</a:t>
          </a:r>
        </a:p>
      </dsp:txBody>
      <dsp:txXfrm>
        <a:off x="1474042" y="545"/>
        <a:ext cx="4977900" cy="1276227"/>
      </dsp:txXfrm>
    </dsp:sp>
    <dsp:sp modelId="{DA3941AC-CF9F-4173-95BA-C7FBE18F4197}">
      <dsp:nvSpPr>
        <dsp:cNvPr id="0" name=""/>
        <dsp:cNvSpPr/>
      </dsp:nvSpPr>
      <dsp:spPr>
        <a:xfrm>
          <a:off x="0" y="1595829"/>
          <a:ext cx="6451943" cy="1276227"/>
        </a:xfrm>
        <a:prstGeom prst="roundRect">
          <a:avLst>
            <a:gd name="adj" fmla="val 10000"/>
          </a:avLst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FC3F9C-EB45-494C-8137-1D341A160D81}">
      <dsp:nvSpPr>
        <dsp:cNvPr id="0" name=""/>
        <dsp:cNvSpPr/>
      </dsp:nvSpPr>
      <dsp:spPr>
        <a:xfrm>
          <a:off x="386058" y="1882980"/>
          <a:ext cx="701925" cy="701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2FB975-0D7D-4B40-BB8C-CCB01044A8D0}">
      <dsp:nvSpPr>
        <dsp:cNvPr id="0" name=""/>
        <dsp:cNvSpPr/>
      </dsp:nvSpPr>
      <dsp:spPr>
        <a:xfrm>
          <a:off x="1474042" y="1595829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chemeClr val="bg1"/>
              </a:solidFill>
              <a:latin typeface="Corbel"/>
            </a:rPr>
            <a:t>Findings</a:t>
          </a:r>
        </a:p>
      </dsp:txBody>
      <dsp:txXfrm>
        <a:off x="1474042" y="1595829"/>
        <a:ext cx="4977900" cy="1276227"/>
      </dsp:txXfrm>
    </dsp:sp>
    <dsp:sp modelId="{0383959E-917D-4613-8312-79C0343C3C5B}">
      <dsp:nvSpPr>
        <dsp:cNvPr id="0" name=""/>
        <dsp:cNvSpPr/>
      </dsp:nvSpPr>
      <dsp:spPr>
        <a:xfrm>
          <a:off x="0" y="3191114"/>
          <a:ext cx="6451943" cy="1276227"/>
        </a:xfrm>
        <a:prstGeom prst="roundRect">
          <a:avLst>
            <a:gd name="adj" fmla="val 10000"/>
          </a:avLst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4B6F40-0978-40CA-A779-152D85D3C22C}">
      <dsp:nvSpPr>
        <dsp:cNvPr id="0" name=""/>
        <dsp:cNvSpPr/>
      </dsp:nvSpPr>
      <dsp:spPr>
        <a:xfrm>
          <a:off x="386058" y="3478265"/>
          <a:ext cx="701925" cy="701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18D32F-2A79-41BC-BC01-76D55C8C5C5E}">
      <dsp:nvSpPr>
        <dsp:cNvPr id="0" name=""/>
        <dsp:cNvSpPr/>
      </dsp:nvSpPr>
      <dsp:spPr>
        <a:xfrm>
          <a:off x="1474042" y="3191114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Upcoming Week</a:t>
          </a:r>
        </a:p>
      </dsp:txBody>
      <dsp:txXfrm>
        <a:off x="1474042" y="3191114"/>
        <a:ext cx="4977900" cy="1276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D899A-2C46-43C9-B923-5AE0153A0D68}">
      <dsp:nvSpPr>
        <dsp:cNvPr id="0" name=""/>
        <dsp:cNvSpPr/>
      </dsp:nvSpPr>
      <dsp:spPr>
        <a:xfrm>
          <a:off x="192" y="501714"/>
          <a:ext cx="2328367" cy="27940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0" rIns="22999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orbel"/>
            </a:rPr>
            <a:t>Literature study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bg1"/>
              </a:solidFill>
              <a:latin typeface="Corbel"/>
            </a:rPr>
            <a:t>Various models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bg1"/>
              </a:solidFill>
              <a:latin typeface="Corbel"/>
            </a:rPr>
            <a:t>5 models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bg1"/>
              </a:solidFill>
              <a:latin typeface="Corbel"/>
            </a:rPr>
            <a:t>3 types of TF-IDF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bg1"/>
              </a:solidFill>
              <a:latin typeface="Corbel"/>
            </a:rPr>
            <a:t>Worked on online courses</a:t>
          </a:r>
        </a:p>
      </dsp:txBody>
      <dsp:txXfrm>
        <a:off x="192" y="1619330"/>
        <a:ext cx="2328367" cy="1676424"/>
      </dsp:txXfrm>
    </dsp:sp>
    <dsp:sp modelId="{9C12A5DF-FFB5-4D3D-886C-8C30CD509FA7}">
      <dsp:nvSpPr>
        <dsp:cNvPr id="0" name=""/>
        <dsp:cNvSpPr/>
      </dsp:nvSpPr>
      <dsp:spPr>
        <a:xfrm>
          <a:off x="192" y="501714"/>
          <a:ext cx="2328367" cy="1117616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165100" rIns="229991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01</a:t>
          </a:r>
        </a:p>
      </dsp:txBody>
      <dsp:txXfrm>
        <a:off x="192" y="501714"/>
        <a:ext cx="2328367" cy="1117616"/>
      </dsp:txXfrm>
    </dsp:sp>
    <dsp:sp modelId="{0E0EB0B5-994D-48C2-B024-92B2EF1B4EBA}">
      <dsp:nvSpPr>
        <dsp:cNvPr id="0" name=""/>
        <dsp:cNvSpPr/>
      </dsp:nvSpPr>
      <dsp:spPr>
        <a:xfrm>
          <a:off x="2514829" y="501714"/>
          <a:ext cx="2328367" cy="2794040"/>
        </a:xfrm>
        <a:prstGeom prst="rect">
          <a:avLst/>
        </a:prstGeom>
        <a:solidFill>
          <a:schemeClr val="accent5">
            <a:hueOff val="3625003"/>
            <a:satOff val="-21162"/>
            <a:lumOff val="-1699"/>
            <a:alphaOff val="0"/>
          </a:schemeClr>
        </a:solidFill>
        <a:ln w="19050" cap="flat" cmpd="sng" algn="ctr">
          <a:solidFill>
            <a:schemeClr val="accent5">
              <a:hueOff val="3625003"/>
              <a:satOff val="-21162"/>
              <a:lumOff val="-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0" rIns="22999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orbel"/>
            </a:rPr>
            <a:t>CBS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bg1"/>
              </a:solidFill>
              <a:latin typeface="Corbel"/>
            </a:rPr>
            <a:t>Discussed our progress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bg1"/>
              </a:solidFill>
              <a:latin typeface="Corbel"/>
            </a:rPr>
            <a:t>Received more data</a:t>
          </a:r>
        </a:p>
      </dsp:txBody>
      <dsp:txXfrm>
        <a:off x="2514829" y="1619330"/>
        <a:ext cx="2328367" cy="1676424"/>
      </dsp:txXfrm>
    </dsp:sp>
    <dsp:sp modelId="{EF3677B3-EE0D-4381-BAA5-B27CBC85B2EF}">
      <dsp:nvSpPr>
        <dsp:cNvPr id="0" name=""/>
        <dsp:cNvSpPr/>
      </dsp:nvSpPr>
      <dsp:spPr>
        <a:xfrm>
          <a:off x="2514829" y="501714"/>
          <a:ext cx="2328367" cy="1117616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165100" rIns="229991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02</a:t>
          </a:r>
        </a:p>
      </dsp:txBody>
      <dsp:txXfrm>
        <a:off x="2514829" y="501714"/>
        <a:ext cx="2328367" cy="1117616"/>
      </dsp:txXfrm>
    </dsp:sp>
    <dsp:sp modelId="{382EDC2F-9A9A-4C9F-9A49-976E9D7BFD27}">
      <dsp:nvSpPr>
        <dsp:cNvPr id="0" name=""/>
        <dsp:cNvSpPr/>
      </dsp:nvSpPr>
      <dsp:spPr>
        <a:xfrm>
          <a:off x="5029466" y="501714"/>
          <a:ext cx="2328367" cy="2794040"/>
        </a:xfrm>
        <a:prstGeom prst="rect">
          <a:avLst/>
        </a:prstGeom>
        <a:solidFill>
          <a:schemeClr val="accent5">
            <a:hueOff val="7250006"/>
            <a:satOff val="-42323"/>
            <a:lumOff val="-3398"/>
            <a:alphaOff val="0"/>
          </a:schemeClr>
        </a:solidFill>
        <a:ln w="19050" cap="flat" cmpd="sng" algn="ctr">
          <a:solidFill>
            <a:schemeClr val="accent5">
              <a:hueOff val="7250006"/>
              <a:satOff val="-42323"/>
              <a:lumOff val="-33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0" rIns="22999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orbel"/>
            </a:rPr>
            <a:t>Jeroen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bg1"/>
              </a:solidFill>
              <a:latin typeface="Corbel"/>
            </a:rPr>
            <a:t>Meeting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bg1"/>
              </a:solidFill>
              <a:latin typeface="Corbel"/>
            </a:rPr>
            <a:t>Feedback</a:t>
          </a:r>
        </a:p>
      </dsp:txBody>
      <dsp:txXfrm>
        <a:off x="5029466" y="1619330"/>
        <a:ext cx="2328367" cy="1676424"/>
      </dsp:txXfrm>
    </dsp:sp>
    <dsp:sp modelId="{BA079F47-FE32-477B-B95F-D775D25C2E8B}">
      <dsp:nvSpPr>
        <dsp:cNvPr id="0" name=""/>
        <dsp:cNvSpPr/>
      </dsp:nvSpPr>
      <dsp:spPr>
        <a:xfrm>
          <a:off x="5029466" y="501714"/>
          <a:ext cx="2328367" cy="1117616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165100" rIns="229991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03</a:t>
          </a:r>
        </a:p>
      </dsp:txBody>
      <dsp:txXfrm>
        <a:off x="5029466" y="501714"/>
        <a:ext cx="2328367" cy="1117616"/>
      </dsp:txXfrm>
    </dsp:sp>
    <dsp:sp modelId="{DEF9D85C-CAD8-43A2-8569-B28AB5612108}">
      <dsp:nvSpPr>
        <dsp:cNvPr id="0" name=""/>
        <dsp:cNvSpPr/>
      </dsp:nvSpPr>
      <dsp:spPr>
        <a:xfrm>
          <a:off x="7544102" y="501714"/>
          <a:ext cx="2328367" cy="2794040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0" rIns="22999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orbel"/>
            </a:rPr>
            <a:t>Visualizing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solidFill>
                <a:schemeClr val="bg1"/>
              </a:solidFill>
              <a:latin typeface="Corbel"/>
            </a:rPr>
            <a:t>Plotted accuracy and learning rate of Naïve Bayes model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>
            <a:solidFill>
              <a:schemeClr val="bg1"/>
            </a:solidFill>
            <a:latin typeface="Corbel"/>
          </a:endParaRPr>
        </a:p>
      </dsp:txBody>
      <dsp:txXfrm>
        <a:off x="7544102" y="1619330"/>
        <a:ext cx="2328367" cy="1676424"/>
      </dsp:txXfrm>
    </dsp:sp>
    <dsp:sp modelId="{F376FD2D-50BD-4C6F-BECB-62C921CF9879}">
      <dsp:nvSpPr>
        <dsp:cNvPr id="0" name=""/>
        <dsp:cNvSpPr/>
      </dsp:nvSpPr>
      <dsp:spPr>
        <a:xfrm>
          <a:off x="7544102" y="501714"/>
          <a:ext cx="2328367" cy="1117616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9991" tIns="165100" rIns="229991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04</a:t>
          </a:r>
        </a:p>
      </dsp:txBody>
      <dsp:txXfrm>
        <a:off x="7544102" y="501714"/>
        <a:ext cx="2328367" cy="1117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C6A83-B272-43C2-8DEF-EC98F60FB1AE}">
      <dsp:nvSpPr>
        <dsp:cNvPr id="0" name=""/>
        <dsp:cNvSpPr/>
      </dsp:nvSpPr>
      <dsp:spPr>
        <a:xfrm>
          <a:off x="0" y="0"/>
          <a:ext cx="6054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32685-0AC5-413E-87BD-197D323E9FCC}">
      <dsp:nvSpPr>
        <dsp:cNvPr id="0" name=""/>
        <dsp:cNvSpPr/>
      </dsp:nvSpPr>
      <dsp:spPr>
        <a:xfrm>
          <a:off x="0" y="0"/>
          <a:ext cx="1210945" cy="2566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chemeClr val="accent1"/>
              </a:solidFill>
            </a:rPr>
            <a:t>Current Models</a:t>
          </a:r>
          <a:endParaRPr lang="en-US" sz="2400" kern="1200">
            <a:solidFill>
              <a:schemeClr val="accent1"/>
            </a:solidFill>
          </a:endParaRPr>
        </a:p>
      </dsp:txBody>
      <dsp:txXfrm>
        <a:off x="0" y="0"/>
        <a:ext cx="1210945" cy="2566193"/>
      </dsp:txXfrm>
    </dsp:sp>
    <dsp:sp modelId="{4BBFAA56-332C-49F0-A952-1CC835033BF6}">
      <dsp:nvSpPr>
        <dsp:cNvPr id="0" name=""/>
        <dsp:cNvSpPr/>
      </dsp:nvSpPr>
      <dsp:spPr>
        <a:xfrm>
          <a:off x="1301765" y="30166"/>
          <a:ext cx="4752959" cy="603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Extreme Gradient Boosting</a:t>
          </a:r>
        </a:p>
      </dsp:txBody>
      <dsp:txXfrm>
        <a:off x="1301765" y="30166"/>
        <a:ext cx="4752959" cy="603331"/>
      </dsp:txXfrm>
    </dsp:sp>
    <dsp:sp modelId="{B0758F56-9050-43EC-974A-A97ABF5D844A}">
      <dsp:nvSpPr>
        <dsp:cNvPr id="0" name=""/>
        <dsp:cNvSpPr/>
      </dsp:nvSpPr>
      <dsp:spPr>
        <a:xfrm>
          <a:off x="1210945" y="633497"/>
          <a:ext cx="48437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3249D-0BF0-4ECF-A00D-9A8F2DEB1CD4}">
      <dsp:nvSpPr>
        <dsp:cNvPr id="0" name=""/>
        <dsp:cNvSpPr/>
      </dsp:nvSpPr>
      <dsp:spPr>
        <a:xfrm>
          <a:off x="1301765" y="663664"/>
          <a:ext cx="4752959" cy="603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Linear Regression</a:t>
          </a:r>
        </a:p>
      </dsp:txBody>
      <dsp:txXfrm>
        <a:off x="1301765" y="663664"/>
        <a:ext cx="4752959" cy="603331"/>
      </dsp:txXfrm>
    </dsp:sp>
    <dsp:sp modelId="{43B45078-FFDA-45C8-B48E-82FC685BE1EE}">
      <dsp:nvSpPr>
        <dsp:cNvPr id="0" name=""/>
        <dsp:cNvSpPr/>
      </dsp:nvSpPr>
      <dsp:spPr>
        <a:xfrm>
          <a:off x="1210945" y="1266995"/>
          <a:ext cx="48437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F63A0-C429-4B5A-98FA-073C3D2B3713}">
      <dsp:nvSpPr>
        <dsp:cNvPr id="0" name=""/>
        <dsp:cNvSpPr/>
      </dsp:nvSpPr>
      <dsp:spPr>
        <a:xfrm>
          <a:off x="1301765" y="1297161"/>
          <a:ext cx="4752959" cy="603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Naïve Bayes</a:t>
          </a:r>
        </a:p>
      </dsp:txBody>
      <dsp:txXfrm>
        <a:off x="1301765" y="1297161"/>
        <a:ext cx="4752959" cy="603331"/>
      </dsp:txXfrm>
    </dsp:sp>
    <dsp:sp modelId="{9E42BCE2-EE4B-45B2-BBEF-25EECCA925EB}">
      <dsp:nvSpPr>
        <dsp:cNvPr id="0" name=""/>
        <dsp:cNvSpPr/>
      </dsp:nvSpPr>
      <dsp:spPr>
        <a:xfrm>
          <a:off x="1210945" y="1900493"/>
          <a:ext cx="48437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85247-B552-49C0-A95B-491768AB317F}">
      <dsp:nvSpPr>
        <dsp:cNvPr id="0" name=""/>
        <dsp:cNvSpPr/>
      </dsp:nvSpPr>
      <dsp:spPr>
        <a:xfrm>
          <a:off x="1301765" y="1930659"/>
          <a:ext cx="4752959" cy="603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Random Forest</a:t>
          </a:r>
        </a:p>
      </dsp:txBody>
      <dsp:txXfrm>
        <a:off x="1301765" y="1930659"/>
        <a:ext cx="4752959" cy="603331"/>
      </dsp:txXfrm>
    </dsp:sp>
    <dsp:sp modelId="{21CDFFCC-92BF-465B-AAA4-5245CC9BD898}">
      <dsp:nvSpPr>
        <dsp:cNvPr id="0" name=""/>
        <dsp:cNvSpPr/>
      </dsp:nvSpPr>
      <dsp:spPr>
        <a:xfrm>
          <a:off x="1210945" y="2533990"/>
          <a:ext cx="48437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A6DB3-E2A5-4E24-8B2E-330EC86D014C}">
      <dsp:nvSpPr>
        <dsp:cNvPr id="0" name=""/>
        <dsp:cNvSpPr/>
      </dsp:nvSpPr>
      <dsp:spPr>
        <a:xfrm>
          <a:off x="0" y="2566193"/>
          <a:ext cx="6054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8CBBC-ACBA-480F-8F2B-D26350EB205E}">
      <dsp:nvSpPr>
        <dsp:cNvPr id="0" name=""/>
        <dsp:cNvSpPr/>
      </dsp:nvSpPr>
      <dsp:spPr>
        <a:xfrm>
          <a:off x="0" y="2566193"/>
          <a:ext cx="1210945" cy="2566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chemeClr val="accent1"/>
              </a:solidFill>
            </a:rPr>
            <a:t>New Models</a:t>
          </a:r>
          <a:endParaRPr lang="en-US" sz="2400" kern="1200">
            <a:solidFill>
              <a:schemeClr val="accent1"/>
            </a:solidFill>
          </a:endParaRPr>
        </a:p>
      </dsp:txBody>
      <dsp:txXfrm>
        <a:off x="0" y="2566193"/>
        <a:ext cx="1210945" cy="2566193"/>
      </dsp:txXfrm>
    </dsp:sp>
    <dsp:sp modelId="{DC3024A8-DE90-4475-B26A-47108BCD11C1}">
      <dsp:nvSpPr>
        <dsp:cNvPr id="0" name=""/>
        <dsp:cNvSpPr/>
      </dsp:nvSpPr>
      <dsp:spPr>
        <a:xfrm>
          <a:off x="1301765" y="2625837"/>
          <a:ext cx="4752959" cy="119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rgbClr val="000000"/>
              </a:solidFill>
            </a:rPr>
            <a:t>Convolutional Neural Network</a:t>
          </a:r>
        </a:p>
      </dsp:txBody>
      <dsp:txXfrm>
        <a:off x="1301765" y="2625837"/>
        <a:ext cx="4752959" cy="1192879"/>
      </dsp:txXfrm>
    </dsp:sp>
    <dsp:sp modelId="{1DD5BAFE-623E-4FB4-B4A6-7EF0EFDDA125}">
      <dsp:nvSpPr>
        <dsp:cNvPr id="0" name=""/>
        <dsp:cNvSpPr/>
      </dsp:nvSpPr>
      <dsp:spPr>
        <a:xfrm>
          <a:off x="1210945" y="3818716"/>
          <a:ext cx="48437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B7920-38DC-4734-8E0B-DCDA0181DAEB}">
      <dsp:nvSpPr>
        <dsp:cNvPr id="0" name=""/>
        <dsp:cNvSpPr/>
      </dsp:nvSpPr>
      <dsp:spPr>
        <a:xfrm>
          <a:off x="1301765" y="3878360"/>
          <a:ext cx="4752959" cy="119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rgbClr val="000000"/>
              </a:solidFill>
            </a:rPr>
            <a:t>Recurrent Neural Networks - Long Short Term Memory</a:t>
          </a:r>
        </a:p>
      </dsp:txBody>
      <dsp:txXfrm>
        <a:off x="1301765" y="3878360"/>
        <a:ext cx="4752959" cy="1192879"/>
      </dsp:txXfrm>
    </dsp:sp>
    <dsp:sp modelId="{3F711275-25FB-457F-881A-250D1C509556}">
      <dsp:nvSpPr>
        <dsp:cNvPr id="0" name=""/>
        <dsp:cNvSpPr/>
      </dsp:nvSpPr>
      <dsp:spPr>
        <a:xfrm>
          <a:off x="1210945" y="5071239"/>
          <a:ext cx="48437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D899A-2C46-43C9-B923-5AE0153A0D68}">
      <dsp:nvSpPr>
        <dsp:cNvPr id="0" name=""/>
        <dsp:cNvSpPr/>
      </dsp:nvSpPr>
      <dsp:spPr>
        <a:xfrm>
          <a:off x="771" y="24471"/>
          <a:ext cx="3123772" cy="37485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Wikipedia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Extra data to create a baseline for our model</a:t>
          </a:r>
        </a:p>
      </dsp:txBody>
      <dsp:txXfrm>
        <a:off x="771" y="1523882"/>
        <a:ext cx="3123772" cy="2249116"/>
      </dsp:txXfrm>
    </dsp:sp>
    <dsp:sp modelId="{9C12A5DF-FFB5-4D3D-886C-8C30CD509FA7}">
      <dsp:nvSpPr>
        <dsp:cNvPr id="0" name=""/>
        <dsp:cNvSpPr/>
      </dsp:nvSpPr>
      <dsp:spPr>
        <a:xfrm>
          <a:off x="771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71" y="24471"/>
        <a:ext cx="3123772" cy="1499410"/>
      </dsp:txXfrm>
    </dsp:sp>
    <dsp:sp modelId="{DFD2C860-FBBA-4464-BF6D-0A9F824D7240}">
      <dsp:nvSpPr>
        <dsp:cNvPr id="0" name=""/>
        <dsp:cNvSpPr/>
      </dsp:nvSpPr>
      <dsp:spPr>
        <a:xfrm>
          <a:off x="3374445" y="24471"/>
          <a:ext cx="3123772" cy="3748526"/>
        </a:xfrm>
        <a:prstGeom prst="rect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 w="19050" cap="flat" cmpd="sng" algn="ctr">
          <a:solidFill>
            <a:schemeClr val="accent5">
              <a:hueOff val="5437504"/>
              <a:satOff val="-31742"/>
              <a:lumOff val="-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Models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Testing and evaluation</a:t>
          </a:r>
        </a:p>
      </dsp:txBody>
      <dsp:txXfrm>
        <a:off x="3374445" y="1523882"/>
        <a:ext cx="3123772" cy="2249116"/>
      </dsp:txXfrm>
    </dsp:sp>
    <dsp:sp modelId="{3BB4B224-B37C-4F05-B0B6-AE46AB9F5F2E}">
      <dsp:nvSpPr>
        <dsp:cNvPr id="0" name=""/>
        <dsp:cNvSpPr/>
      </dsp:nvSpPr>
      <dsp:spPr>
        <a:xfrm>
          <a:off x="3374445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6600" kern="1200"/>
            <a:t>02</a:t>
          </a:r>
        </a:p>
      </dsp:txBody>
      <dsp:txXfrm>
        <a:off x="3374445" y="24471"/>
        <a:ext cx="3123772" cy="1499410"/>
      </dsp:txXfrm>
    </dsp:sp>
    <dsp:sp modelId="{70E28928-FFD9-41C5-BC49-67EA9B09256E}">
      <dsp:nvSpPr>
        <dsp:cNvPr id="0" name=""/>
        <dsp:cNvSpPr/>
      </dsp:nvSpPr>
      <dsp:spPr>
        <a:xfrm>
          <a:off x="6748119" y="24471"/>
          <a:ext cx="3123772" cy="3748526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Visualizing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Comparing all models</a:t>
          </a:r>
        </a:p>
      </dsp:txBody>
      <dsp:txXfrm>
        <a:off x="6748119" y="1523882"/>
        <a:ext cx="3123772" cy="2249116"/>
      </dsp:txXfrm>
    </dsp:sp>
    <dsp:sp modelId="{74888A05-08EB-47A4-80C6-044F05D17F12}">
      <dsp:nvSpPr>
        <dsp:cNvPr id="0" name=""/>
        <dsp:cNvSpPr/>
      </dsp:nvSpPr>
      <dsp:spPr>
        <a:xfrm>
          <a:off x="6748119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48119" y="24471"/>
        <a:ext cx="3123772" cy="14994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D899A-2C46-43C9-B923-5AE0153A0D68}">
      <dsp:nvSpPr>
        <dsp:cNvPr id="0" name=""/>
        <dsp:cNvSpPr/>
      </dsp:nvSpPr>
      <dsp:spPr>
        <a:xfrm>
          <a:off x="771" y="24471"/>
          <a:ext cx="3123772" cy="37485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Finishing Research plan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Receiving and process feedback</a:t>
          </a:r>
        </a:p>
      </dsp:txBody>
      <dsp:txXfrm>
        <a:off x="771" y="1523882"/>
        <a:ext cx="3123772" cy="2249116"/>
      </dsp:txXfrm>
    </dsp:sp>
    <dsp:sp modelId="{9C12A5DF-FFB5-4D3D-886C-8C30CD509FA7}">
      <dsp:nvSpPr>
        <dsp:cNvPr id="0" name=""/>
        <dsp:cNvSpPr/>
      </dsp:nvSpPr>
      <dsp:spPr>
        <a:xfrm>
          <a:off x="771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71" y="24471"/>
        <a:ext cx="3123772" cy="1499410"/>
      </dsp:txXfrm>
    </dsp:sp>
    <dsp:sp modelId="{DFD2C860-FBBA-4464-BF6D-0A9F824D7240}">
      <dsp:nvSpPr>
        <dsp:cNvPr id="0" name=""/>
        <dsp:cNvSpPr/>
      </dsp:nvSpPr>
      <dsp:spPr>
        <a:xfrm>
          <a:off x="3374445" y="24471"/>
          <a:ext cx="3123772" cy="3748526"/>
        </a:xfrm>
        <a:prstGeom prst="rect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 w="19050" cap="flat" cmpd="sng" algn="ctr">
          <a:solidFill>
            <a:schemeClr val="accent5">
              <a:hueOff val="5437504"/>
              <a:satOff val="-31742"/>
              <a:lumOff val="-2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Literature study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err="1"/>
            <a:t>Subquestion</a:t>
          </a:r>
          <a:r>
            <a:rPr lang="en-US" sz="1900" kern="1200"/>
            <a:t> 1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Language models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Online courses</a:t>
          </a:r>
        </a:p>
      </dsp:txBody>
      <dsp:txXfrm>
        <a:off x="3374445" y="1523882"/>
        <a:ext cx="3123772" cy="2249116"/>
      </dsp:txXfrm>
    </dsp:sp>
    <dsp:sp modelId="{3BB4B224-B37C-4F05-B0B6-AE46AB9F5F2E}">
      <dsp:nvSpPr>
        <dsp:cNvPr id="0" name=""/>
        <dsp:cNvSpPr/>
      </dsp:nvSpPr>
      <dsp:spPr>
        <a:xfrm>
          <a:off x="3374445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6600" kern="1200"/>
            <a:t>02</a:t>
          </a:r>
        </a:p>
      </dsp:txBody>
      <dsp:txXfrm>
        <a:off x="3374445" y="24471"/>
        <a:ext cx="3123772" cy="1499410"/>
      </dsp:txXfrm>
    </dsp:sp>
    <dsp:sp modelId="{70E28928-FFD9-41C5-BC49-67EA9B09256E}">
      <dsp:nvSpPr>
        <dsp:cNvPr id="0" name=""/>
        <dsp:cNvSpPr/>
      </dsp:nvSpPr>
      <dsp:spPr>
        <a:xfrm>
          <a:off x="6748119" y="24471"/>
          <a:ext cx="3123772" cy="3748526"/>
        </a:xfrm>
        <a:prstGeom prst="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Visualizing 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err="1"/>
            <a:t>Subquestion</a:t>
          </a:r>
          <a:r>
            <a:rPr lang="en-US" sz="1900" kern="1200"/>
            <a:t> 2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Plotting the accuracy and learning rate (best type model)</a:t>
          </a:r>
        </a:p>
      </dsp:txBody>
      <dsp:txXfrm>
        <a:off x="6748119" y="1523882"/>
        <a:ext cx="3123772" cy="2249116"/>
      </dsp:txXfrm>
    </dsp:sp>
    <dsp:sp modelId="{74888A05-08EB-47A4-80C6-044F05D17F12}">
      <dsp:nvSpPr>
        <dsp:cNvPr id="0" name=""/>
        <dsp:cNvSpPr/>
      </dsp:nvSpPr>
      <dsp:spPr>
        <a:xfrm>
          <a:off x="6748119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48119" y="24471"/>
        <a:ext cx="3123772" cy="1499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51DCC-228A-4B67-A5C3-333BD6ADA23B}" type="datetimeFigureOut">
              <a:rPr lang="nl"/>
              <a:t>12-10-2018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7A71A-0372-4B0D-9D10-7C967941DCCA}" type="slidenum">
              <a:rPr lang="n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9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Things to say:</a:t>
            </a:r>
          </a:p>
          <a:p>
            <a:pPr marL="171450" indent="-171450">
              <a:buFontTx/>
              <a:buChar char="-"/>
            </a:pPr>
            <a:r>
              <a:rPr lang="en-US"/>
              <a:t>Finding visualizing data</a:t>
            </a:r>
          </a:p>
          <a:p>
            <a:pPr marL="171450" indent="-171450">
              <a:buFontTx/>
              <a:buChar char="-"/>
            </a:pPr>
            <a:r>
              <a:rPr lang="en-US"/>
              <a:t>Accuracy y </a:t>
            </a:r>
            <a:r>
              <a:rPr lang="en-US" err="1"/>
              <a:t>lijn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Alpha log scale x </a:t>
            </a:r>
            <a:r>
              <a:rPr lang="en-US" err="1"/>
              <a:t>lijn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Blue line is validation</a:t>
            </a:r>
          </a:p>
          <a:p>
            <a:pPr marL="171450" indent="-171450">
              <a:buFontTx/>
              <a:buChar char="-"/>
            </a:pPr>
            <a:r>
              <a:rPr lang="en-US"/>
              <a:t>Red line is training set</a:t>
            </a:r>
          </a:p>
          <a:p>
            <a:pPr marL="171450" indent="-171450">
              <a:buFontTx/>
              <a:buChar char="-"/>
            </a:pPr>
            <a:r>
              <a:rPr lang="en-US"/>
              <a:t>Percentage dataset is by default door </a:t>
            </a:r>
            <a:r>
              <a:rPr lang="en-US" err="1"/>
              <a:t>functie</a:t>
            </a:r>
            <a:r>
              <a:rPr lang="en-US"/>
              <a:t> </a:t>
            </a:r>
            <a:r>
              <a:rPr lang="en-US" err="1"/>
              <a:t>bepaald</a:t>
            </a:r>
            <a:r>
              <a:rPr lang="en-US"/>
              <a:t>, </a:t>
            </a:r>
            <a:r>
              <a:rPr lang="en-US" err="1"/>
              <a:t>dus</a:t>
            </a:r>
            <a:r>
              <a:rPr lang="en-US"/>
              <a:t> 0.25 </a:t>
            </a:r>
            <a:r>
              <a:rPr lang="en-US" err="1"/>
              <a:t>procent</a:t>
            </a:r>
            <a:r>
              <a:rPr lang="en-US"/>
              <a:t> van dataset is </a:t>
            </a:r>
            <a:r>
              <a:rPr lang="en-US" err="1"/>
              <a:t>gebruikt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validatie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hoge</a:t>
            </a:r>
            <a:r>
              <a:rPr lang="en-US"/>
              <a:t> variance </a:t>
            </a:r>
            <a:r>
              <a:rPr lang="en-US" err="1"/>
              <a:t>waardoor</a:t>
            </a:r>
            <a:r>
              <a:rPr lang="en-US"/>
              <a:t> we </a:t>
            </a:r>
            <a:r>
              <a:rPr lang="en-US" err="1"/>
              <a:t>meer</a:t>
            </a:r>
            <a:r>
              <a:rPr lang="en-US"/>
              <a:t> </a:t>
            </a:r>
            <a:r>
              <a:rPr lang="en-US" err="1"/>
              <a:t>testdata</a:t>
            </a:r>
            <a:r>
              <a:rPr lang="en-US"/>
              <a:t> </a:t>
            </a:r>
            <a:r>
              <a:rPr lang="en-US" err="1"/>
              <a:t>nodig</a:t>
            </a:r>
            <a:r>
              <a:rPr lang="en-US"/>
              <a:t> </a:t>
            </a:r>
            <a:r>
              <a:rPr lang="en-US" err="1"/>
              <a:t>hebben</a:t>
            </a:r>
            <a:r>
              <a:rPr lang="en-US"/>
              <a:t>.</a:t>
            </a:r>
            <a:endParaRPr lang="en-US">
              <a:cs typeface="Calibri"/>
            </a:endParaRPr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Tot </a:t>
            </a:r>
            <a:r>
              <a:rPr lang="en-US" err="1"/>
              <a:t>hier</a:t>
            </a:r>
            <a:r>
              <a:rPr lang="en-US"/>
              <a:t> (</a:t>
            </a:r>
            <a:r>
              <a:rPr lang="en-US" err="1"/>
              <a:t>aanwijzen</a:t>
            </a:r>
            <a:r>
              <a:rPr lang="en-US"/>
              <a:t>) is de accuracy </a:t>
            </a:r>
            <a:r>
              <a:rPr lang="en-US" err="1"/>
              <a:t>stabiel</a:t>
            </a:r>
            <a:r>
              <a:rPr lang="en-US"/>
              <a:t> en </a:t>
            </a:r>
            <a:r>
              <a:rPr lang="en-US" err="1"/>
              <a:t>hier</a:t>
            </a:r>
            <a:r>
              <a:rPr lang="en-US"/>
              <a:t> in </a:t>
            </a:r>
            <a:r>
              <a:rPr lang="en-US" err="1"/>
              <a:t>een</a:t>
            </a:r>
            <a:r>
              <a:rPr lang="en-US"/>
              <a:t> dip. </a:t>
            </a:r>
            <a:r>
              <a:rPr lang="en-US" err="1"/>
              <a:t>Dit</a:t>
            </a:r>
            <a:r>
              <a:rPr lang="en-US"/>
              <a:t> </a:t>
            </a:r>
            <a:r>
              <a:rPr lang="en-US" err="1"/>
              <a:t>komt</a:t>
            </a:r>
            <a:r>
              <a:rPr lang="en-US"/>
              <a:t> </a:t>
            </a:r>
            <a:r>
              <a:rPr lang="en-US" err="1"/>
              <a:t>waarschijnlijk</a:t>
            </a:r>
            <a:r>
              <a:rPr lang="en-US"/>
              <a:t> door </a:t>
            </a:r>
            <a:endParaRPr lang="en-US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en-US"/>
              <a:t>Overfit/underfit </a:t>
            </a:r>
            <a:r>
              <a:rPr lang="en-US" err="1"/>
              <a:t>formatten</a:t>
            </a:r>
            <a:r>
              <a:rPr lang="en-US"/>
              <a:t>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6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11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9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2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6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8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118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09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83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40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1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04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156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22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509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4"/>
            <a:ext cx="12192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3408"/>
            <a:ext cx="11000316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29" y="6516090"/>
            <a:ext cx="1037943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10633829" y="6325019"/>
            <a:ext cx="95419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16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49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13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8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2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12.10.2018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75684D-DCAF-4EBE-B5A7-108C63432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/>
          </a:blip>
          <a:srcRect r="11111"/>
          <a:stretch/>
        </p:blipFill>
        <p:spPr>
          <a:xfrm>
            <a:off x="0" y="-33513"/>
            <a:ext cx="12191980" cy="6858000"/>
          </a:xfrm>
          <a:prstGeom prst="rect">
            <a:avLst/>
          </a:prstGeom>
        </p:spPr>
      </p:pic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CBS Chatbot</a:t>
            </a:r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A1BB1-E772-47D2-B15F-AE30B9E05A91}"/>
              </a:ext>
            </a:extLst>
          </p:cNvPr>
          <p:cNvSpPr txBox="1"/>
          <p:nvPr/>
        </p:nvSpPr>
        <p:spPr>
          <a:xfrm>
            <a:off x="4101791" y="3915937"/>
            <a:ext cx="40441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Jan, Askin, Niels, </a:t>
            </a:r>
            <a:r>
              <a:rPr lang="en-US" err="1">
                <a:solidFill>
                  <a:schemeClr val="bg1"/>
                </a:solidFill>
              </a:rPr>
              <a:t>Seyma</a:t>
            </a:r>
            <a:r>
              <a:rPr lang="en-US">
                <a:solidFill>
                  <a:schemeClr val="bg1"/>
                </a:solidFill>
              </a:rPr>
              <a:t>, Timo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A1AD-6F5E-48FE-ABED-0B684FA7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Table of contents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A20A15-D023-4CE7-A0BD-0C0F68E33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887415"/>
              </p:ext>
            </p:extLst>
          </p:nvPr>
        </p:nvGraphicFramePr>
        <p:xfrm>
          <a:off x="4588145" y="1171103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35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594-9AD1-4A6E-8EB3-0AB291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Previous week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BC779B-2273-4C71-93F0-30B52EED8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87995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0FCC2DF6-6841-4C19-A127-BF0FCD88B4E5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87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320C1-9C8D-44A2-BA49-A2B03BF3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Machine learning models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8497FED-2440-4841-B9AC-29BA1FDB8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81993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2295"/>
            <a:ext cx="11332095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002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C9CCC80-7A96-41CB-8626-BBA75D23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AD7A7A-010A-4015-B647-7A27BB53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6B4114A-D5C2-4EFA-A0AC-39F96BF1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623749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2800" b="1" cap="all"/>
              <a:t>Findings of Visualizing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BBF9-AB04-4190-B158-6D64B24C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6070984"/>
            <a:ext cx="8767860" cy="7214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/>
              <a:t>Naïve Bayes Accuracy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CFFBFB7-E74A-4CD8-AB2E-F131EAF8F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946" y="338780"/>
            <a:ext cx="5999017" cy="5187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3CEE85-DE79-4A75-8276-1D503736AD1D}"/>
              </a:ext>
            </a:extLst>
          </p:cNvPr>
          <p:cNvSpPr txBox="1"/>
          <p:nvPr/>
        </p:nvSpPr>
        <p:spPr>
          <a:xfrm>
            <a:off x="3650673" y="1330036"/>
            <a:ext cx="280092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80%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D866C-6D0D-4AEF-8017-6F5552FB1D82}"/>
              </a:ext>
            </a:extLst>
          </p:cNvPr>
          <p:cNvSpPr txBox="1"/>
          <p:nvPr/>
        </p:nvSpPr>
        <p:spPr>
          <a:xfrm>
            <a:off x="5590309" y="1283854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20%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36A90-8CD7-460B-B5DE-40DD5D5D1D29}"/>
              </a:ext>
            </a:extLst>
          </p:cNvPr>
          <p:cNvSpPr txBox="1"/>
          <p:nvPr/>
        </p:nvSpPr>
        <p:spPr>
          <a:xfrm>
            <a:off x="5636490" y="3177308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70%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30082-281B-4ADD-B4DC-B87F135EE66F}"/>
              </a:ext>
            </a:extLst>
          </p:cNvPr>
          <p:cNvSpPr txBox="1"/>
          <p:nvPr/>
        </p:nvSpPr>
        <p:spPr>
          <a:xfrm>
            <a:off x="3650671" y="3177308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30%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AE11B5-D200-4F5B-B4BB-5F77B90C704C}"/>
              </a:ext>
            </a:extLst>
          </p:cNvPr>
          <p:cNvSpPr txBox="1"/>
          <p:nvPr/>
        </p:nvSpPr>
        <p:spPr>
          <a:xfrm>
            <a:off x="521854" y="1006762"/>
            <a:ext cx="280092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450 sentences</a:t>
            </a:r>
            <a:endParaRPr lang="en-US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A24673-2BB7-4FA9-883C-7A205380C124}"/>
              </a:ext>
            </a:extLst>
          </p:cNvPr>
          <p:cNvSpPr txBox="1"/>
          <p:nvPr/>
        </p:nvSpPr>
        <p:spPr>
          <a:xfrm>
            <a:off x="521854" y="2900217"/>
            <a:ext cx="280092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100</a:t>
            </a:r>
            <a:endParaRPr lang="en-US" err="1"/>
          </a:p>
          <a:p>
            <a:pPr algn="ctr"/>
            <a:r>
              <a:rPr lang="en-US" sz="3600"/>
              <a:t>sentences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3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C9CCC80-7A96-41CB-8626-BBA75D23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AD7A7A-010A-4015-B647-7A27BB53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6B4114A-D5C2-4EFA-A0AC-39F96BF1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623749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2800" b="1" cap="all"/>
              <a:t>Findings of Visualizing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BBF9-AB04-4190-B158-6D64B24C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6070984"/>
            <a:ext cx="8767860" cy="7214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/>
              <a:t>Naïve Bayes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64FFD-44F0-4427-8EFF-305E0DC97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744" y="401992"/>
            <a:ext cx="8978951" cy="517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3087-2A9D-43E2-9A6D-EA4B17754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B46BC9-2B04-4868-8FD0-423CC88273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525728"/>
              </p:ext>
            </p:extLst>
          </p:nvPr>
        </p:nvGraphicFramePr>
        <p:xfrm>
          <a:off x="1143000" y="2054115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8" name="Title 1">
            <a:extLst>
              <a:ext uri="{FF2B5EF4-FFF2-40B4-BE49-F238E27FC236}">
                <a16:creationId xmlns:a16="http://schemas.microsoft.com/office/drawing/2014/main" id="{05295B49-4F26-4BB1-8DF0-54978403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Upcoming Python projects</a:t>
            </a:r>
          </a:p>
        </p:txBody>
      </p:sp>
    </p:spTree>
    <p:extLst>
      <p:ext uri="{BB962C8B-B14F-4D97-AF65-F5344CB8AC3E}">
        <p14:creationId xmlns:p14="http://schemas.microsoft.com/office/powerpoint/2010/main" val="287976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594-9AD1-4A6E-8EB3-0AB291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Upcoming week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BC779B-2273-4C71-93F0-30B52EED8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720781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0FCC2DF6-6841-4C19-A127-BF0FCD88B4E5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26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BF0E-645A-4C4A-B56E-44A8B400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Questions?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A88AEA29-F710-4EC6-A5D4-A262EFC36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633" y="838090"/>
            <a:ext cx="2796733" cy="27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4279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E03B508C05847806E8CA1F9ACD734" ma:contentTypeVersion="4" ma:contentTypeDescription="Een nieuw document maken." ma:contentTypeScope="" ma:versionID="b5559d1cf538a18bac53d68f9a160055">
  <xsd:schema xmlns:xsd="http://www.w3.org/2001/XMLSchema" xmlns:xs="http://www.w3.org/2001/XMLSchema" xmlns:p="http://schemas.microsoft.com/office/2006/metadata/properties" xmlns:ns2="6fa92205-762c-4da8-8215-640bd5bef01d" targetNamespace="http://schemas.microsoft.com/office/2006/metadata/properties" ma:root="true" ma:fieldsID="6be6defa1dfbe5cc051ed490b7c388a9" ns2:_="">
    <xsd:import namespace="6fa92205-762c-4da8-8215-640bd5bef0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92205-762c-4da8-8215-640bd5bef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9DBC58-6E3E-4F5E-BC2D-A0B4A9DB96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672BDA-B23E-41C0-8F79-610EB6958311}">
  <ds:schemaRefs>
    <ds:schemaRef ds:uri="6fa92205-762c-4da8-8215-640bd5bef01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7DA5672-7882-411B-B05C-A74FF5F601DC}">
  <ds:schemaRefs>
    <ds:schemaRef ds:uri="6fa92205-762c-4da8-8215-640bd5bef0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Basis</vt:lpstr>
      <vt:lpstr>1_Basis</vt:lpstr>
      <vt:lpstr>CBS Chatbot</vt:lpstr>
      <vt:lpstr>Table of contents</vt:lpstr>
      <vt:lpstr>Previous week</vt:lpstr>
      <vt:lpstr>Machine learning models</vt:lpstr>
      <vt:lpstr>Findings of Visualizing Data</vt:lpstr>
      <vt:lpstr>Findings of Visualizing Data</vt:lpstr>
      <vt:lpstr>Upcoming Python projects</vt:lpstr>
      <vt:lpstr>Upcoming week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CBS Chatbot</dc:title>
  <dc:creator>Şeyma Irılmazbilek</dc:creator>
  <cp:revision>10</cp:revision>
  <dcterms:created xsi:type="dcterms:W3CDTF">2018-10-04T10:28:30Z</dcterms:created>
  <dcterms:modified xsi:type="dcterms:W3CDTF">2018-10-12T10:08:06Z</dcterms:modified>
</cp:coreProperties>
</file>