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14"/>
  </p:notesMasterIdLst>
  <p:sldIdLst>
    <p:sldId id="256" r:id="rId6"/>
    <p:sldId id="257" r:id="rId7"/>
    <p:sldId id="267" r:id="rId8"/>
    <p:sldId id="276" r:id="rId9"/>
    <p:sldId id="280" r:id="rId10"/>
    <p:sldId id="278" r:id="rId11"/>
    <p:sldId id="266" r:id="rId12"/>
    <p:sldId id="260" r:id="rId13"/>
  </p:sldIdLst>
  <p:sldSz cx="12192000" cy="6858000"/>
  <p:notesSz cx="6858000" cy="1295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BE0F98-E1B8-4471-9D54-176EA1E08BA8}" v="7" dt="2018-10-12T10:07:55.214"/>
    <p1510:client id="{29AE9EE9-771D-4C4A-9E61-BA82FB8B5283}" v="13" dt="2018-10-12T10:09:26.081"/>
    <p1510:client id="{92ED6DCA-1674-2A96-1229-C5AB840EC721}" v="11" dt="2018-10-12T10:22:31.078"/>
    <p1510:client id="{33740B34-B9E8-4E1A-AAD1-A6ABAF139FFE}" v="56" dt="2018-10-12T10:38:38.250"/>
    <p1510:client id="{C05441C1-F326-42C4-82A0-22CD8593942D}" v="32" dt="2018-10-12T10:38:13.8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kin Sarikaya" userId="a9aadd00-aad4-4b9d-b9d8-2ec2987e93fa" providerId="ADAL" clId="{C05441C1-F326-42C4-82A0-22CD8593942D}"/>
    <pc:docChg chg="undo modSld">
      <pc:chgData name="Askin Sarikaya" userId="a9aadd00-aad4-4b9d-b9d8-2ec2987e93fa" providerId="ADAL" clId="{C05441C1-F326-42C4-82A0-22CD8593942D}" dt="2018-10-12T10:38:13.803" v="228" actId="1076"/>
      <pc:docMkLst>
        <pc:docMk/>
      </pc:docMkLst>
      <pc:sldChg chg="addSp delSp modSp">
        <pc:chgData name="Askin Sarikaya" userId="a9aadd00-aad4-4b9d-b9d8-2ec2987e93fa" providerId="ADAL" clId="{C05441C1-F326-42C4-82A0-22CD8593942D}" dt="2018-10-12T10:38:13.803" v="228" actId="1076"/>
        <pc:sldMkLst>
          <pc:docMk/>
          <pc:sldMk cId="4260027985" sldId="276"/>
        </pc:sldMkLst>
        <pc:spChg chg="mod">
          <ac:chgData name="Askin Sarikaya" userId="a9aadd00-aad4-4b9d-b9d8-2ec2987e93fa" providerId="ADAL" clId="{C05441C1-F326-42C4-82A0-22CD8593942D}" dt="2018-10-12T10:36:45.197" v="197"/>
          <ac:spMkLst>
            <pc:docMk/>
            <pc:sldMk cId="4260027985" sldId="276"/>
            <ac:spMk id="2" creationId="{6F2320C1-9C8D-44A2-BA49-A2B03BF3B7A9}"/>
          </ac:spMkLst>
        </pc:spChg>
        <pc:spChg chg="add del mod">
          <ac:chgData name="Askin Sarikaya" userId="a9aadd00-aad4-4b9d-b9d8-2ec2987e93fa" providerId="ADAL" clId="{C05441C1-F326-42C4-82A0-22CD8593942D}" dt="2018-10-12T10:36:20.159" v="194" actId="11529"/>
          <ac:spMkLst>
            <pc:docMk/>
            <pc:sldMk cId="4260027985" sldId="276"/>
            <ac:spMk id="3" creationId="{E7CC5811-6EA7-401D-8A58-D6A110318012}"/>
          </ac:spMkLst>
        </pc:spChg>
        <pc:spChg chg="add mod ord">
          <ac:chgData name="Askin Sarikaya" userId="a9aadd00-aad4-4b9d-b9d8-2ec2987e93fa" providerId="ADAL" clId="{C05441C1-F326-42C4-82A0-22CD8593942D}" dt="2018-10-12T10:38:13.803" v="228" actId="1076"/>
          <ac:spMkLst>
            <pc:docMk/>
            <pc:sldMk cId="4260027985" sldId="276"/>
            <ac:spMk id="4" creationId="{634DA674-5019-48A2-BC90-0EA27BE98D93}"/>
          </ac:spMkLst>
        </pc:spChg>
        <pc:spChg chg="add mod">
          <ac:chgData name="Askin Sarikaya" userId="a9aadd00-aad4-4b9d-b9d8-2ec2987e93fa" providerId="ADAL" clId="{C05441C1-F326-42C4-82A0-22CD8593942D}" dt="2018-10-12T10:38:11.967" v="227" actId="1076"/>
          <ac:spMkLst>
            <pc:docMk/>
            <pc:sldMk cId="4260027985" sldId="276"/>
            <ac:spMk id="5" creationId="{0AAE1E80-A3DD-4205-8213-738535D754AE}"/>
          </ac:spMkLst>
        </pc:spChg>
        <pc:graphicFrameChg chg="mod">
          <ac:chgData name="Askin Sarikaya" userId="a9aadd00-aad4-4b9d-b9d8-2ec2987e93fa" providerId="ADAL" clId="{C05441C1-F326-42C4-82A0-22CD8593942D}" dt="2018-10-12T10:35:22.217" v="188" actId="20577"/>
          <ac:graphicFrameMkLst>
            <pc:docMk/>
            <pc:sldMk cId="4260027985" sldId="276"/>
            <ac:graphicFrameMk id="12" creationId="{88497FED-2440-4841-B9AC-29BA1FDB8FCB}"/>
          </ac:graphicFrameMkLst>
        </pc:graphicFrameChg>
      </pc:sldChg>
    </pc:docChg>
  </pc:docChgLst>
  <pc:docChgLst>
    <pc:chgData name="Irilmazbilek, Ş.S. (14036762)" userId="8414effa-015d-4df5-bdea-be03cf9bb386" providerId="ADAL" clId="{33740B34-B9E8-4E1A-AAD1-A6ABAF139FFE}"/>
    <pc:docChg chg="undo modSld">
      <pc:chgData name="Irilmazbilek, Ş.S. (14036762)" userId="8414effa-015d-4df5-bdea-be03cf9bb386" providerId="ADAL" clId="{33740B34-B9E8-4E1A-AAD1-A6ABAF139FFE}" dt="2018-10-12T10:38:38.250" v="54" actId="207"/>
      <pc:docMkLst>
        <pc:docMk/>
      </pc:docMkLst>
      <pc:sldChg chg="modSp">
        <pc:chgData name="Irilmazbilek, Ş.S. (14036762)" userId="8414effa-015d-4df5-bdea-be03cf9bb386" providerId="ADAL" clId="{33740B34-B9E8-4E1A-AAD1-A6ABAF139FFE}" dt="2018-10-12T10:10:25.118" v="36" actId="20577"/>
        <pc:sldMkLst>
          <pc:docMk/>
          <pc:sldMk cId="1312260069" sldId="267"/>
        </pc:sldMkLst>
        <pc:graphicFrameChg chg="mod">
          <ac:chgData name="Irilmazbilek, Ş.S. (14036762)" userId="8414effa-015d-4df5-bdea-be03cf9bb386" providerId="ADAL" clId="{33740B34-B9E8-4E1A-AAD1-A6ABAF139FFE}" dt="2018-10-12T10:10:25.118" v="36" actId="20577"/>
          <ac:graphicFrameMkLst>
            <pc:docMk/>
            <pc:sldMk cId="1312260069" sldId="267"/>
            <ac:graphicFrameMk id="6" creationId="{5BBC779B-2273-4C71-93F0-30B52EED888E}"/>
          </ac:graphicFrameMkLst>
        </pc:graphicFrameChg>
      </pc:sldChg>
      <pc:sldChg chg="addSp delSp modSp">
        <pc:chgData name="Irilmazbilek, Ş.S. (14036762)" userId="8414effa-015d-4df5-bdea-be03cf9bb386" providerId="ADAL" clId="{33740B34-B9E8-4E1A-AAD1-A6ABAF139FFE}" dt="2018-10-12T10:38:38.250" v="54" actId="207"/>
        <pc:sldMkLst>
          <pc:docMk/>
          <pc:sldMk cId="4260027985" sldId="276"/>
        </pc:sldMkLst>
        <pc:spChg chg="add del mod">
          <ac:chgData name="Irilmazbilek, Ş.S. (14036762)" userId="8414effa-015d-4df5-bdea-be03cf9bb386" providerId="ADAL" clId="{33740B34-B9E8-4E1A-AAD1-A6ABAF139FFE}" dt="2018-10-12T10:29:53.072" v="51" actId="767"/>
          <ac:spMkLst>
            <pc:docMk/>
            <pc:sldMk cId="4260027985" sldId="276"/>
            <ac:spMk id="3" creationId="{CFD592FC-869C-456B-B727-5EDCCB09A127}"/>
          </ac:spMkLst>
        </pc:spChg>
        <pc:spChg chg="mod">
          <ac:chgData name="Irilmazbilek, Ş.S. (14036762)" userId="8414effa-015d-4df5-bdea-be03cf9bb386" providerId="ADAL" clId="{33740B34-B9E8-4E1A-AAD1-A6ABAF139FFE}" dt="2018-10-12T10:38:38.250" v="54" actId="207"/>
          <ac:spMkLst>
            <pc:docMk/>
            <pc:sldMk cId="4260027985" sldId="276"/>
            <ac:spMk id="4" creationId="{634DA674-5019-48A2-BC90-0EA27BE98D93}"/>
          </ac:spMkLst>
        </pc:spChg>
        <pc:graphicFrameChg chg="mod">
          <ac:chgData name="Irilmazbilek, Ş.S. (14036762)" userId="8414effa-015d-4df5-bdea-be03cf9bb386" providerId="ADAL" clId="{33740B34-B9E8-4E1A-AAD1-A6ABAF139FFE}" dt="2018-10-12T10:29:36.116" v="45" actId="1076"/>
          <ac:graphicFrameMkLst>
            <pc:docMk/>
            <pc:sldMk cId="4260027985" sldId="276"/>
            <ac:graphicFrameMk id="12" creationId="{88497FED-2440-4841-B9AC-29BA1FDB8FCB}"/>
          </ac:graphicFrameMkLst>
        </pc:graphicFrameChg>
      </pc:sldChg>
      <pc:sldChg chg="modSp">
        <pc:chgData name="Irilmazbilek, Ş.S. (14036762)" userId="8414effa-015d-4df5-bdea-be03cf9bb386" providerId="ADAL" clId="{33740B34-B9E8-4E1A-AAD1-A6ABAF139FFE}" dt="2018-10-12T10:19:04.262" v="38" actId="1076"/>
        <pc:sldMkLst>
          <pc:docMk/>
          <pc:sldMk cId="3865937520" sldId="280"/>
        </pc:sldMkLst>
        <pc:picChg chg="mod">
          <ac:chgData name="Irilmazbilek, Ş.S. (14036762)" userId="8414effa-015d-4df5-bdea-be03cf9bb386" providerId="ADAL" clId="{33740B34-B9E8-4E1A-AAD1-A6ABAF139FFE}" dt="2018-10-12T10:19:04.262" v="38" actId="1076"/>
          <ac:picMkLst>
            <pc:docMk/>
            <pc:sldMk cId="3865937520" sldId="280"/>
            <ac:picMk id="4" creationId="{0CFFBFB7-E74A-4CD8-AB2E-F131EAF8FC91}"/>
          </ac:picMkLst>
        </pc:picChg>
      </pc:sldChg>
    </pc:docChg>
  </pc:docChgLst>
  <pc:docChgLst>
    <pc:chgData name="Frionnet, T. (15072924)" userId="S::15072924@student.hhs.nl::6dfa7817-e48f-46ef-8384-52ed36abf355" providerId="AD" clId="Web-{92ED6DCA-1674-2A96-1229-C5AB840EC721}"/>
    <pc:docChg chg="delSld modSld">
      <pc:chgData name="Frionnet, T. (15072924)" userId="S::15072924@student.hhs.nl::6dfa7817-e48f-46ef-8384-52ed36abf355" providerId="AD" clId="Web-{92ED6DCA-1674-2A96-1229-C5AB840EC721}" dt="2018-10-12T11:03:44.852" v="22"/>
      <pc:docMkLst>
        <pc:docMk/>
      </pc:docMkLst>
      <pc:sldChg chg="modSp">
        <pc:chgData name="Frionnet, T. (15072924)" userId="S::15072924@student.hhs.nl::6dfa7817-e48f-46ef-8384-52ed36abf355" providerId="AD" clId="Web-{92ED6DCA-1674-2A96-1229-C5AB840EC721}" dt="2018-10-12T10:22:31.078" v="21" actId="14100"/>
        <pc:sldMkLst>
          <pc:docMk/>
          <pc:sldMk cId="4260027985" sldId="276"/>
        </pc:sldMkLst>
        <pc:spChg chg="mod">
          <ac:chgData name="Frionnet, T. (15072924)" userId="S::15072924@student.hhs.nl::6dfa7817-e48f-46ef-8384-52ed36abf355" providerId="AD" clId="Web-{92ED6DCA-1674-2A96-1229-C5AB840EC721}" dt="2018-10-12T10:21:38.407" v="15" actId="20577"/>
          <ac:spMkLst>
            <pc:docMk/>
            <pc:sldMk cId="4260027985" sldId="276"/>
            <ac:spMk id="2" creationId="{6F2320C1-9C8D-44A2-BA49-A2B03BF3B7A9}"/>
          </ac:spMkLst>
        </pc:spChg>
        <pc:spChg chg="mod">
          <ac:chgData name="Frionnet, T. (15072924)" userId="S::15072924@student.hhs.nl::6dfa7817-e48f-46ef-8384-52ed36abf355" providerId="AD" clId="Web-{92ED6DCA-1674-2A96-1229-C5AB840EC721}" dt="2018-10-12T10:22:31.078" v="21" actId="14100"/>
          <ac:spMkLst>
            <pc:docMk/>
            <pc:sldMk cId="4260027985" sldId="276"/>
            <ac:spMk id="23" creationId="{855CA58E-F8D8-4DF3-B813-C2585E0AB0EC}"/>
          </ac:spMkLst>
        </pc:spChg>
      </pc:sldChg>
      <pc:sldChg chg="del">
        <pc:chgData name="Frionnet, T. (15072924)" userId="S::15072924@student.hhs.nl::6dfa7817-e48f-46ef-8384-52ed36abf355" providerId="AD" clId="Web-{92ED6DCA-1674-2A96-1229-C5AB840EC721}" dt="2018-10-12T11:03:44.852" v="22"/>
        <pc:sldMkLst>
          <pc:docMk/>
          <pc:sldMk cId="199313626" sldId="277"/>
        </pc:sldMkLst>
      </pc:sldChg>
    </pc:docChg>
  </pc:docChgLst>
  <pc:docChgLst>
    <pc:chgData name="Sarikaya, A.E. (14121409)" userId="S::14121409@student.hhs.nl::a9aadd00-aad4-4b9d-b9d8-2ec2987e93fa" providerId="AD" clId="Web-{29AE9EE9-771D-4C4A-9E61-BA82FB8B5283}"/>
    <pc:docChg chg="addSld delSld modSld sldOrd">
      <pc:chgData name="Sarikaya, A.E. (14121409)" userId="S::14121409@student.hhs.nl::a9aadd00-aad4-4b9d-b9d8-2ec2987e93fa" providerId="AD" clId="Web-{29AE9EE9-771D-4C4A-9E61-BA82FB8B5283}" dt="2018-10-12T10:09:42.238" v="36" actId="1076"/>
      <pc:docMkLst>
        <pc:docMk/>
      </pc:docMkLst>
      <pc:sldChg chg="modSp add del ord">
        <pc:chgData name="Sarikaya, A.E. (14121409)" userId="S::14121409@student.hhs.nl::a9aadd00-aad4-4b9d-b9d8-2ec2987e93fa" providerId="AD" clId="Web-{29AE9EE9-771D-4C4A-9E61-BA82FB8B5283}" dt="2018-10-12T10:09:12.784" v="24" actId="20577"/>
        <pc:sldMkLst>
          <pc:docMk/>
          <pc:sldMk cId="3571873006" sldId="266"/>
        </pc:sldMkLst>
        <pc:spChg chg="mod">
          <ac:chgData name="Sarikaya, A.E. (14121409)" userId="S::14121409@student.hhs.nl::a9aadd00-aad4-4b9d-b9d8-2ec2987e93fa" providerId="AD" clId="Web-{29AE9EE9-771D-4C4A-9E61-BA82FB8B5283}" dt="2018-10-12T10:09:12.784" v="24" actId="20577"/>
          <ac:spMkLst>
            <pc:docMk/>
            <pc:sldMk cId="3571873006" sldId="266"/>
            <ac:spMk id="2" creationId="{B91EA594-9AD1-4A6E-8EB3-0AB291438720}"/>
          </ac:spMkLst>
        </pc:spChg>
      </pc:sldChg>
      <pc:sldChg chg="modSp ord">
        <pc:chgData name="Sarikaya, A.E. (14121409)" userId="S::14121409@student.hhs.nl::a9aadd00-aad4-4b9d-b9d8-2ec2987e93fa" providerId="AD" clId="Web-{29AE9EE9-771D-4C4A-9E61-BA82FB8B5283}" dt="2018-10-12T10:09:42.238" v="36" actId="1076"/>
        <pc:sldMkLst>
          <pc:docMk/>
          <pc:sldMk cId="1312260069" sldId="267"/>
        </pc:sldMkLst>
        <pc:spChg chg="mod">
          <ac:chgData name="Sarikaya, A.E. (14121409)" userId="S::14121409@student.hhs.nl::a9aadd00-aad4-4b9d-b9d8-2ec2987e93fa" providerId="AD" clId="Web-{29AE9EE9-771D-4C4A-9E61-BA82FB8B5283}" dt="2018-10-12T10:09:26.081" v="33" actId="20577"/>
          <ac:spMkLst>
            <pc:docMk/>
            <pc:sldMk cId="1312260069" sldId="267"/>
            <ac:spMk id="2" creationId="{B91EA594-9AD1-4A6E-8EB3-0AB291438720}"/>
          </ac:spMkLst>
        </pc:spChg>
        <pc:graphicFrameChg chg="mod">
          <ac:chgData name="Sarikaya, A.E. (14121409)" userId="S::14121409@student.hhs.nl::a9aadd00-aad4-4b9d-b9d8-2ec2987e93fa" providerId="AD" clId="Web-{29AE9EE9-771D-4C4A-9E61-BA82FB8B5283}" dt="2018-10-12T10:09:42.238" v="36" actId="1076"/>
          <ac:graphicFrameMkLst>
            <pc:docMk/>
            <pc:sldMk cId="1312260069" sldId="267"/>
            <ac:graphicFrameMk id="6" creationId="{5BBC779B-2273-4C71-93F0-30B52EED888E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1E521F-815C-4BCC-8D02-2B360FC1EBA7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EB3279D6-A11C-43DA-AA1C-5965701BD8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3000">
              <a:solidFill>
                <a:schemeClr val="bg1"/>
              </a:solidFill>
              <a:latin typeface="Corbel"/>
            </a:rPr>
            <a:t>Previous Week</a:t>
          </a:r>
        </a:p>
      </dgm:t>
    </dgm:pt>
    <dgm:pt modelId="{E7AD4448-84CB-47AD-8836-042FACEFB8FE}" type="parTrans" cxnId="{16176549-9E05-4CC9-AD19-ADEF312054B0}">
      <dgm:prSet/>
      <dgm:spPr/>
      <dgm:t>
        <a:bodyPr/>
        <a:lstStyle/>
        <a:p>
          <a:endParaRPr lang="en-US"/>
        </a:p>
      </dgm:t>
    </dgm:pt>
    <dgm:pt modelId="{BC4AE7F1-F17D-4F4B-927E-0563E578A2CF}" type="sibTrans" cxnId="{16176549-9E05-4CC9-AD19-ADEF312054B0}">
      <dgm:prSet/>
      <dgm:spPr/>
      <dgm:t>
        <a:bodyPr/>
        <a:lstStyle/>
        <a:p>
          <a:endParaRPr lang="en-US"/>
        </a:p>
      </dgm:t>
    </dgm:pt>
    <dgm:pt modelId="{2CFC53C6-53AA-4F20-B90F-B92CA815BB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Upcoming Week</a:t>
          </a:r>
        </a:p>
      </dgm:t>
    </dgm:pt>
    <dgm:pt modelId="{FFC1802A-F5F4-4B27-8A4F-AE3752917A23}" type="parTrans" cxnId="{70EBE567-C576-4FA9-A9A3-56584058E168}">
      <dgm:prSet/>
      <dgm:spPr/>
      <dgm:t>
        <a:bodyPr/>
        <a:lstStyle/>
        <a:p>
          <a:endParaRPr lang="en-US"/>
        </a:p>
      </dgm:t>
    </dgm:pt>
    <dgm:pt modelId="{59CF8155-967C-47C6-B9C1-362088C6F0F8}" type="sibTrans" cxnId="{70EBE567-C576-4FA9-A9A3-56584058E168}">
      <dgm:prSet/>
      <dgm:spPr/>
      <dgm:t>
        <a:bodyPr/>
        <a:lstStyle/>
        <a:p>
          <a:endParaRPr lang="en-US"/>
        </a:p>
      </dgm:t>
    </dgm:pt>
    <dgm:pt modelId="{AB76D37C-10B8-4739-86D8-BB0BCC26C1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3000">
              <a:solidFill>
                <a:schemeClr val="bg1"/>
              </a:solidFill>
              <a:latin typeface="Corbel"/>
            </a:rPr>
            <a:t>Findings</a:t>
          </a:r>
        </a:p>
      </dgm:t>
    </dgm:pt>
    <dgm:pt modelId="{6250F88C-0F8F-4D52-9EF3-E8D17F308429}" type="parTrans" cxnId="{DB4DD957-0678-4A41-AAE9-7B4F53CD06C8}">
      <dgm:prSet/>
      <dgm:spPr/>
      <dgm:t>
        <a:bodyPr/>
        <a:lstStyle/>
        <a:p>
          <a:endParaRPr lang="LID4096"/>
        </a:p>
      </dgm:t>
    </dgm:pt>
    <dgm:pt modelId="{94ED04CC-C837-45EF-A96F-403E0AD4050B}" type="sibTrans" cxnId="{DB4DD957-0678-4A41-AAE9-7B4F53CD06C8}">
      <dgm:prSet/>
      <dgm:spPr/>
      <dgm:t>
        <a:bodyPr/>
        <a:lstStyle/>
        <a:p>
          <a:endParaRPr lang="LID4096"/>
        </a:p>
      </dgm:t>
    </dgm:pt>
    <dgm:pt modelId="{0A35F328-5425-4B61-B039-1C263865986D}" type="pres">
      <dgm:prSet presAssocID="{6D1E521F-815C-4BCC-8D02-2B360FC1EBA7}" presName="root" presStyleCnt="0">
        <dgm:presLayoutVars>
          <dgm:dir/>
          <dgm:resizeHandles val="exact"/>
        </dgm:presLayoutVars>
      </dgm:prSet>
      <dgm:spPr/>
    </dgm:pt>
    <dgm:pt modelId="{E33E0EC9-92ED-4C4A-A861-E96D27E19A66}" type="pres">
      <dgm:prSet presAssocID="{EB3279D6-A11C-43DA-AA1C-5965701BD8F6}" presName="compNode" presStyleCnt="0"/>
      <dgm:spPr/>
    </dgm:pt>
    <dgm:pt modelId="{8CA6EDB1-F4C2-490B-9134-0F2DB4891D59}" type="pres">
      <dgm:prSet presAssocID="{EB3279D6-A11C-43DA-AA1C-5965701BD8F6}" presName="bgRect" presStyleLbl="bgShp" presStyleIdx="0" presStyleCnt="3"/>
      <dgm:spPr/>
    </dgm:pt>
    <dgm:pt modelId="{28028901-0999-4ACC-8C77-F46899793521}" type="pres">
      <dgm:prSet presAssocID="{EB3279D6-A11C-43DA-AA1C-5965701BD8F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Rotate left"/>
        </a:ext>
      </dgm:extLst>
    </dgm:pt>
    <dgm:pt modelId="{6CD029F7-C54B-41E5-8D03-B3DC9D257E6D}" type="pres">
      <dgm:prSet presAssocID="{EB3279D6-A11C-43DA-AA1C-5965701BD8F6}" presName="spaceRect" presStyleCnt="0"/>
      <dgm:spPr/>
    </dgm:pt>
    <dgm:pt modelId="{BD081C12-4EC2-4EAC-B593-A9D773B5803A}" type="pres">
      <dgm:prSet presAssocID="{EB3279D6-A11C-43DA-AA1C-5965701BD8F6}" presName="parTx" presStyleLbl="revTx" presStyleIdx="0" presStyleCnt="3">
        <dgm:presLayoutVars>
          <dgm:chMax val="0"/>
          <dgm:chPref val="0"/>
        </dgm:presLayoutVars>
      </dgm:prSet>
      <dgm:spPr/>
    </dgm:pt>
    <dgm:pt modelId="{FD517953-19C1-4C3F-B7F2-C5B32D1B7589}" type="pres">
      <dgm:prSet presAssocID="{BC4AE7F1-F17D-4F4B-927E-0563E578A2CF}" presName="sibTrans" presStyleCnt="0"/>
      <dgm:spPr/>
    </dgm:pt>
    <dgm:pt modelId="{75E97A73-2F61-4658-81B5-2A652F8523A0}" type="pres">
      <dgm:prSet presAssocID="{AB76D37C-10B8-4739-86D8-BB0BCC26C11D}" presName="compNode" presStyleCnt="0"/>
      <dgm:spPr/>
    </dgm:pt>
    <dgm:pt modelId="{DA3941AC-CF9F-4173-95BA-C7FBE18F4197}" type="pres">
      <dgm:prSet presAssocID="{AB76D37C-10B8-4739-86D8-BB0BCC26C11D}" presName="bgRect" presStyleLbl="bgShp" presStyleIdx="1" presStyleCnt="3"/>
      <dgm:spPr/>
    </dgm:pt>
    <dgm:pt modelId="{1AFC3F9C-EB45-494C-8137-1D341A160D81}" type="pres">
      <dgm:prSet presAssocID="{AB76D37C-10B8-4739-86D8-BB0BCC26C1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ackboard"/>
        </a:ext>
      </dgm:extLst>
    </dgm:pt>
    <dgm:pt modelId="{DE0DBD19-303B-4FE6-82C8-61E35D7C6303}" type="pres">
      <dgm:prSet presAssocID="{AB76D37C-10B8-4739-86D8-BB0BCC26C11D}" presName="spaceRect" presStyleCnt="0"/>
      <dgm:spPr/>
    </dgm:pt>
    <dgm:pt modelId="{4F2FB975-0D7D-4B40-BB8C-CCB01044A8D0}" type="pres">
      <dgm:prSet presAssocID="{AB76D37C-10B8-4739-86D8-BB0BCC26C11D}" presName="parTx" presStyleLbl="revTx" presStyleIdx="1" presStyleCnt="3">
        <dgm:presLayoutVars>
          <dgm:chMax val="0"/>
          <dgm:chPref val="0"/>
        </dgm:presLayoutVars>
      </dgm:prSet>
      <dgm:spPr/>
    </dgm:pt>
    <dgm:pt modelId="{6A595DAF-CB58-4F46-9BE2-6CCBF02D5AED}" type="pres">
      <dgm:prSet presAssocID="{94ED04CC-C837-45EF-A96F-403E0AD4050B}" presName="sibTrans" presStyleCnt="0"/>
      <dgm:spPr/>
    </dgm:pt>
    <dgm:pt modelId="{1713384E-9842-49E7-BD5D-C29AA7293AE4}" type="pres">
      <dgm:prSet presAssocID="{2CFC53C6-53AA-4F20-B90F-B92CA815BB80}" presName="compNode" presStyleCnt="0"/>
      <dgm:spPr/>
    </dgm:pt>
    <dgm:pt modelId="{0383959E-917D-4613-8312-79C0343C3C5B}" type="pres">
      <dgm:prSet presAssocID="{2CFC53C6-53AA-4F20-B90F-B92CA815BB80}" presName="bgRect" presStyleLbl="bgShp" presStyleIdx="2" presStyleCnt="3"/>
      <dgm:spPr/>
    </dgm:pt>
    <dgm:pt modelId="{434B6F40-0978-40CA-A779-152D85D3C22C}" type="pres">
      <dgm:prSet presAssocID="{2CFC53C6-53AA-4F20-B90F-B92CA815BB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B1205FE-DC3D-4A7C-85E4-17CED25619C9}" type="pres">
      <dgm:prSet presAssocID="{2CFC53C6-53AA-4F20-B90F-B92CA815BB80}" presName="spaceRect" presStyleCnt="0"/>
      <dgm:spPr/>
    </dgm:pt>
    <dgm:pt modelId="{B318D32F-2A79-41BC-BC01-76D55C8C5C5E}" type="pres">
      <dgm:prSet presAssocID="{2CFC53C6-53AA-4F20-B90F-B92CA815BB8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0EBE567-C576-4FA9-A9A3-56584058E168}" srcId="{6D1E521F-815C-4BCC-8D02-2B360FC1EBA7}" destId="{2CFC53C6-53AA-4F20-B90F-B92CA815BB80}" srcOrd="2" destOrd="0" parTransId="{FFC1802A-F5F4-4B27-8A4F-AE3752917A23}" sibTransId="{59CF8155-967C-47C6-B9C1-362088C6F0F8}"/>
    <dgm:cxn modelId="{16176549-9E05-4CC9-AD19-ADEF312054B0}" srcId="{6D1E521F-815C-4BCC-8D02-2B360FC1EBA7}" destId="{EB3279D6-A11C-43DA-AA1C-5965701BD8F6}" srcOrd="0" destOrd="0" parTransId="{E7AD4448-84CB-47AD-8836-042FACEFB8FE}" sibTransId="{BC4AE7F1-F17D-4F4B-927E-0563E578A2CF}"/>
    <dgm:cxn modelId="{96B9734D-67BF-4AC1-8E5E-84A2D9618795}" type="presOf" srcId="{6D1E521F-815C-4BCC-8D02-2B360FC1EBA7}" destId="{0A35F328-5425-4B61-B039-1C263865986D}" srcOrd="0" destOrd="0" presId="urn:microsoft.com/office/officeart/2018/2/layout/IconVerticalSolidList"/>
    <dgm:cxn modelId="{A066B353-321A-40BF-9300-F7F44AEDC391}" type="presOf" srcId="{2CFC53C6-53AA-4F20-B90F-B92CA815BB80}" destId="{B318D32F-2A79-41BC-BC01-76D55C8C5C5E}" srcOrd="0" destOrd="0" presId="urn:microsoft.com/office/officeart/2018/2/layout/IconVerticalSolidList"/>
    <dgm:cxn modelId="{3AA48555-8D4E-406E-903C-4EF6C71C79AC}" type="presOf" srcId="{EB3279D6-A11C-43DA-AA1C-5965701BD8F6}" destId="{BD081C12-4EC2-4EAC-B593-A9D773B5803A}" srcOrd="0" destOrd="0" presId="urn:microsoft.com/office/officeart/2018/2/layout/IconVerticalSolidList"/>
    <dgm:cxn modelId="{DB4DD957-0678-4A41-AAE9-7B4F53CD06C8}" srcId="{6D1E521F-815C-4BCC-8D02-2B360FC1EBA7}" destId="{AB76D37C-10B8-4739-86D8-BB0BCC26C11D}" srcOrd="1" destOrd="0" parTransId="{6250F88C-0F8F-4D52-9EF3-E8D17F308429}" sibTransId="{94ED04CC-C837-45EF-A96F-403E0AD4050B}"/>
    <dgm:cxn modelId="{084B2599-A824-40F3-A61A-C13EC747E4C2}" type="presOf" srcId="{AB76D37C-10B8-4739-86D8-BB0BCC26C11D}" destId="{4F2FB975-0D7D-4B40-BB8C-CCB01044A8D0}" srcOrd="0" destOrd="0" presId="urn:microsoft.com/office/officeart/2018/2/layout/IconVerticalSolidList"/>
    <dgm:cxn modelId="{19F170A0-3EE9-46D8-8245-71B7F6EB5715}" type="presParOf" srcId="{0A35F328-5425-4B61-B039-1C263865986D}" destId="{E33E0EC9-92ED-4C4A-A861-E96D27E19A66}" srcOrd="0" destOrd="0" presId="urn:microsoft.com/office/officeart/2018/2/layout/IconVerticalSolidList"/>
    <dgm:cxn modelId="{45B1745C-8114-4AA8-8FED-7981896D2592}" type="presParOf" srcId="{E33E0EC9-92ED-4C4A-A861-E96D27E19A66}" destId="{8CA6EDB1-F4C2-490B-9134-0F2DB4891D59}" srcOrd="0" destOrd="0" presId="urn:microsoft.com/office/officeart/2018/2/layout/IconVerticalSolidList"/>
    <dgm:cxn modelId="{ABDB76D8-22B2-4B2E-B753-B24BA19E2F89}" type="presParOf" srcId="{E33E0EC9-92ED-4C4A-A861-E96D27E19A66}" destId="{28028901-0999-4ACC-8C77-F46899793521}" srcOrd="1" destOrd="0" presId="urn:microsoft.com/office/officeart/2018/2/layout/IconVerticalSolidList"/>
    <dgm:cxn modelId="{E8B79E9E-5785-4860-A3ED-3F73688262E2}" type="presParOf" srcId="{E33E0EC9-92ED-4C4A-A861-E96D27E19A66}" destId="{6CD029F7-C54B-41E5-8D03-B3DC9D257E6D}" srcOrd="2" destOrd="0" presId="urn:microsoft.com/office/officeart/2018/2/layout/IconVerticalSolidList"/>
    <dgm:cxn modelId="{81B89986-6A69-4CEF-9393-51361D3890D5}" type="presParOf" srcId="{E33E0EC9-92ED-4C4A-A861-E96D27E19A66}" destId="{BD081C12-4EC2-4EAC-B593-A9D773B5803A}" srcOrd="3" destOrd="0" presId="urn:microsoft.com/office/officeart/2018/2/layout/IconVerticalSolidList"/>
    <dgm:cxn modelId="{17F80451-E1BE-4663-B2B5-184432BBD7B6}" type="presParOf" srcId="{0A35F328-5425-4B61-B039-1C263865986D}" destId="{FD517953-19C1-4C3F-B7F2-C5B32D1B7589}" srcOrd="1" destOrd="0" presId="urn:microsoft.com/office/officeart/2018/2/layout/IconVerticalSolidList"/>
    <dgm:cxn modelId="{733A2967-F2AD-497F-8225-C7344C7EA6D1}" type="presParOf" srcId="{0A35F328-5425-4B61-B039-1C263865986D}" destId="{75E97A73-2F61-4658-81B5-2A652F8523A0}" srcOrd="2" destOrd="0" presId="urn:microsoft.com/office/officeart/2018/2/layout/IconVerticalSolidList"/>
    <dgm:cxn modelId="{B5E6727F-E498-48D3-B8FE-F5FFD567A5F9}" type="presParOf" srcId="{75E97A73-2F61-4658-81B5-2A652F8523A0}" destId="{DA3941AC-CF9F-4173-95BA-C7FBE18F4197}" srcOrd="0" destOrd="0" presId="urn:microsoft.com/office/officeart/2018/2/layout/IconVerticalSolidList"/>
    <dgm:cxn modelId="{AA11F2DD-C9E9-41EC-B5F0-74F398041163}" type="presParOf" srcId="{75E97A73-2F61-4658-81B5-2A652F8523A0}" destId="{1AFC3F9C-EB45-494C-8137-1D341A160D81}" srcOrd="1" destOrd="0" presId="urn:microsoft.com/office/officeart/2018/2/layout/IconVerticalSolidList"/>
    <dgm:cxn modelId="{AF3F5269-48F5-4511-9327-CA360E177221}" type="presParOf" srcId="{75E97A73-2F61-4658-81B5-2A652F8523A0}" destId="{DE0DBD19-303B-4FE6-82C8-61E35D7C6303}" srcOrd="2" destOrd="0" presId="urn:microsoft.com/office/officeart/2018/2/layout/IconVerticalSolidList"/>
    <dgm:cxn modelId="{C75E99B5-5294-4F9E-8732-B9F8DE20FB76}" type="presParOf" srcId="{75E97A73-2F61-4658-81B5-2A652F8523A0}" destId="{4F2FB975-0D7D-4B40-BB8C-CCB01044A8D0}" srcOrd="3" destOrd="0" presId="urn:microsoft.com/office/officeart/2018/2/layout/IconVerticalSolidList"/>
    <dgm:cxn modelId="{D2F6FE6A-F4ED-4E19-846C-1ACE438E6339}" type="presParOf" srcId="{0A35F328-5425-4B61-B039-1C263865986D}" destId="{6A595DAF-CB58-4F46-9BE2-6CCBF02D5AED}" srcOrd="3" destOrd="0" presId="urn:microsoft.com/office/officeart/2018/2/layout/IconVerticalSolidList"/>
    <dgm:cxn modelId="{02A7698E-63B1-4957-BE83-0F18162D33D6}" type="presParOf" srcId="{0A35F328-5425-4B61-B039-1C263865986D}" destId="{1713384E-9842-49E7-BD5D-C29AA7293AE4}" srcOrd="4" destOrd="0" presId="urn:microsoft.com/office/officeart/2018/2/layout/IconVerticalSolidList"/>
    <dgm:cxn modelId="{19A2795D-1903-4EA5-873D-8DBFE44EDF76}" type="presParOf" srcId="{1713384E-9842-49E7-BD5D-C29AA7293AE4}" destId="{0383959E-917D-4613-8312-79C0343C3C5B}" srcOrd="0" destOrd="0" presId="urn:microsoft.com/office/officeart/2018/2/layout/IconVerticalSolidList"/>
    <dgm:cxn modelId="{4221C489-2C5C-47D1-A723-1E29F21B3775}" type="presParOf" srcId="{1713384E-9842-49E7-BD5D-C29AA7293AE4}" destId="{434B6F40-0978-40CA-A779-152D85D3C22C}" srcOrd="1" destOrd="0" presId="urn:microsoft.com/office/officeart/2018/2/layout/IconVerticalSolidList"/>
    <dgm:cxn modelId="{E1348C84-3705-40B9-9660-D2497CA4566B}" type="presParOf" srcId="{1713384E-9842-49E7-BD5D-C29AA7293AE4}" destId="{CB1205FE-DC3D-4A7C-85E4-17CED25619C9}" srcOrd="2" destOrd="0" presId="urn:microsoft.com/office/officeart/2018/2/layout/IconVerticalSolidList"/>
    <dgm:cxn modelId="{F407D296-73DA-44DD-B352-B482015A09C0}" type="presParOf" srcId="{1713384E-9842-49E7-BD5D-C29AA7293AE4}" destId="{B318D32F-2A79-41BC-BC01-76D55C8C5C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35A98E-05C9-483E-8482-1F6CC701FC76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3ECE4C7-8A78-4B41-BD48-DB44B7ECC3CF}">
      <dgm:prSet/>
      <dgm:spPr/>
      <dgm:t>
        <a:bodyPr/>
        <a:lstStyle/>
        <a:p>
          <a:r>
            <a:rPr lang="en-US"/>
            <a:t>Finishing Research plan</a:t>
          </a:r>
        </a:p>
      </dgm:t>
    </dgm:pt>
    <dgm:pt modelId="{56103ADA-D59B-4C21-A459-C06297127C30}" type="parTrans" cxnId="{C2022B30-E8A9-4F7E-AD0C-1620129213AD}">
      <dgm:prSet/>
      <dgm:spPr/>
      <dgm:t>
        <a:bodyPr/>
        <a:lstStyle/>
        <a:p>
          <a:endParaRPr lang="en-US"/>
        </a:p>
      </dgm:t>
    </dgm:pt>
    <dgm:pt modelId="{F51347D4-E616-415D-B48D-9A6ED241C276}" type="sibTrans" cxnId="{C2022B30-E8A9-4F7E-AD0C-1620129213AD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3DB7909-F028-408C-8D19-27E63CEA30D2}">
      <dgm:prSet/>
      <dgm:spPr/>
      <dgm:t>
        <a:bodyPr/>
        <a:lstStyle/>
        <a:p>
          <a:r>
            <a:rPr lang="en-US" err="1"/>
            <a:t>Subquestion</a:t>
          </a:r>
          <a:r>
            <a:rPr lang="en-US"/>
            <a:t> 1</a:t>
          </a:r>
        </a:p>
      </dgm:t>
    </dgm:pt>
    <dgm:pt modelId="{C5C36B87-960B-4AB7-AB27-D23BDF0050EB}" type="parTrans" cxnId="{6D7AF899-9481-40E5-90D8-93BC6EBB0035}">
      <dgm:prSet/>
      <dgm:spPr/>
      <dgm:t>
        <a:bodyPr/>
        <a:lstStyle/>
        <a:p>
          <a:endParaRPr lang="en-US"/>
        </a:p>
      </dgm:t>
    </dgm:pt>
    <dgm:pt modelId="{9566EB85-957B-4830-971A-527DA0C9EF32}" type="sibTrans" cxnId="{6D7AF899-9481-40E5-90D8-93BC6EBB0035}">
      <dgm:prSet phldrT="02" phldr="0"/>
      <dgm:spPr/>
    </dgm:pt>
    <dgm:pt modelId="{4EA12A43-3C54-4472-9087-EA39482F1F74}">
      <dgm:prSet/>
      <dgm:spPr/>
      <dgm:t>
        <a:bodyPr/>
        <a:lstStyle/>
        <a:p>
          <a:r>
            <a:rPr lang="en-US"/>
            <a:t>Visualizing Data</a:t>
          </a:r>
        </a:p>
      </dgm:t>
    </dgm:pt>
    <dgm:pt modelId="{295152E2-73C9-4E1F-BE32-DA9F8696BCAE}" type="parTrans" cxnId="{A8939A9F-9098-479E-8530-F5108ACD0B2E}">
      <dgm:prSet/>
      <dgm:spPr/>
      <dgm:t>
        <a:bodyPr/>
        <a:lstStyle/>
        <a:p>
          <a:endParaRPr lang="en-US"/>
        </a:p>
      </dgm:t>
    </dgm:pt>
    <dgm:pt modelId="{B69D6954-964E-44A2-B33B-742CC1410DB9}" type="sibTrans" cxnId="{A8939A9F-9098-479E-8530-F5108ACD0B2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0C3F4F6B-747A-44E5-93AD-0F3D5F456667}">
      <dgm:prSet/>
      <dgm:spPr/>
      <dgm:t>
        <a:bodyPr/>
        <a:lstStyle/>
        <a:p>
          <a:r>
            <a:rPr lang="en-US" err="1"/>
            <a:t>Subquestion</a:t>
          </a:r>
          <a:r>
            <a:rPr lang="en-US"/>
            <a:t> 2</a:t>
          </a:r>
        </a:p>
      </dgm:t>
    </dgm:pt>
    <dgm:pt modelId="{CE23A96D-70E2-4188-9ADC-D8F62DF08A47}" type="parTrans" cxnId="{433E441D-4930-48F5-8A02-77584735FFF7}">
      <dgm:prSet/>
      <dgm:spPr/>
      <dgm:t>
        <a:bodyPr/>
        <a:lstStyle/>
        <a:p>
          <a:endParaRPr lang="nl-NL"/>
        </a:p>
      </dgm:t>
    </dgm:pt>
    <dgm:pt modelId="{9D239389-8CC6-4FB3-96E8-EE5900487E06}" type="sibTrans" cxnId="{433E441D-4930-48F5-8A02-77584735FFF7}">
      <dgm:prSet phldrT="04" phldr="0"/>
      <dgm:spPr/>
    </dgm:pt>
    <dgm:pt modelId="{EF78F4C7-AF4B-4782-A6A1-F6D9609896A7}">
      <dgm:prSet/>
      <dgm:spPr/>
      <dgm:t>
        <a:bodyPr/>
        <a:lstStyle/>
        <a:p>
          <a:r>
            <a:rPr lang="en-US"/>
            <a:t>Literature study</a:t>
          </a:r>
        </a:p>
      </dgm:t>
    </dgm:pt>
    <dgm:pt modelId="{C3C2B563-8524-4338-9BC7-1E801552EDBF}" type="parTrans" cxnId="{D4CEB6CA-BFF5-4F7B-BA89-972E53FF679B}">
      <dgm:prSet/>
      <dgm:spPr/>
      <dgm:t>
        <a:bodyPr/>
        <a:lstStyle/>
        <a:p>
          <a:endParaRPr lang="nl-NL"/>
        </a:p>
      </dgm:t>
    </dgm:pt>
    <dgm:pt modelId="{AB4861FC-ADBA-47FD-AF96-242B644B9310}" type="sibTrans" cxnId="{D4CEB6CA-BFF5-4F7B-BA89-972E53FF679B}">
      <dgm:prSet phldrT="02" phldr="0"/>
      <dgm:spPr/>
      <dgm:t>
        <a:bodyPr/>
        <a:lstStyle/>
        <a:p>
          <a:r>
            <a:rPr lang="nl-NL"/>
            <a:t>02</a:t>
          </a:r>
        </a:p>
      </dgm:t>
    </dgm:pt>
    <dgm:pt modelId="{97ADC23F-C78F-4BAD-AFE1-914115241F05}">
      <dgm:prSet/>
      <dgm:spPr/>
      <dgm:t>
        <a:bodyPr/>
        <a:lstStyle/>
        <a:p>
          <a:r>
            <a:rPr lang="en-US"/>
            <a:t>Online courses</a:t>
          </a:r>
        </a:p>
      </dgm:t>
    </dgm:pt>
    <dgm:pt modelId="{A6AF0658-9007-493F-95E5-59AE5F073C15}" type="parTrans" cxnId="{F6018A21-0D7A-4D07-931D-F968F64DB513}">
      <dgm:prSet/>
      <dgm:spPr/>
      <dgm:t>
        <a:bodyPr/>
        <a:lstStyle/>
        <a:p>
          <a:endParaRPr lang="nl-NL"/>
        </a:p>
      </dgm:t>
    </dgm:pt>
    <dgm:pt modelId="{3BFF7BFB-2D92-4308-982F-20E7CDFA31EA}" type="sibTrans" cxnId="{F6018A21-0D7A-4D07-931D-F968F64DB513}">
      <dgm:prSet phldrT="03" phldr="0"/>
      <dgm:spPr/>
    </dgm:pt>
    <dgm:pt modelId="{11DF69CB-F50B-41C6-BF28-6803981C42D4}">
      <dgm:prSet/>
      <dgm:spPr/>
      <dgm:t>
        <a:bodyPr/>
        <a:lstStyle/>
        <a:p>
          <a:r>
            <a:rPr lang="en-US" sz="2600"/>
            <a:t>Receiving and process feedback</a:t>
          </a:r>
        </a:p>
      </dgm:t>
    </dgm:pt>
    <dgm:pt modelId="{C0F21F2C-75AE-431C-A2C0-9BE4E200CE06}" type="parTrans" cxnId="{644B9548-94C9-4A51-B2FC-F37E13EB9C96}">
      <dgm:prSet/>
      <dgm:spPr/>
    </dgm:pt>
    <dgm:pt modelId="{87820E3C-83E8-424D-83D2-9AA6BCB2AF8B}" type="sibTrans" cxnId="{644B9548-94C9-4A51-B2FC-F37E13EB9C96}">
      <dgm:prSet phldrT="02"/>
      <dgm:spPr/>
      <dgm:t>
        <a:bodyPr/>
        <a:lstStyle/>
        <a:p>
          <a:endParaRPr lang="en-US"/>
        </a:p>
      </dgm:t>
    </dgm:pt>
    <dgm:pt modelId="{1A0F88A4-CE7C-4EF1-B5A2-36B874FF2ABE}">
      <dgm:prSet/>
      <dgm:spPr/>
      <dgm:t>
        <a:bodyPr/>
        <a:lstStyle/>
        <a:p>
          <a:r>
            <a:rPr lang="en-US"/>
            <a:t>Experimenting with Natural Language </a:t>
          </a:r>
          <a:r>
            <a:rPr lang="en-US" err="1"/>
            <a:t>Proces</a:t>
          </a:r>
          <a:r>
            <a:rPr lang="en-US"/>
            <a:t> (NLP) models</a:t>
          </a:r>
        </a:p>
      </dgm:t>
    </dgm:pt>
    <dgm:pt modelId="{04E2FACE-D50E-4946-9AD0-1E00784015CC}" type="parTrans" cxnId="{02C2028F-F794-4626-B132-528F8A7FD3F9}">
      <dgm:prSet/>
      <dgm:spPr/>
    </dgm:pt>
    <dgm:pt modelId="{E9B37DA4-A9C2-40CD-A1A7-77FF250DD856}" type="sibTrans" cxnId="{02C2028F-F794-4626-B132-528F8A7FD3F9}">
      <dgm:prSet/>
      <dgm:spPr/>
    </dgm:pt>
    <dgm:pt modelId="{36BA3736-E423-453B-8177-F37BAB3A2C4D}">
      <dgm:prSet/>
      <dgm:spPr/>
      <dgm:t>
        <a:bodyPr/>
        <a:lstStyle/>
        <a:p>
          <a:r>
            <a:rPr lang="en-US"/>
            <a:t>Plotting the accuracy and learning rate (best type model)</a:t>
          </a:r>
        </a:p>
      </dgm:t>
    </dgm:pt>
    <dgm:pt modelId="{05BB1BD4-A43C-4BF4-8D5E-C1B433DC7159}" type="parTrans" cxnId="{F7F6F44B-D291-4D96-A895-F2C6B301CE58}">
      <dgm:prSet/>
      <dgm:spPr/>
    </dgm:pt>
    <dgm:pt modelId="{D6618CD6-A472-4FCE-A418-41E9AF25E64C}" type="sibTrans" cxnId="{F7F6F44B-D291-4D96-A895-F2C6B301CE58}">
      <dgm:prSet/>
      <dgm:spPr/>
    </dgm:pt>
    <dgm:pt modelId="{1C3E69BC-B3D3-4D3F-AF78-D0E68800C842}">
      <dgm:prSet/>
      <dgm:spPr/>
      <dgm:t>
        <a:bodyPr/>
        <a:lstStyle/>
        <a:p>
          <a:r>
            <a:rPr lang="en-US" sz="2600"/>
            <a:t>New main question</a:t>
          </a:r>
        </a:p>
      </dgm:t>
    </dgm:pt>
    <dgm:pt modelId="{AE330F9C-8FC9-40C5-91F4-C33078AA0E68}" type="parTrans" cxnId="{3F96A748-76D6-4EA5-8C75-0719929CFFA7}">
      <dgm:prSet/>
      <dgm:spPr/>
    </dgm:pt>
    <dgm:pt modelId="{9DE5700B-4FC0-46C9-822E-32B8C3ACBDB0}" type="sibTrans" cxnId="{3F96A748-76D6-4EA5-8C75-0719929CFFA7}">
      <dgm:prSet/>
      <dgm:spPr/>
    </dgm:pt>
    <dgm:pt modelId="{6DD4546D-2994-469D-B470-BE5023C6B521}" type="pres">
      <dgm:prSet presAssocID="{0435A98E-05C9-483E-8482-1F6CC701FC76}" presName="Name0" presStyleCnt="0">
        <dgm:presLayoutVars>
          <dgm:animLvl val="lvl"/>
          <dgm:resizeHandles val="exact"/>
        </dgm:presLayoutVars>
      </dgm:prSet>
      <dgm:spPr/>
    </dgm:pt>
    <dgm:pt modelId="{C919D887-6D52-4904-859D-F581BA22F70E}" type="pres">
      <dgm:prSet presAssocID="{D3ECE4C7-8A78-4B41-BD48-DB44B7ECC3CF}" presName="compositeNode" presStyleCnt="0">
        <dgm:presLayoutVars>
          <dgm:bulletEnabled val="1"/>
        </dgm:presLayoutVars>
      </dgm:prSet>
      <dgm:spPr/>
    </dgm:pt>
    <dgm:pt modelId="{ED5D899A-2C46-43C9-B923-5AE0153A0D68}" type="pres">
      <dgm:prSet presAssocID="{D3ECE4C7-8A78-4B41-BD48-DB44B7ECC3CF}" presName="bgRect" presStyleLbl="alignNode1" presStyleIdx="0" presStyleCnt="3"/>
      <dgm:spPr/>
    </dgm:pt>
    <dgm:pt modelId="{9C12A5DF-FFB5-4D3D-886C-8C30CD509FA7}" type="pres">
      <dgm:prSet presAssocID="{F51347D4-E616-415D-B48D-9A6ED241C276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34CC7999-16E7-4A47-B8E9-806E29F3A6B5}" type="pres">
      <dgm:prSet presAssocID="{D3ECE4C7-8A78-4B41-BD48-DB44B7ECC3CF}" presName="nodeRect" presStyleLbl="alignNode1" presStyleIdx="0" presStyleCnt="3">
        <dgm:presLayoutVars>
          <dgm:bulletEnabled val="1"/>
        </dgm:presLayoutVars>
      </dgm:prSet>
      <dgm:spPr/>
    </dgm:pt>
    <dgm:pt modelId="{EC6A0FF9-4203-466D-9FAA-EA8A32BA419F}" type="pres">
      <dgm:prSet presAssocID="{F51347D4-E616-415D-B48D-9A6ED241C276}" presName="sibTrans" presStyleCnt="0"/>
      <dgm:spPr/>
    </dgm:pt>
    <dgm:pt modelId="{6CCF04AA-56A0-4329-A168-F00B0B612DE3}" type="pres">
      <dgm:prSet presAssocID="{EF78F4C7-AF4B-4782-A6A1-F6D9609896A7}" presName="compositeNode" presStyleCnt="0">
        <dgm:presLayoutVars>
          <dgm:bulletEnabled val="1"/>
        </dgm:presLayoutVars>
      </dgm:prSet>
      <dgm:spPr/>
    </dgm:pt>
    <dgm:pt modelId="{DFD2C860-FBBA-4464-BF6D-0A9F824D7240}" type="pres">
      <dgm:prSet presAssocID="{EF78F4C7-AF4B-4782-A6A1-F6D9609896A7}" presName="bgRect" presStyleLbl="alignNode1" presStyleIdx="1" presStyleCnt="3"/>
      <dgm:spPr/>
    </dgm:pt>
    <dgm:pt modelId="{3BB4B224-B37C-4F05-B0B6-AE46AB9F5F2E}" type="pres">
      <dgm:prSet presAssocID="{AB4861FC-ADBA-47FD-AF96-242B644B9310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D57A4919-362F-437A-9822-94491E6018B5}" type="pres">
      <dgm:prSet presAssocID="{EF78F4C7-AF4B-4782-A6A1-F6D9609896A7}" presName="nodeRect" presStyleLbl="alignNode1" presStyleIdx="1" presStyleCnt="3">
        <dgm:presLayoutVars>
          <dgm:bulletEnabled val="1"/>
        </dgm:presLayoutVars>
      </dgm:prSet>
      <dgm:spPr/>
    </dgm:pt>
    <dgm:pt modelId="{48BB1CA8-82B2-4277-AEEA-77C20E5E82B4}" type="pres">
      <dgm:prSet presAssocID="{AB4861FC-ADBA-47FD-AF96-242B644B9310}" presName="sibTrans" presStyleCnt="0"/>
      <dgm:spPr/>
    </dgm:pt>
    <dgm:pt modelId="{580E6CBB-6578-4119-A1C0-1D40D46C01AF}" type="pres">
      <dgm:prSet presAssocID="{4EA12A43-3C54-4472-9087-EA39482F1F74}" presName="compositeNode" presStyleCnt="0">
        <dgm:presLayoutVars>
          <dgm:bulletEnabled val="1"/>
        </dgm:presLayoutVars>
      </dgm:prSet>
      <dgm:spPr/>
    </dgm:pt>
    <dgm:pt modelId="{70E28928-FFD9-41C5-BC49-67EA9B09256E}" type="pres">
      <dgm:prSet presAssocID="{4EA12A43-3C54-4472-9087-EA39482F1F74}" presName="bgRect" presStyleLbl="alignNode1" presStyleIdx="2" presStyleCnt="3"/>
      <dgm:spPr/>
    </dgm:pt>
    <dgm:pt modelId="{74888A05-08EB-47A4-80C6-044F05D17F12}" type="pres">
      <dgm:prSet presAssocID="{B69D6954-964E-44A2-B33B-742CC1410DB9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12A7148C-DEB9-4834-8EA1-CB2DC5E66D6D}" type="pres">
      <dgm:prSet presAssocID="{4EA12A43-3C54-4472-9087-EA39482F1F74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3E441D-4930-48F5-8A02-77584735FFF7}" srcId="{4EA12A43-3C54-4472-9087-EA39482F1F74}" destId="{0C3F4F6B-747A-44E5-93AD-0F3D5F456667}" srcOrd="0" destOrd="0" parTransId="{CE23A96D-70E2-4188-9ADC-D8F62DF08A47}" sibTransId="{9D239389-8CC6-4FB3-96E8-EE5900487E06}"/>
    <dgm:cxn modelId="{F6018A21-0D7A-4D07-931D-F968F64DB513}" srcId="{EF78F4C7-AF4B-4782-A6A1-F6D9609896A7}" destId="{97ADC23F-C78F-4BAD-AFE1-914115241F05}" srcOrd="1" destOrd="0" parTransId="{A6AF0658-9007-493F-95E5-59AE5F073C15}" sibTransId="{3BFF7BFB-2D92-4308-982F-20E7CDFA31EA}"/>
    <dgm:cxn modelId="{B9D6D52A-4F0C-4826-8C88-97FC8A4DEB31}" type="presOf" srcId="{97ADC23F-C78F-4BAD-AFE1-914115241F05}" destId="{D57A4919-362F-437A-9822-94491E6018B5}" srcOrd="0" destOrd="3" presId="urn:microsoft.com/office/officeart/2016/7/layout/LinearBlockProcessNumbered"/>
    <dgm:cxn modelId="{C2022B30-E8A9-4F7E-AD0C-1620129213AD}" srcId="{0435A98E-05C9-483E-8482-1F6CC701FC76}" destId="{D3ECE4C7-8A78-4B41-BD48-DB44B7ECC3CF}" srcOrd="0" destOrd="0" parTransId="{56103ADA-D59B-4C21-A459-C06297127C30}" sibTransId="{F51347D4-E616-415D-B48D-9A6ED241C276}"/>
    <dgm:cxn modelId="{DCA6025C-6958-49D8-A57D-6FBE1FF89482}" type="presOf" srcId="{F51347D4-E616-415D-B48D-9A6ED241C276}" destId="{9C12A5DF-FFB5-4D3D-886C-8C30CD509FA7}" srcOrd="0" destOrd="0" presId="urn:microsoft.com/office/officeart/2016/7/layout/LinearBlockProcessNumbered"/>
    <dgm:cxn modelId="{644B9548-94C9-4A51-B2FC-F37E13EB9C96}" srcId="{D3ECE4C7-8A78-4B41-BD48-DB44B7ECC3CF}" destId="{11DF69CB-F50B-41C6-BF28-6803981C42D4}" srcOrd="0" destOrd="0" parTransId="{C0F21F2C-75AE-431C-A2C0-9BE4E200CE06}" sibTransId="{87820E3C-83E8-424D-83D2-9AA6BCB2AF8B}"/>
    <dgm:cxn modelId="{3F96A748-76D6-4EA5-8C75-0719929CFFA7}" srcId="{D3ECE4C7-8A78-4B41-BD48-DB44B7ECC3CF}" destId="{1C3E69BC-B3D3-4D3F-AF78-D0E68800C842}" srcOrd="1" destOrd="0" parTransId="{AE330F9C-8FC9-40C5-91F4-C33078AA0E68}" sibTransId="{9DE5700B-4FC0-46C9-822E-32B8C3ACBDB0}"/>
    <dgm:cxn modelId="{155DAB48-FAA6-4EB1-AD1D-DD1E5E838FB5}" type="presOf" srcId="{11DF69CB-F50B-41C6-BF28-6803981C42D4}" destId="{34CC7999-16E7-4A47-B8E9-806E29F3A6B5}" srcOrd="0" destOrd="1" presId="urn:microsoft.com/office/officeart/2016/7/layout/LinearBlockProcessNumbered"/>
    <dgm:cxn modelId="{F7F6F44B-D291-4D96-A895-F2C6B301CE58}" srcId="{0C3F4F6B-747A-44E5-93AD-0F3D5F456667}" destId="{36BA3736-E423-453B-8177-F37BAB3A2C4D}" srcOrd="0" destOrd="0" parTransId="{05BB1BD4-A43C-4BF4-8D5E-C1B433DC7159}" sibTransId="{D6618CD6-A472-4FCE-A418-41E9AF25E64C}"/>
    <dgm:cxn modelId="{AEA62E55-46DC-479A-82B4-1895C28D130E}" type="presOf" srcId="{B69D6954-964E-44A2-B33B-742CC1410DB9}" destId="{74888A05-08EB-47A4-80C6-044F05D17F12}" srcOrd="0" destOrd="0" presId="urn:microsoft.com/office/officeart/2016/7/layout/LinearBlockProcessNumbered"/>
    <dgm:cxn modelId="{9BBABB77-8D7C-4E44-9292-3D2EFB6B682A}" type="presOf" srcId="{1A0F88A4-CE7C-4EF1-B5A2-36B874FF2ABE}" destId="{D57A4919-362F-437A-9822-94491E6018B5}" srcOrd="0" destOrd="2" presId="urn:microsoft.com/office/officeart/2016/7/layout/LinearBlockProcessNumbered"/>
    <dgm:cxn modelId="{60E0065A-2A68-436F-9CF0-900300D244BE}" type="presOf" srcId="{AB4861FC-ADBA-47FD-AF96-242B644B9310}" destId="{3BB4B224-B37C-4F05-B0B6-AE46AB9F5F2E}" srcOrd="0" destOrd="0" presId="urn:microsoft.com/office/officeart/2016/7/layout/LinearBlockProcessNumbered"/>
    <dgm:cxn modelId="{02C2028F-F794-4626-B132-528F8A7FD3F9}" srcId="{53DB7909-F028-408C-8D19-27E63CEA30D2}" destId="{1A0F88A4-CE7C-4EF1-B5A2-36B874FF2ABE}" srcOrd="0" destOrd="0" parTransId="{04E2FACE-D50E-4946-9AD0-1E00784015CC}" sibTransId="{E9B37DA4-A9C2-40CD-A1A7-77FF250DD856}"/>
    <dgm:cxn modelId="{C322DF8F-7107-467E-8944-F5EC5CE88B32}" type="presOf" srcId="{0435A98E-05C9-483E-8482-1F6CC701FC76}" destId="{6DD4546D-2994-469D-B470-BE5023C6B521}" srcOrd="0" destOrd="0" presId="urn:microsoft.com/office/officeart/2016/7/layout/LinearBlockProcessNumbered"/>
    <dgm:cxn modelId="{C813FA93-3C96-45B8-9FF4-7E99258245A2}" type="presOf" srcId="{53DB7909-F028-408C-8D19-27E63CEA30D2}" destId="{D57A4919-362F-437A-9822-94491E6018B5}" srcOrd="0" destOrd="1" presId="urn:microsoft.com/office/officeart/2016/7/layout/LinearBlockProcessNumbered"/>
    <dgm:cxn modelId="{BF3E9099-2B6D-40C8-9517-A2FC8A35CFDE}" type="presOf" srcId="{0C3F4F6B-747A-44E5-93AD-0F3D5F456667}" destId="{12A7148C-DEB9-4834-8EA1-CB2DC5E66D6D}" srcOrd="0" destOrd="1" presId="urn:microsoft.com/office/officeart/2016/7/layout/LinearBlockProcessNumbered"/>
    <dgm:cxn modelId="{74B4C099-5421-4654-A30A-BE15E63EEFA2}" type="presOf" srcId="{D3ECE4C7-8A78-4B41-BD48-DB44B7ECC3CF}" destId="{34CC7999-16E7-4A47-B8E9-806E29F3A6B5}" srcOrd="1" destOrd="0" presId="urn:microsoft.com/office/officeart/2016/7/layout/LinearBlockProcessNumbered"/>
    <dgm:cxn modelId="{6D7AF899-9481-40E5-90D8-93BC6EBB0035}" srcId="{EF78F4C7-AF4B-4782-A6A1-F6D9609896A7}" destId="{53DB7909-F028-408C-8D19-27E63CEA30D2}" srcOrd="0" destOrd="0" parTransId="{C5C36B87-960B-4AB7-AB27-D23BDF0050EB}" sibTransId="{9566EB85-957B-4830-971A-527DA0C9EF32}"/>
    <dgm:cxn modelId="{A8939A9F-9098-479E-8530-F5108ACD0B2E}" srcId="{0435A98E-05C9-483E-8482-1F6CC701FC76}" destId="{4EA12A43-3C54-4472-9087-EA39482F1F74}" srcOrd="2" destOrd="0" parTransId="{295152E2-73C9-4E1F-BE32-DA9F8696BCAE}" sibTransId="{B69D6954-964E-44A2-B33B-742CC1410DB9}"/>
    <dgm:cxn modelId="{40539BA2-6F62-495E-AF09-D8147F01D6E5}" type="presOf" srcId="{36BA3736-E423-453B-8177-F37BAB3A2C4D}" destId="{12A7148C-DEB9-4834-8EA1-CB2DC5E66D6D}" srcOrd="0" destOrd="2" presId="urn:microsoft.com/office/officeart/2016/7/layout/LinearBlockProcessNumbered"/>
    <dgm:cxn modelId="{3CA83EA3-C57C-466E-B69D-17BEC3BD3944}" type="presOf" srcId="{D3ECE4C7-8A78-4B41-BD48-DB44B7ECC3CF}" destId="{ED5D899A-2C46-43C9-B923-5AE0153A0D68}" srcOrd="0" destOrd="0" presId="urn:microsoft.com/office/officeart/2016/7/layout/LinearBlockProcessNumbered"/>
    <dgm:cxn modelId="{B48FF7B9-9233-457C-8CD7-1AB9F3821D5F}" type="presOf" srcId="{EF78F4C7-AF4B-4782-A6A1-F6D9609896A7}" destId="{DFD2C860-FBBA-4464-BF6D-0A9F824D7240}" srcOrd="0" destOrd="0" presId="urn:microsoft.com/office/officeart/2016/7/layout/LinearBlockProcessNumbered"/>
    <dgm:cxn modelId="{06981ABC-6F27-4772-A2FC-1D8A8989077B}" type="presOf" srcId="{4EA12A43-3C54-4472-9087-EA39482F1F74}" destId="{12A7148C-DEB9-4834-8EA1-CB2DC5E66D6D}" srcOrd="1" destOrd="0" presId="urn:microsoft.com/office/officeart/2016/7/layout/LinearBlockProcessNumbered"/>
    <dgm:cxn modelId="{D4CEB6CA-BFF5-4F7B-BA89-972E53FF679B}" srcId="{0435A98E-05C9-483E-8482-1F6CC701FC76}" destId="{EF78F4C7-AF4B-4782-A6A1-F6D9609896A7}" srcOrd="1" destOrd="0" parTransId="{C3C2B563-8524-4338-9BC7-1E801552EDBF}" sibTransId="{AB4861FC-ADBA-47FD-AF96-242B644B9310}"/>
    <dgm:cxn modelId="{844021CC-C8F8-422D-8F29-FADECE4E3B9C}" type="presOf" srcId="{EF78F4C7-AF4B-4782-A6A1-F6D9609896A7}" destId="{D57A4919-362F-437A-9822-94491E6018B5}" srcOrd="1" destOrd="0" presId="urn:microsoft.com/office/officeart/2016/7/layout/LinearBlockProcessNumbered"/>
    <dgm:cxn modelId="{FE3FCFF2-5C31-4FCE-BF2B-8B487F4E4CFD}" type="presOf" srcId="{1C3E69BC-B3D3-4D3F-AF78-D0E68800C842}" destId="{34CC7999-16E7-4A47-B8E9-806E29F3A6B5}" srcOrd="0" destOrd="2" presId="urn:microsoft.com/office/officeart/2016/7/layout/LinearBlockProcessNumbered"/>
    <dgm:cxn modelId="{FA6B04F6-DBCD-470B-B08C-207C865A95E4}" type="presOf" srcId="{4EA12A43-3C54-4472-9087-EA39482F1F74}" destId="{70E28928-FFD9-41C5-BC49-67EA9B09256E}" srcOrd="0" destOrd="0" presId="urn:microsoft.com/office/officeart/2016/7/layout/LinearBlockProcessNumbered"/>
    <dgm:cxn modelId="{0F0F0E68-5781-4C6E-BAF8-821F2EE34653}" type="presParOf" srcId="{6DD4546D-2994-469D-B470-BE5023C6B521}" destId="{C919D887-6D52-4904-859D-F581BA22F70E}" srcOrd="0" destOrd="0" presId="urn:microsoft.com/office/officeart/2016/7/layout/LinearBlockProcessNumbered"/>
    <dgm:cxn modelId="{F9BE05DE-403B-469B-B44E-54C8AB057049}" type="presParOf" srcId="{C919D887-6D52-4904-859D-F581BA22F70E}" destId="{ED5D899A-2C46-43C9-B923-5AE0153A0D68}" srcOrd="0" destOrd="0" presId="urn:microsoft.com/office/officeart/2016/7/layout/LinearBlockProcessNumbered"/>
    <dgm:cxn modelId="{D511957C-0809-46B5-B804-E5799031D14A}" type="presParOf" srcId="{C919D887-6D52-4904-859D-F581BA22F70E}" destId="{9C12A5DF-FFB5-4D3D-886C-8C30CD509FA7}" srcOrd="1" destOrd="0" presId="urn:microsoft.com/office/officeart/2016/7/layout/LinearBlockProcessNumbered"/>
    <dgm:cxn modelId="{81640ED4-6DBB-482B-8242-69F494EC31C3}" type="presParOf" srcId="{C919D887-6D52-4904-859D-F581BA22F70E}" destId="{34CC7999-16E7-4A47-B8E9-806E29F3A6B5}" srcOrd="2" destOrd="0" presId="urn:microsoft.com/office/officeart/2016/7/layout/LinearBlockProcessNumbered"/>
    <dgm:cxn modelId="{26364BC0-BD77-4E8A-8EAD-69873D402C22}" type="presParOf" srcId="{6DD4546D-2994-469D-B470-BE5023C6B521}" destId="{EC6A0FF9-4203-466D-9FAA-EA8A32BA419F}" srcOrd="1" destOrd="0" presId="urn:microsoft.com/office/officeart/2016/7/layout/LinearBlockProcessNumbered"/>
    <dgm:cxn modelId="{EA908560-76DE-497B-9448-455D6AC4AEE6}" type="presParOf" srcId="{6DD4546D-2994-469D-B470-BE5023C6B521}" destId="{6CCF04AA-56A0-4329-A168-F00B0B612DE3}" srcOrd="2" destOrd="0" presId="urn:microsoft.com/office/officeart/2016/7/layout/LinearBlockProcessNumbered"/>
    <dgm:cxn modelId="{8CB2D7ED-1EB2-411F-94D1-92A4A6C0B927}" type="presParOf" srcId="{6CCF04AA-56A0-4329-A168-F00B0B612DE3}" destId="{DFD2C860-FBBA-4464-BF6D-0A9F824D7240}" srcOrd="0" destOrd="0" presId="urn:microsoft.com/office/officeart/2016/7/layout/LinearBlockProcessNumbered"/>
    <dgm:cxn modelId="{BAF51C7F-FA63-4D9E-ACC3-C11476C4B480}" type="presParOf" srcId="{6CCF04AA-56A0-4329-A168-F00B0B612DE3}" destId="{3BB4B224-B37C-4F05-B0B6-AE46AB9F5F2E}" srcOrd="1" destOrd="0" presId="urn:microsoft.com/office/officeart/2016/7/layout/LinearBlockProcessNumbered"/>
    <dgm:cxn modelId="{F5CC094D-FAA5-4A5B-931D-E6089C1E5B1B}" type="presParOf" srcId="{6CCF04AA-56A0-4329-A168-F00B0B612DE3}" destId="{D57A4919-362F-437A-9822-94491E6018B5}" srcOrd="2" destOrd="0" presId="urn:microsoft.com/office/officeart/2016/7/layout/LinearBlockProcessNumbered"/>
    <dgm:cxn modelId="{EAF3CC80-A028-4954-AC05-479AD9084A96}" type="presParOf" srcId="{6DD4546D-2994-469D-B470-BE5023C6B521}" destId="{48BB1CA8-82B2-4277-AEEA-77C20E5E82B4}" srcOrd="3" destOrd="0" presId="urn:microsoft.com/office/officeart/2016/7/layout/LinearBlockProcessNumbered"/>
    <dgm:cxn modelId="{883D90EF-F70E-41F6-8898-A786E958696B}" type="presParOf" srcId="{6DD4546D-2994-469D-B470-BE5023C6B521}" destId="{580E6CBB-6578-4119-A1C0-1D40D46C01AF}" srcOrd="4" destOrd="0" presId="urn:microsoft.com/office/officeart/2016/7/layout/LinearBlockProcessNumbered"/>
    <dgm:cxn modelId="{2FEA0730-E70E-44FA-9787-7C2090C52584}" type="presParOf" srcId="{580E6CBB-6578-4119-A1C0-1D40D46C01AF}" destId="{70E28928-FFD9-41C5-BC49-67EA9B09256E}" srcOrd="0" destOrd="0" presId="urn:microsoft.com/office/officeart/2016/7/layout/LinearBlockProcessNumbered"/>
    <dgm:cxn modelId="{580B1C52-5E63-4B05-BF1A-30D50A50124B}" type="presParOf" srcId="{580E6CBB-6578-4119-A1C0-1D40D46C01AF}" destId="{74888A05-08EB-47A4-80C6-044F05D17F12}" srcOrd="1" destOrd="0" presId="urn:microsoft.com/office/officeart/2016/7/layout/LinearBlockProcessNumbered"/>
    <dgm:cxn modelId="{B9EA7CA3-0B06-450F-9374-71532E652DAE}" type="presParOf" srcId="{580E6CBB-6578-4119-A1C0-1D40D46C01AF}" destId="{12A7148C-DEB9-4834-8EA1-CB2DC5E66D6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739F63-21B4-49FC-B710-6B05B4ADE1F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973A70-E7BA-405C-9DDA-D50EDC9140FD}">
      <dgm:prSet/>
      <dgm:spPr/>
      <dgm:t>
        <a:bodyPr/>
        <a:lstStyle/>
        <a:p>
          <a:r>
            <a:rPr lang="en-US" b="1">
              <a:solidFill>
                <a:schemeClr val="accent1"/>
              </a:solidFill>
            </a:rPr>
            <a:t>Structure</a:t>
          </a:r>
        </a:p>
      </dgm:t>
    </dgm:pt>
    <dgm:pt modelId="{7B6494D4-3DA9-4E0F-814C-52C7FC4B9EFB}" type="parTrans" cxnId="{921B1CDC-5633-4B70-B749-01D1150DA0F1}">
      <dgm:prSet/>
      <dgm:spPr/>
      <dgm:t>
        <a:bodyPr/>
        <a:lstStyle/>
        <a:p>
          <a:endParaRPr lang="en-US"/>
        </a:p>
      </dgm:t>
    </dgm:pt>
    <dgm:pt modelId="{D0B440A9-0206-4912-BB36-56FEDE1C5C3A}" type="sibTrans" cxnId="{921B1CDC-5633-4B70-B749-01D1150DA0F1}">
      <dgm:prSet/>
      <dgm:spPr/>
      <dgm:t>
        <a:bodyPr/>
        <a:lstStyle/>
        <a:p>
          <a:endParaRPr lang="en-US"/>
        </a:p>
      </dgm:t>
    </dgm:pt>
    <dgm:pt modelId="{F2B2ED63-1B21-4E77-8C80-64E291C3AD15}">
      <dgm:prSet/>
      <dgm:spPr/>
      <dgm:t>
        <a:bodyPr/>
        <a:lstStyle/>
        <a:p>
          <a:r>
            <a:rPr lang="en-US"/>
            <a:t>Easier to use</a:t>
          </a:r>
        </a:p>
      </dgm:t>
    </dgm:pt>
    <dgm:pt modelId="{CB2F78E5-8EC6-40FF-93BE-F6F8E653AFEE}" type="parTrans" cxnId="{1DC0F96C-CA79-4282-86DD-D0562F542FDD}">
      <dgm:prSet/>
      <dgm:spPr/>
      <dgm:t>
        <a:bodyPr/>
        <a:lstStyle/>
        <a:p>
          <a:endParaRPr lang="en-US"/>
        </a:p>
      </dgm:t>
    </dgm:pt>
    <dgm:pt modelId="{839AF508-42D3-4C0E-8D58-B587657E198A}" type="sibTrans" cxnId="{1DC0F96C-CA79-4282-86DD-D0562F542FDD}">
      <dgm:prSet/>
      <dgm:spPr/>
      <dgm:t>
        <a:bodyPr/>
        <a:lstStyle/>
        <a:p>
          <a:endParaRPr lang="en-US"/>
        </a:p>
      </dgm:t>
    </dgm:pt>
    <dgm:pt modelId="{57F4E9DF-93E4-4A84-B5B5-787846C979E1}">
      <dgm:prSet/>
      <dgm:spPr/>
      <dgm:t>
        <a:bodyPr/>
        <a:lstStyle/>
        <a:p>
          <a:r>
            <a:rPr lang="en-US"/>
            <a:t>Easier to process</a:t>
          </a:r>
        </a:p>
      </dgm:t>
    </dgm:pt>
    <dgm:pt modelId="{1EFF1C95-0DB8-4156-9C88-C8AC4434AA8E}" type="parTrans" cxnId="{2D893C0A-9E32-4D3C-AA4E-33592B78174E}">
      <dgm:prSet/>
      <dgm:spPr/>
      <dgm:t>
        <a:bodyPr/>
        <a:lstStyle/>
        <a:p>
          <a:endParaRPr lang="LID4096"/>
        </a:p>
      </dgm:t>
    </dgm:pt>
    <dgm:pt modelId="{FC083FA0-29AD-4560-BB68-D8DA0B925F12}" type="sibTrans" cxnId="{2D893C0A-9E32-4D3C-AA4E-33592B78174E}">
      <dgm:prSet/>
      <dgm:spPr/>
      <dgm:t>
        <a:bodyPr/>
        <a:lstStyle/>
        <a:p>
          <a:endParaRPr lang="LID4096"/>
        </a:p>
      </dgm:t>
    </dgm:pt>
    <dgm:pt modelId="{68ED4473-E9D1-4612-8A5A-3A889743AADC}">
      <dgm:prSet/>
      <dgm:spPr/>
      <dgm:t>
        <a:bodyPr/>
        <a:lstStyle/>
        <a:p>
          <a:r>
            <a:rPr lang="en-US"/>
            <a:t>Less initial mistakes</a:t>
          </a:r>
        </a:p>
      </dgm:t>
    </dgm:pt>
    <dgm:pt modelId="{CE7EFCB3-4581-4CC3-A5C0-B09EF6C4FC90}" type="parTrans" cxnId="{C3CFB95B-2FC0-4109-955D-E83B9B2CACFD}">
      <dgm:prSet/>
      <dgm:spPr/>
      <dgm:t>
        <a:bodyPr/>
        <a:lstStyle/>
        <a:p>
          <a:endParaRPr lang="LID4096"/>
        </a:p>
      </dgm:t>
    </dgm:pt>
    <dgm:pt modelId="{359D3DAC-89A1-4DF9-9581-562D7DA54B8B}" type="sibTrans" cxnId="{C3CFB95B-2FC0-4109-955D-E83B9B2CACFD}">
      <dgm:prSet/>
      <dgm:spPr/>
      <dgm:t>
        <a:bodyPr/>
        <a:lstStyle/>
        <a:p>
          <a:endParaRPr lang="LID4096"/>
        </a:p>
      </dgm:t>
    </dgm:pt>
    <dgm:pt modelId="{EFCB0536-AFF7-48FA-AF78-6AF196C8EDB1}">
      <dgm:prSet custT="1"/>
      <dgm:spPr/>
      <dgm:t>
        <a:bodyPr/>
        <a:lstStyle/>
        <a:p>
          <a:pPr algn="ctr"/>
          <a:endParaRPr lang="en-US" sz="3400" b="1">
            <a:solidFill>
              <a:schemeClr val="accent1"/>
            </a:solidFill>
          </a:endParaRPr>
        </a:p>
        <a:p>
          <a:pPr algn="ctr"/>
          <a:r>
            <a:rPr lang="en-US" sz="3400" b="1">
              <a:solidFill>
                <a:schemeClr val="accent1"/>
              </a:solidFill>
            </a:rPr>
            <a:t>Improved results</a:t>
          </a:r>
        </a:p>
      </dgm:t>
    </dgm:pt>
    <dgm:pt modelId="{189E0EA1-C5EB-458A-A37A-030CE87BCCF2}" type="parTrans" cxnId="{B85D1270-6552-400A-B4B5-A2DBC8127864}">
      <dgm:prSet/>
      <dgm:spPr/>
      <dgm:t>
        <a:bodyPr/>
        <a:lstStyle/>
        <a:p>
          <a:endParaRPr lang="LID4096"/>
        </a:p>
      </dgm:t>
    </dgm:pt>
    <dgm:pt modelId="{8DB60554-3AA8-4BF8-B751-77A0A4316D0C}" type="sibTrans" cxnId="{B85D1270-6552-400A-B4B5-A2DBC8127864}">
      <dgm:prSet/>
      <dgm:spPr/>
      <dgm:t>
        <a:bodyPr/>
        <a:lstStyle/>
        <a:p>
          <a:endParaRPr lang="LID4096"/>
        </a:p>
      </dgm:t>
    </dgm:pt>
    <dgm:pt modelId="{25F68424-1C29-4118-A656-2F1AB7317255}">
      <dgm:prSet/>
      <dgm:spPr/>
      <dgm:t>
        <a:bodyPr/>
        <a:lstStyle/>
        <a:p>
          <a:r>
            <a:rPr lang="en-US" b="1">
              <a:solidFill>
                <a:schemeClr val="accent1"/>
              </a:solidFill>
            </a:rPr>
            <a:t>Cleaning</a:t>
          </a:r>
          <a:endParaRPr lang="en-US"/>
        </a:p>
      </dgm:t>
    </dgm:pt>
    <dgm:pt modelId="{AC7D07C8-33ED-4E93-9DB1-7DD1269EF8FB}" type="parTrans" cxnId="{BA9BC080-9BDA-481C-9ABB-BE6AD0C7B4D1}">
      <dgm:prSet/>
      <dgm:spPr/>
      <dgm:t>
        <a:bodyPr/>
        <a:lstStyle/>
        <a:p>
          <a:endParaRPr lang="nl-NL"/>
        </a:p>
      </dgm:t>
    </dgm:pt>
    <dgm:pt modelId="{219C7BB9-B210-4607-A1F7-9C8C5B8E2E77}" type="sibTrans" cxnId="{BA9BC080-9BDA-481C-9ABB-BE6AD0C7B4D1}">
      <dgm:prSet/>
      <dgm:spPr/>
      <dgm:t>
        <a:bodyPr/>
        <a:lstStyle/>
        <a:p>
          <a:endParaRPr lang="nl-NL"/>
        </a:p>
      </dgm:t>
    </dgm:pt>
    <dgm:pt modelId="{D9158976-C9A9-44B6-87B3-32BDAEC1A5EE}">
      <dgm:prSet/>
      <dgm:spPr/>
      <dgm:t>
        <a:bodyPr/>
        <a:lstStyle/>
        <a:p>
          <a:r>
            <a:rPr lang="en-US"/>
            <a:t>Improved methods</a:t>
          </a:r>
        </a:p>
      </dgm:t>
    </dgm:pt>
    <dgm:pt modelId="{271491BF-77DE-4FAE-82F4-78F7A3415DED}" type="parTrans" cxnId="{0CDFAE44-7056-41E1-9794-460F6EDF50A2}">
      <dgm:prSet/>
      <dgm:spPr/>
      <dgm:t>
        <a:bodyPr/>
        <a:lstStyle/>
        <a:p>
          <a:endParaRPr lang="nl-NL"/>
        </a:p>
      </dgm:t>
    </dgm:pt>
    <dgm:pt modelId="{8C407A4B-9FA3-4EC4-AA8A-24D83398FD7E}" type="sibTrans" cxnId="{0CDFAE44-7056-41E1-9794-460F6EDF50A2}">
      <dgm:prSet/>
      <dgm:spPr/>
      <dgm:t>
        <a:bodyPr/>
        <a:lstStyle/>
        <a:p>
          <a:endParaRPr lang="nl-NL"/>
        </a:p>
      </dgm:t>
    </dgm:pt>
    <dgm:pt modelId="{07993EC6-43C9-4560-AC43-CAED698A8089}">
      <dgm:prSet/>
      <dgm:spPr/>
      <dgm:t>
        <a:bodyPr/>
        <a:lstStyle/>
        <a:p>
          <a:r>
            <a:rPr lang="en-US"/>
            <a:t>Customized to fit all new .csv files</a:t>
          </a:r>
        </a:p>
      </dgm:t>
    </dgm:pt>
    <dgm:pt modelId="{99D40E43-AB9D-4A0E-8A3D-A02576EA66BC}" type="parTrans" cxnId="{284EE084-34AC-4EDD-904F-7107A61B16B3}">
      <dgm:prSet/>
      <dgm:spPr/>
      <dgm:t>
        <a:bodyPr/>
        <a:lstStyle/>
        <a:p>
          <a:endParaRPr lang="nl-NL"/>
        </a:p>
      </dgm:t>
    </dgm:pt>
    <dgm:pt modelId="{E73BDCAC-2F73-4FC9-AC41-7370446794D2}" type="sibTrans" cxnId="{284EE084-34AC-4EDD-904F-7107A61B16B3}">
      <dgm:prSet/>
      <dgm:spPr/>
      <dgm:t>
        <a:bodyPr/>
        <a:lstStyle/>
        <a:p>
          <a:endParaRPr lang="nl-NL"/>
        </a:p>
      </dgm:t>
    </dgm:pt>
    <dgm:pt modelId="{18DB9C1F-7C2F-42BC-BE7B-009B93E23C65}">
      <dgm:prSet/>
      <dgm:spPr/>
      <dgm:t>
        <a:bodyPr/>
        <a:lstStyle/>
        <a:p>
          <a:r>
            <a:rPr lang="en-US"/>
            <a:t>Better findings in general</a:t>
          </a:r>
        </a:p>
      </dgm:t>
    </dgm:pt>
    <dgm:pt modelId="{835A8508-815A-4295-A141-3FA1DA1E4583}" type="parTrans" cxnId="{A95E7B1B-EBC8-4380-9803-EA5830C42930}">
      <dgm:prSet/>
      <dgm:spPr/>
      <dgm:t>
        <a:bodyPr/>
        <a:lstStyle/>
        <a:p>
          <a:endParaRPr lang="nl-NL"/>
        </a:p>
      </dgm:t>
    </dgm:pt>
    <dgm:pt modelId="{6EB68294-FD1D-4658-9289-EBD610E6BBB1}" type="sibTrans" cxnId="{A95E7B1B-EBC8-4380-9803-EA5830C42930}">
      <dgm:prSet/>
      <dgm:spPr/>
      <dgm:t>
        <a:bodyPr/>
        <a:lstStyle/>
        <a:p>
          <a:endParaRPr lang="nl-NL"/>
        </a:p>
      </dgm:t>
    </dgm:pt>
    <dgm:pt modelId="{4FC4C680-33BA-4558-B055-5FAA44DC4E7B}" type="pres">
      <dgm:prSet presAssocID="{4E739F63-21B4-49FC-B710-6B05B4ADE1F2}" presName="vert0" presStyleCnt="0">
        <dgm:presLayoutVars>
          <dgm:dir/>
          <dgm:animOne val="branch"/>
          <dgm:animLvl val="lvl"/>
        </dgm:presLayoutVars>
      </dgm:prSet>
      <dgm:spPr/>
    </dgm:pt>
    <dgm:pt modelId="{866C6A83-B272-43C2-8DEF-EC98F60FB1AE}" type="pres">
      <dgm:prSet presAssocID="{72973A70-E7BA-405C-9DDA-D50EDC9140FD}" presName="thickLine" presStyleLbl="alignNode1" presStyleIdx="0" presStyleCnt="3"/>
      <dgm:spPr/>
    </dgm:pt>
    <dgm:pt modelId="{EDBDE077-1613-4E61-8451-983D5C104551}" type="pres">
      <dgm:prSet presAssocID="{72973A70-E7BA-405C-9DDA-D50EDC9140FD}" presName="horz1" presStyleCnt="0"/>
      <dgm:spPr/>
    </dgm:pt>
    <dgm:pt modelId="{6D032685-0AC5-413E-87BD-197D323E9FCC}" type="pres">
      <dgm:prSet presAssocID="{72973A70-E7BA-405C-9DDA-D50EDC9140FD}" presName="tx1" presStyleLbl="revTx" presStyleIdx="0" presStyleCnt="9"/>
      <dgm:spPr/>
    </dgm:pt>
    <dgm:pt modelId="{8AA20983-FC32-4063-B642-648D1890C01B}" type="pres">
      <dgm:prSet presAssocID="{72973A70-E7BA-405C-9DDA-D50EDC9140FD}" presName="vert1" presStyleCnt="0"/>
      <dgm:spPr/>
    </dgm:pt>
    <dgm:pt modelId="{9488FA73-2E4D-4AFA-8814-6286CCAE9EBE}" type="pres">
      <dgm:prSet presAssocID="{F2B2ED63-1B21-4E77-8C80-64E291C3AD15}" presName="vertSpace2a" presStyleCnt="0"/>
      <dgm:spPr/>
    </dgm:pt>
    <dgm:pt modelId="{D8349FEC-AE8F-4948-B758-B126F9E02826}" type="pres">
      <dgm:prSet presAssocID="{F2B2ED63-1B21-4E77-8C80-64E291C3AD15}" presName="horz2" presStyleCnt="0"/>
      <dgm:spPr/>
    </dgm:pt>
    <dgm:pt modelId="{495A0DAA-6A36-408F-9AC5-2F9E6EE8EA0F}" type="pres">
      <dgm:prSet presAssocID="{F2B2ED63-1B21-4E77-8C80-64E291C3AD15}" presName="horzSpace2" presStyleCnt="0"/>
      <dgm:spPr/>
    </dgm:pt>
    <dgm:pt modelId="{4BBFAA56-332C-49F0-A952-1CC835033BF6}" type="pres">
      <dgm:prSet presAssocID="{F2B2ED63-1B21-4E77-8C80-64E291C3AD15}" presName="tx2" presStyleLbl="revTx" presStyleIdx="1" presStyleCnt="9"/>
      <dgm:spPr/>
    </dgm:pt>
    <dgm:pt modelId="{49AC9F7C-AA54-4490-BFA1-A538073A895D}" type="pres">
      <dgm:prSet presAssocID="{F2B2ED63-1B21-4E77-8C80-64E291C3AD15}" presName="vert2" presStyleCnt="0"/>
      <dgm:spPr/>
    </dgm:pt>
    <dgm:pt modelId="{B0758F56-9050-43EC-974A-A97ABF5D844A}" type="pres">
      <dgm:prSet presAssocID="{F2B2ED63-1B21-4E77-8C80-64E291C3AD15}" presName="thinLine2b" presStyleLbl="callout" presStyleIdx="0" presStyleCnt="6"/>
      <dgm:spPr/>
    </dgm:pt>
    <dgm:pt modelId="{4ECBB6A1-7A0D-4CFE-A7F4-3BB49C531F57}" type="pres">
      <dgm:prSet presAssocID="{F2B2ED63-1B21-4E77-8C80-64E291C3AD15}" presName="vertSpace2b" presStyleCnt="0"/>
      <dgm:spPr/>
    </dgm:pt>
    <dgm:pt modelId="{BD8019CB-1EF1-4DA7-A352-1AC68110296B}" type="pres">
      <dgm:prSet presAssocID="{57F4E9DF-93E4-4A84-B5B5-787846C979E1}" presName="horz2" presStyleCnt="0"/>
      <dgm:spPr/>
    </dgm:pt>
    <dgm:pt modelId="{C88100A0-6753-4074-87AF-B5F13277D5FE}" type="pres">
      <dgm:prSet presAssocID="{57F4E9DF-93E4-4A84-B5B5-787846C979E1}" presName="horzSpace2" presStyleCnt="0"/>
      <dgm:spPr/>
    </dgm:pt>
    <dgm:pt modelId="{86A8CE31-7704-4958-B91F-069061ED0FBE}" type="pres">
      <dgm:prSet presAssocID="{57F4E9DF-93E4-4A84-B5B5-787846C979E1}" presName="tx2" presStyleLbl="revTx" presStyleIdx="2" presStyleCnt="9"/>
      <dgm:spPr/>
    </dgm:pt>
    <dgm:pt modelId="{D45AD990-C777-46BE-8CA3-AA99B05463F8}" type="pres">
      <dgm:prSet presAssocID="{57F4E9DF-93E4-4A84-B5B5-787846C979E1}" presName="vert2" presStyleCnt="0"/>
      <dgm:spPr/>
    </dgm:pt>
    <dgm:pt modelId="{EA720A50-25D4-4154-9861-9F47B36B8A25}" type="pres">
      <dgm:prSet presAssocID="{57F4E9DF-93E4-4A84-B5B5-787846C979E1}" presName="thinLine2b" presStyleLbl="callout" presStyleIdx="1" presStyleCnt="6"/>
      <dgm:spPr/>
    </dgm:pt>
    <dgm:pt modelId="{F221589C-A091-48E7-A34D-68FB35FFA278}" type="pres">
      <dgm:prSet presAssocID="{57F4E9DF-93E4-4A84-B5B5-787846C979E1}" presName="vertSpace2b" presStyleCnt="0"/>
      <dgm:spPr/>
    </dgm:pt>
    <dgm:pt modelId="{4589893B-7D56-4C20-AF1F-2EFDC2D8A3E5}" type="pres">
      <dgm:prSet presAssocID="{68ED4473-E9D1-4612-8A5A-3A889743AADC}" presName="horz2" presStyleCnt="0"/>
      <dgm:spPr/>
    </dgm:pt>
    <dgm:pt modelId="{56D2D48D-2FF3-4121-A48B-426DD4BB239E}" type="pres">
      <dgm:prSet presAssocID="{68ED4473-E9D1-4612-8A5A-3A889743AADC}" presName="horzSpace2" presStyleCnt="0"/>
      <dgm:spPr/>
    </dgm:pt>
    <dgm:pt modelId="{EB7A19E8-4DFB-44ED-A6C7-75FE105F3803}" type="pres">
      <dgm:prSet presAssocID="{68ED4473-E9D1-4612-8A5A-3A889743AADC}" presName="tx2" presStyleLbl="revTx" presStyleIdx="3" presStyleCnt="9"/>
      <dgm:spPr/>
    </dgm:pt>
    <dgm:pt modelId="{E2803F94-44AE-4EB9-BBA8-14E7155DE442}" type="pres">
      <dgm:prSet presAssocID="{68ED4473-E9D1-4612-8A5A-3A889743AADC}" presName="vert2" presStyleCnt="0"/>
      <dgm:spPr/>
    </dgm:pt>
    <dgm:pt modelId="{F3CA3B6D-CBE7-43D2-ABE8-5B9323945C70}" type="pres">
      <dgm:prSet presAssocID="{68ED4473-E9D1-4612-8A5A-3A889743AADC}" presName="thinLine2b" presStyleLbl="callout" presStyleIdx="2" presStyleCnt="6"/>
      <dgm:spPr/>
    </dgm:pt>
    <dgm:pt modelId="{5626AC53-713D-420B-B543-6073BAE6605C}" type="pres">
      <dgm:prSet presAssocID="{68ED4473-E9D1-4612-8A5A-3A889743AADC}" presName="vertSpace2b" presStyleCnt="0"/>
      <dgm:spPr/>
    </dgm:pt>
    <dgm:pt modelId="{438D04A4-9776-4E9C-B642-91D594937ECD}" type="pres">
      <dgm:prSet presAssocID="{25F68424-1C29-4118-A656-2F1AB7317255}" presName="thickLine" presStyleLbl="alignNode1" presStyleIdx="1" presStyleCnt="3"/>
      <dgm:spPr/>
    </dgm:pt>
    <dgm:pt modelId="{FBB5BE45-2260-41B8-8BF0-5736C30F6D10}" type="pres">
      <dgm:prSet presAssocID="{25F68424-1C29-4118-A656-2F1AB7317255}" presName="horz1" presStyleCnt="0"/>
      <dgm:spPr/>
    </dgm:pt>
    <dgm:pt modelId="{BA1E6095-99C9-46B9-80C1-79845E7A2A44}" type="pres">
      <dgm:prSet presAssocID="{25F68424-1C29-4118-A656-2F1AB7317255}" presName="tx1" presStyleLbl="revTx" presStyleIdx="4" presStyleCnt="9"/>
      <dgm:spPr/>
    </dgm:pt>
    <dgm:pt modelId="{3655E977-A11E-471C-AFDE-24E17E686350}" type="pres">
      <dgm:prSet presAssocID="{25F68424-1C29-4118-A656-2F1AB7317255}" presName="vert1" presStyleCnt="0"/>
      <dgm:spPr/>
    </dgm:pt>
    <dgm:pt modelId="{90EE351A-5913-4E22-B99A-7F20E8B98782}" type="pres">
      <dgm:prSet presAssocID="{D9158976-C9A9-44B6-87B3-32BDAEC1A5EE}" presName="vertSpace2a" presStyleCnt="0"/>
      <dgm:spPr/>
    </dgm:pt>
    <dgm:pt modelId="{65DA90FB-0579-48EB-B3A0-354313E753EF}" type="pres">
      <dgm:prSet presAssocID="{D9158976-C9A9-44B6-87B3-32BDAEC1A5EE}" presName="horz2" presStyleCnt="0"/>
      <dgm:spPr/>
    </dgm:pt>
    <dgm:pt modelId="{06D68A1E-34C0-42E3-BD73-8DF27EB27C3A}" type="pres">
      <dgm:prSet presAssocID="{D9158976-C9A9-44B6-87B3-32BDAEC1A5EE}" presName="horzSpace2" presStyleCnt="0"/>
      <dgm:spPr/>
    </dgm:pt>
    <dgm:pt modelId="{54FDD406-77C4-4FE8-BDEE-FC20D2A99F15}" type="pres">
      <dgm:prSet presAssocID="{D9158976-C9A9-44B6-87B3-32BDAEC1A5EE}" presName="tx2" presStyleLbl="revTx" presStyleIdx="5" presStyleCnt="9"/>
      <dgm:spPr/>
    </dgm:pt>
    <dgm:pt modelId="{CC265756-ABE7-4EF7-9B40-58EB5CC48368}" type="pres">
      <dgm:prSet presAssocID="{D9158976-C9A9-44B6-87B3-32BDAEC1A5EE}" presName="vert2" presStyleCnt="0"/>
      <dgm:spPr/>
    </dgm:pt>
    <dgm:pt modelId="{F6E5FEDA-F3E3-4FC8-8EA6-B26B5C201255}" type="pres">
      <dgm:prSet presAssocID="{D9158976-C9A9-44B6-87B3-32BDAEC1A5EE}" presName="thinLine2b" presStyleLbl="callout" presStyleIdx="3" presStyleCnt="6"/>
      <dgm:spPr/>
    </dgm:pt>
    <dgm:pt modelId="{377C4719-3795-4BAE-B4E3-E8DD22C6175C}" type="pres">
      <dgm:prSet presAssocID="{D9158976-C9A9-44B6-87B3-32BDAEC1A5EE}" presName="vertSpace2b" presStyleCnt="0"/>
      <dgm:spPr/>
    </dgm:pt>
    <dgm:pt modelId="{B48C1C1C-E519-47CB-986E-ACAF08089781}" type="pres">
      <dgm:prSet presAssocID="{07993EC6-43C9-4560-AC43-CAED698A8089}" presName="horz2" presStyleCnt="0"/>
      <dgm:spPr/>
    </dgm:pt>
    <dgm:pt modelId="{1F329469-9EA0-4FDC-AD26-891B05FC0523}" type="pres">
      <dgm:prSet presAssocID="{07993EC6-43C9-4560-AC43-CAED698A8089}" presName="horzSpace2" presStyleCnt="0"/>
      <dgm:spPr/>
    </dgm:pt>
    <dgm:pt modelId="{8904229F-13DF-49CA-BF26-4B297D19ECCD}" type="pres">
      <dgm:prSet presAssocID="{07993EC6-43C9-4560-AC43-CAED698A8089}" presName="tx2" presStyleLbl="revTx" presStyleIdx="6" presStyleCnt="9"/>
      <dgm:spPr/>
    </dgm:pt>
    <dgm:pt modelId="{9015167A-5DEE-4844-9652-1DDCD9A46E2A}" type="pres">
      <dgm:prSet presAssocID="{07993EC6-43C9-4560-AC43-CAED698A8089}" presName="vert2" presStyleCnt="0"/>
      <dgm:spPr/>
    </dgm:pt>
    <dgm:pt modelId="{9B85AE5E-45CA-419C-8E2D-E7370CB68C12}" type="pres">
      <dgm:prSet presAssocID="{07993EC6-43C9-4560-AC43-CAED698A8089}" presName="thinLine2b" presStyleLbl="callout" presStyleIdx="4" presStyleCnt="6"/>
      <dgm:spPr/>
    </dgm:pt>
    <dgm:pt modelId="{99422832-9973-45A7-9B20-7642E09654F2}" type="pres">
      <dgm:prSet presAssocID="{07993EC6-43C9-4560-AC43-CAED698A8089}" presName="vertSpace2b" presStyleCnt="0"/>
      <dgm:spPr/>
    </dgm:pt>
    <dgm:pt modelId="{B3B2B10B-4CC2-4842-B913-93AD4461B67F}" type="pres">
      <dgm:prSet presAssocID="{18DB9C1F-7C2F-42BC-BE7B-009B93E23C65}" presName="horz2" presStyleCnt="0"/>
      <dgm:spPr/>
    </dgm:pt>
    <dgm:pt modelId="{0C588CC6-7962-4D84-B19B-807DC4622E35}" type="pres">
      <dgm:prSet presAssocID="{18DB9C1F-7C2F-42BC-BE7B-009B93E23C65}" presName="horzSpace2" presStyleCnt="0"/>
      <dgm:spPr/>
    </dgm:pt>
    <dgm:pt modelId="{0281FB90-F7A5-4D59-A2D9-F999A6AB37C5}" type="pres">
      <dgm:prSet presAssocID="{18DB9C1F-7C2F-42BC-BE7B-009B93E23C65}" presName="tx2" presStyleLbl="revTx" presStyleIdx="7" presStyleCnt="9"/>
      <dgm:spPr/>
    </dgm:pt>
    <dgm:pt modelId="{445CD44C-B962-48AE-8F42-84A207510DCC}" type="pres">
      <dgm:prSet presAssocID="{18DB9C1F-7C2F-42BC-BE7B-009B93E23C65}" presName="vert2" presStyleCnt="0"/>
      <dgm:spPr/>
    </dgm:pt>
    <dgm:pt modelId="{DFD95B1C-884B-45B8-AAE2-54962A73CFE8}" type="pres">
      <dgm:prSet presAssocID="{18DB9C1F-7C2F-42BC-BE7B-009B93E23C65}" presName="thinLine2b" presStyleLbl="callout" presStyleIdx="5" presStyleCnt="6"/>
      <dgm:spPr/>
    </dgm:pt>
    <dgm:pt modelId="{F317993C-D582-4B2F-83BF-BA586E83BC09}" type="pres">
      <dgm:prSet presAssocID="{18DB9C1F-7C2F-42BC-BE7B-009B93E23C65}" presName="vertSpace2b" presStyleCnt="0"/>
      <dgm:spPr/>
    </dgm:pt>
    <dgm:pt modelId="{82935977-AE27-4F22-8EB8-F83777460480}" type="pres">
      <dgm:prSet presAssocID="{EFCB0536-AFF7-48FA-AF78-6AF196C8EDB1}" presName="thickLine" presStyleLbl="alignNode1" presStyleIdx="2" presStyleCnt="3"/>
      <dgm:spPr/>
    </dgm:pt>
    <dgm:pt modelId="{283F0EBF-50BB-49B4-8EE1-D81533CA89C9}" type="pres">
      <dgm:prSet presAssocID="{EFCB0536-AFF7-48FA-AF78-6AF196C8EDB1}" presName="horz1" presStyleCnt="0"/>
      <dgm:spPr/>
    </dgm:pt>
    <dgm:pt modelId="{5719FD31-3E20-454F-B71F-B1CED7F826B9}" type="pres">
      <dgm:prSet presAssocID="{EFCB0536-AFF7-48FA-AF78-6AF196C8EDB1}" presName="tx1" presStyleLbl="revTx" presStyleIdx="8" presStyleCnt="9" custScaleX="500000" custLinFactNeighborX="-1324" custLinFactNeighborY="-14526"/>
      <dgm:spPr/>
    </dgm:pt>
    <dgm:pt modelId="{06CDF086-CEA3-4259-8F0C-220A7EC47EE3}" type="pres">
      <dgm:prSet presAssocID="{EFCB0536-AFF7-48FA-AF78-6AF196C8EDB1}" presName="vert1" presStyleCnt="0"/>
      <dgm:spPr/>
    </dgm:pt>
  </dgm:ptLst>
  <dgm:cxnLst>
    <dgm:cxn modelId="{2D893C0A-9E32-4D3C-AA4E-33592B78174E}" srcId="{72973A70-E7BA-405C-9DDA-D50EDC9140FD}" destId="{57F4E9DF-93E4-4A84-B5B5-787846C979E1}" srcOrd="1" destOrd="0" parTransId="{1EFF1C95-0DB8-4156-9C88-C8AC4434AA8E}" sibTransId="{FC083FA0-29AD-4560-BB68-D8DA0B925F12}"/>
    <dgm:cxn modelId="{A95E7B1B-EBC8-4380-9803-EA5830C42930}" srcId="{25F68424-1C29-4118-A656-2F1AB7317255}" destId="{18DB9C1F-7C2F-42BC-BE7B-009B93E23C65}" srcOrd="2" destOrd="0" parTransId="{835A8508-815A-4295-A141-3FA1DA1E4583}" sibTransId="{6EB68294-FD1D-4658-9289-EBD610E6BBB1}"/>
    <dgm:cxn modelId="{E7ACE724-65D3-4DCE-9B03-E68C03E6326B}" type="presOf" srcId="{07993EC6-43C9-4560-AC43-CAED698A8089}" destId="{8904229F-13DF-49CA-BF26-4B297D19ECCD}" srcOrd="0" destOrd="0" presId="urn:microsoft.com/office/officeart/2008/layout/LinedList"/>
    <dgm:cxn modelId="{F9440828-166A-445E-B8B8-81FC20F5690B}" type="presOf" srcId="{F2B2ED63-1B21-4E77-8C80-64E291C3AD15}" destId="{4BBFAA56-332C-49F0-A952-1CC835033BF6}" srcOrd="0" destOrd="0" presId="urn:microsoft.com/office/officeart/2008/layout/LinedList"/>
    <dgm:cxn modelId="{C3CFB95B-2FC0-4109-955D-E83B9B2CACFD}" srcId="{72973A70-E7BA-405C-9DDA-D50EDC9140FD}" destId="{68ED4473-E9D1-4612-8A5A-3A889743AADC}" srcOrd="2" destOrd="0" parTransId="{CE7EFCB3-4581-4CC3-A5C0-B09EF6C4FC90}" sibTransId="{359D3DAC-89A1-4DF9-9581-562D7DA54B8B}"/>
    <dgm:cxn modelId="{0CDFAE44-7056-41E1-9794-460F6EDF50A2}" srcId="{25F68424-1C29-4118-A656-2F1AB7317255}" destId="{D9158976-C9A9-44B6-87B3-32BDAEC1A5EE}" srcOrd="0" destOrd="0" parTransId="{271491BF-77DE-4FAE-82F4-78F7A3415DED}" sibTransId="{8C407A4B-9FA3-4EC4-AA8A-24D83398FD7E}"/>
    <dgm:cxn modelId="{22415367-10C0-4AA1-8970-DEA9C4DF903D}" type="presOf" srcId="{4E739F63-21B4-49FC-B710-6B05B4ADE1F2}" destId="{4FC4C680-33BA-4558-B055-5FAA44DC4E7B}" srcOrd="0" destOrd="0" presId="urn:microsoft.com/office/officeart/2008/layout/LinedList"/>
    <dgm:cxn modelId="{1DC0F96C-CA79-4282-86DD-D0562F542FDD}" srcId="{72973A70-E7BA-405C-9DDA-D50EDC9140FD}" destId="{F2B2ED63-1B21-4E77-8C80-64E291C3AD15}" srcOrd="0" destOrd="0" parTransId="{CB2F78E5-8EC6-40FF-93BE-F6F8E653AFEE}" sibTransId="{839AF508-42D3-4C0E-8D58-B587657E198A}"/>
    <dgm:cxn modelId="{B85D1270-6552-400A-B4B5-A2DBC8127864}" srcId="{4E739F63-21B4-49FC-B710-6B05B4ADE1F2}" destId="{EFCB0536-AFF7-48FA-AF78-6AF196C8EDB1}" srcOrd="2" destOrd="0" parTransId="{189E0EA1-C5EB-458A-A37A-030CE87BCCF2}" sibTransId="{8DB60554-3AA8-4BF8-B751-77A0A4316D0C}"/>
    <dgm:cxn modelId="{66F5F253-6458-4162-B5DC-A5C60C43268F}" type="presOf" srcId="{72973A70-E7BA-405C-9DDA-D50EDC9140FD}" destId="{6D032685-0AC5-413E-87BD-197D323E9FCC}" srcOrd="0" destOrd="0" presId="urn:microsoft.com/office/officeart/2008/layout/LinedList"/>
    <dgm:cxn modelId="{9AA2C979-8E44-4411-8E70-240970F037E9}" type="presOf" srcId="{25F68424-1C29-4118-A656-2F1AB7317255}" destId="{BA1E6095-99C9-46B9-80C1-79845E7A2A44}" srcOrd="0" destOrd="0" presId="urn:microsoft.com/office/officeart/2008/layout/LinedList"/>
    <dgm:cxn modelId="{BA9BC080-9BDA-481C-9ABB-BE6AD0C7B4D1}" srcId="{4E739F63-21B4-49FC-B710-6B05B4ADE1F2}" destId="{25F68424-1C29-4118-A656-2F1AB7317255}" srcOrd="1" destOrd="0" parTransId="{AC7D07C8-33ED-4E93-9DB1-7DD1269EF8FB}" sibTransId="{219C7BB9-B210-4607-A1F7-9C8C5B8E2E77}"/>
    <dgm:cxn modelId="{284EE084-34AC-4EDD-904F-7107A61B16B3}" srcId="{25F68424-1C29-4118-A656-2F1AB7317255}" destId="{07993EC6-43C9-4560-AC43-CAED698A8089}" srcOrd="1" destOrd="0" parTransId="{99D40E43-AB9D-4A0E-8A3D-A02576EA66BC}" sibTransId="{E73BDCAC-2F73-4FC9-AC41-7370446794D2}"/>
    <dgm:cxn modelId="{F8BEFF93-1637-436F-8A3A-52C961684FC1}" type="presOf" srcId="{57F4E9DF-93E4-4A84-B5B5-787846C979E1}" destId="{86A8CE31-7704-4958-B91F-069061ED0FBE}" srcOrd="0" destOrd="0" presId="urn:microsoft.com/office/officeart/2008/layout/LinedList"/>
    <dgm:cxn modelId="{73CB7FBA-9D34-4B55-A711-41755ED57B32}" type="presOf" srcId="{18DB9C1F-7C2F-42BC-BE7B-009B93E23C65}" destId="{0281FB90-F7A5-4D59-A2D9-F999A6AB37C5}" srcOrd="0" destOrd="0" presId="urn:microsoft.com/office/officeart/2008/layout/LinedList"/>
    <dgm:cxn modelId="{CF11B2C1-C676-4CB0-BA70-15B467D81479}" type="presOf" srcId="{D9158976-C9A9-44B6-87B3-32BDAEC1A5EE}" destId="{54FDD406-77C4-4FE8-BDEE-FC20D2A99F15}" srcOrd="0" destOrd="0" presId="urn:microsoft.com/office/officeart/2008/layout/LinedList"/>
    <dgm:cxn modelId="{2AFE32C6-D764-4E25-AEDE-F18B98867E4B}" type="presOf" srcId="{EFCB0536-AFF7-48FA-AF78-6AF196C8EDB1}" destId="{5719FD31-3E20-454F-B71F-B1CED7F826B9}" srcOrd="0" destOrd="0" presId="urn:microsoft.com/office/officeart/2008/layout/LinedList"/>
    <dgm:cxn modelId="{921B1CDC-5633-4B70-B749-01D1150DA0F1}" srcId="{4E739F63-21B4-49FC-B710-6B05B4ADE1F2}" destId="{72973A70-E7BA-405C-9DDA-D50EDC9140FD}" srcOrd="0" destOrd="0" parTransId="{7B6494D4-3DA9-4E0F-814C-52C7FC4B9EFB}" sibTransId="{D0B440A9-0206-4912-BB36-56FEDE1C5C3A}"/>
    <dgm:cxn modelId="{0FD358DC-21B7-4592-80FC-8F8873121C7C}" type="presOf" srcId="{68ED4473-E9D1-4612-8A5A-3A889743AADC}" destId="{EB7A19E8-4DFB-44ED-A6C7-75FE105F3803}" srcOrd="0" destOrd="0" presId="urn:microsoft.com/office/officeart/2008/layout/LinedList"/>
    <dgm:cxn modelId="{9A7E063C-2A29-4356-8FCB-C4B190F958E5}" type="presParOf" srcId="{4FC4C680-33BA-4558-B055-5FAA44DC4E7B}" destId="{866C6A83-B272-43C2-8DEF-EC98F60FB1AE}" srcOrd="0" destOrd="0" presId="urn:microsoft.com/office/officeart/2008/layout/LinedList"/>
    <dgm:cxn modelId="{4A44FEB4-6329-41B5-86F3-EC34F2642C3F}" type="presParOf" srcId="{4FC4C680-33BA-4558-B055-5FAA44DC4E7B}" destId="{EDBDE077-1613-4E61-8451-983D5C104551}" srcOrd="1" destOrd="0" presId="urn:microsoft.com/office/officeart/2008/layout/LinedList"/>
    <dgm:cxn modelId="{8C99F3AF-9F4A-4577-852A-87CD139D2F47}" type="presParOf" srcId="{EDBDE077-1613-4E61-8451-983D5C104551}" destId="{6D032685-0AC5-413E-87BD-197D323E9FCC}" srcOrd="0" destOrd="0" presId="urn:microsoft.com/office/officeart/2008/layout/LinedList"/>
    <dgm:cxn modelId="{52090F4A-B2F0-474A-95D3-4D66CA6199E9}" type="presParOf" srcId="{EDBDE077-1613-4E61-8451-983D5C104551}" destId="{8AA20983-FC32-4063-B642-648D1890C01B}" srcOrd="1" destOrd="0" presId="urn:microsoft.com/office/officeart/2008/layout/LinedList"/>
    <dgm:cxn modelId="{C96ACB2F-AD4F-417B-A5F4-4415CB602F0E}" type="presParOf" srcId="{8AA20983-FC32-4063-B642-648D1890C01B}" destId="{9488FA73-2E4D-4AFA-8814-6286CCAE9EBE}" srcOrd="0" destOrd="0" presId="urn:microsoft.com/office/officeart/2008/layout/LinedList"/>
    <dgm:cxn modelId="{90A7C66E-D348-4B6A-A1B2-AF43F318C9AA}" type="presParOf" srcId="{8AA20983-FC32-4063-B642-648D1890C01B}" destId="{D8349FEC-AE8F-4948-B758-B126F9E02826}" srcOrd="1" destOrd="0" presId="urn:microsoft.com/office/officeart/2008/layout/LinedList"/>
    <dgm:cxn modelId="{DBC7986A-CA61-4489-AA3B-6E5E9BEDCD99}" type="presParOf" srcId="{D8349FEC-AE8F-4948-B758-B126F9E02826}" destId="{495A0DAA-6A36-408F-9AC5-2F9E6EE8EA0F}" srcOrd="0" destOrd="0" presId="urn:microsoft.com/office/officeart/2008/layout/LinedList"/>
    <dgm:cxn modelId="{AF70138A-13AB-4A5D-A5CE-0AD2C2B599A1}" type="presParOf" srcId="{D8349FEC-AE8F-4948-B758-B126F9E02826}" destId="{4BBFAA56-332C-49F0-A952-1CC835033BF6}" srcOrd="1" destOrd="0" presId="urn:microsoft.com/office/officeart/2008/layout/LinedList"/>
    <dgm:cxn modelId="{471A5588-4E4B-4BF3-A8EA-519A42377562}" type="presParOf" srcId="{D8349FEC-AE8F-4948-B758-B126F9E02826}" destId="{49AC9F7C-AA54-4490-BFA1-A538073A895D}" srcOrd="2" destOrd="0" presId="urn:microsoft.com/office/officeart/2008/layout/LinedList"/>
    <dgm:cxn modelId="{38599777-C00B-4B5E-83BD-4985A5B7F538}" type="presParOf" srcId="{8AA20983-FC32-4063-B642-648D1890C01B}" destId="{B0758F56-9050-43EC-974A-A97ABF5D844A}" srcOrd="2" destOrd="0" presId="urn:microsoft.com/office/officeart/2008/layout/LinedList"/>
    <dgm:cxn modelId="{D4CA42A0-0758-437B-96C9-84FB6B8FE2B5}" type="presParOf" srcId="{8AA20983-FC32-4063-B642-648D1890C01B}" destId="{4ECBB6A1-7A0D-4CFE-A7F4-3BB49C531F57}" srcOrd="3" destOrd="0" presId="urn:microsoft.com/office/officeart/2008/layout/LinedList"/>
    <dgm:cxn modelId="{497DFAC1-2A14-4133-A978-35DE4CCF0913}" type="presParOf" srcId="{8AA20983-FC32-4063-B642-648D1890C01B}" destId="{BD8019CB-1EF1-4DA7-A352-1AC68110296B}" srcOrd="4" destOrd="0" presId="urn:microsoft.com/office/officeart/2008/layout/LinedList"/>
    <dgm:cxn modelId="{C7047366-FE8C-4C80-A38A-360BFDA04851}" type="presParOf" srcId="{BD8019CB-1EF1-4DA7-A352-1AC68110296B}" destId="{C88100A0-6753-4074-87AF-B5F13277D5FE}" srcOrd="0" destOrd="0" presId="urn:microsoft.com/office/officeart/2008/layout/LinedList"/>
    <dgm:cxn modelId="{76A0B9A7-B469-47E8-9D0B-FCE12442B759}" type="presParOf" srcId="{BD8019CB-1EF1-4DA7-A352-1AC68110296B}" destId="{86A8CE31-7704-4958-B91F-069061ED0FBE}" srcOrd="1" destOrd="0" presId="urn:microsoft.com/office/officeart/2008/layout/LinedList"/>
    <dgm:cxn modelId="{6A310FA4-840A-412D-860D-8708FCAB5997}" type="presParOf" srcId="{BD8019CB-1EF1-4DA7-A352-1AC68110296B}" destId="{D45AD990-C777-46BE-8CA3-AA99B05463F8}" srcOrd="2" destOrd="0" presId="urn:microsoft.com/office/officeart/2008/layout/LinedList"/>
    <dgm:cxn modelId="{0E1679CD-B59C-43E2-AD06-45A296F2D1EE}" type="presParOf" srcId="{8AA20983-FC32-4063-B642-648D1890C01B}" destId="{EA720A50-25D4-4154-9861-9F47B36B8A25}" srcOrd="5" destOrd="0" presId="urn:microsoft.com/office/officeart/2008/layout/LinedList"/>
    <dgm:cxn modelId="{24C236D9-8EA0-4207-ACE2-BCD4969B043E}" type="presParOf" srcId="{8AA20983-FC32-4063-B642-648D1890C01B}" destId="{F221589C-A091-48E7-A34D-68FB35FFA278}" srcOrd="6" destOrd="0" presId="urn:microsoft.com/office/officeart/2008/layout/LinedList"/>
    <dgm:cxn modelId="{314E24A1-6B9C-4D35-AEBF-E5E9AA0F625E}" type="presParOf" srcId="{8AA20983-FC32-4063-B642-648D1890C01B}" destId="{4589893B-7D56-4C20-AF1F-2EFDC2D8A3E5}" srcOrd="7" destOrd="0" presId="urn:microsoft.com/office/officeart/2008/layout/LinedList"/>
    <dgm:cxn modelId="{6A6DD99C-3BCF-4606-8B41-AB0113F3EFD3}" type="presParOf" srcId="{4589893B-7D56-4C20-AF1F-2EFDC2D8A3E5}" destId="{56D2D48D-2FF3-4121-A48B-426DD4BB239E}" srcOrd="0" destOrd="0" presId="urn:microsoft.com/office/officeart/2008/layout/LinedList"/>
    <dgm:cxn modelId="{C4E687D2-DDE2-43E5-8FE7-AF27D4523C90}" type="presParOf" srcId="{4589893B-7D56-4C20-AF1F-2EFDC2D8A3E5}" destId="{EB7A19E8-4DFB-44ED-A6C7-75FE105F3803}" srcOrd="1" destOrd="0" presId="urn:microsoft.com/office/officeart/2008/layout/LinedList"/>
    <dgm:cxn modelId="{0772B37E-793C-4BA5-94CF-CF8BD19E5F92}" type="presParOf" srcId="{4589893B-7D56-4C20-AF1F-2EFDC2D8A3E5}" destId="{E2803F94-44AE-4EB9-BBA8-14E7155DE442}" srcOrd="2" destOrd="0" presId="urn:microsoft.com/office/officeart/2008/layout/LinedList"/>
    <dgm:cxn modelId="{E4CBE652-96CC-4B09-A7F3-0928E528D044}" type="presParOf" srcId="{8AA20983-FC32-4063-B642-648D1890C01B}" destId="{F3CA3B6D-CBE7-43D2-ABE8-5B9323945C70}" srcOrd="8" destOrd="0" presId="urn:microsoft.com/office/officeart/2008/layout/LinedList"/>
    <dgm:cxn modelId="{06894ACC-D3EB-4A3C-B61F-214459D91832}" type="presParOf" srcId="{8AA20983-FC32-4063-B642-648D1890C01B}" destId="{5626AC53-713D-420B-B543-6073BAE6605C}" srcOrd="9" destOrd="0" presId="urn:microsoft.com/office/officeart/2008/layout/LinedList"/>
    <dgm:cxn modelId="{82714C43-EF55-4857-8B08-23984698B7DB}" type="presParOf" srcId="{4FC4C680-33BA-4558-B055-5FAA44DC4E7B}" destId="{438D04A4-9776-4E9C-B642-91D594937ECD}" srcOrd="2" destOrd="0" presId="urn:microsoft.com/office/officeart/2008/layout/LinedList"/>
    <dgm:cxn modelId="{2F21B1ED-519B-4A64-9F4B-C327141572EE}" type="presParOf" srcId="{4FC4C680-33BA-4558-B055-5FAA44DC4E7B}" destId="{FBB5BE45-2260-41B8-8BF0-5736C30F6D10}" srcOrd="3" destOrd="0" presId="urn:microsoft.com/office/officeart/2008/layout/LinedList"/>
    <dgm:cxn modelId="{CA579C5D-028B-4EBA-915D-7A5EE665AD01}" type="presParOf" srcId="{FBB5BE45-2260-41B8-8BF0-5736C30F6D10}" destId="{BA1E6095-99C9-46B9-80C1-79845E7A2A44}" srcOrd="0" destOrd="0" presId="urn:microsoft.com/office/officeart/2008/layout/LinedList"/>
    <dgm:cxn modelId="{7C9F1D54-2B7C-42C9-B028-B8B3B4154C7C}" type="presParOf" srcId="{FBB5BE45-2260-41B8-8BF0-5736C30F6D10}" destId="{3655E977-A11E-471C-AFDE-24E17E686350}" srcOrd="1" destOrd="0" presId="urn:microsoft.com/office/officeart/2008/layout/LinedList"/>
    <dgm:cxn modelId="{A883E51B-D5B3-4CF4-B875-6FDF21BF6C0D}" type="presParOf" srcId="{3655E977-A11E-471C-AFDE-24E17E686350}" destId="{90EE351A-5913-4E22-B99A-7F20E8B98782}" srcOrd="0" destOrd="0" presId="urn:microsoft.com/office/officeart/2008/layout/LinedList"/>
    <dgm:cxn modelId="{14A424A0-D08F-4D5B-8B8B-B2363C71E883}" type="presParOf" srcId="{3655E977-A11E-471C-AFDE-24E17E686350}" destId="{65DA90FB-0579-48EB-B3A0-354313E753EF}" srcOrd="1" destOrd="0" presId="urn:microsoft.com/office/officeart/2008/layout/LinedList"/>
    <dgm:cxn modelId="{2138EEE6-3E7D-4A1A-9C5E-504EC63794BC}" type="presParOf" srcId="{65DA90FB-0579-48EB-B3A0-354313E753EF}" destId="{06D68A1E-34C0-42E3-BD73-8DF27EB27C3A}" srcOrd="0" destOrd="0" presId="urn:microsoft.com/office/officeart/2008/layout/LinedList"/>
    <dgm:cxn modelId="{527C9D4A-B03B-44BE-980F-0A46A8ADB3AF}" type="presParOf" srcId="{65DA90FB-0579-48EB-B3A0-354313E753EF}" destId="{54FDD406-77C4-4FE8-BDEE-FC20D2A99F15}" srcOrd="1" destOrd="0" presId="urn:microsoft.com/office/officeart/2008/layout/LinedList"/>
    <dgm:cxn modelId="{E821F37E-EE04-48AC-8D80-573EE47E80AB}" type="presParOf" srcId="{65DA90FB-0579-48EB-B3A0-354313E753EF}" destId="{CC265756-ABE7-4EF7-9B40-58EB5CC48368}" srcOrd="2" destOrd="0" presId="urn:microsoft.com/office/officeart/2008/layout/LinedList"/>
    <dgm:cxn modelId="{F421495D-3D4D-4A08-8D6B-73ED312F3DC7}" type="presParOf" srcId="{3655E977-A11E-471C-AFDE-24E17E686350}" destId="{F6E5FEDA-F3E3-4FC8-8EA6-B26B5C201255}" srcOrd="2" destOrd="0" presId="urn:microsoft.com/office/officeart/2008/layout/LinedList"/>
    <dgm:cxn modelId="{E041F84A-8D4F-4E2D-BD0D-0CC0BD2E45CA}" type="presParOf" srcId="{3655E977-A11E-471C-AFDE-24E17E686350}" destId="{377C4719-3795-4BAE-B4E3-E8DD22C6175C}" srcOrd="3" destOrd="0" presId="urn:microsoft.com/office/officeart/2008/layout/LinedList"/>
    <dgm:cxn modelId="{C051F4DD-8726-44A0-8FF6-7F170317D4C1}" type="presParOf" srcId="{3655E977-A11E-471C-AFDE-24E17E686350}" destId="{B48C1C1C-E519-47CB-986E-ACAF08089781}" srcOrd="4" destOrd="0" presId="urn:microsoft.com/office/officeart/2008/layout/LinedList"/>
    <dgm:cxn modelId="{6950EB95-DD7A-48B2-82C2-D585E8F3E7ED}" type="presParOf" srcId="{B48C1C1C-E519-47CB-986E-ACAF08089781}" destId="{1F329469-9EA0-4FDC-AD26-891B05FC0523}" srcOrd="0" destOrd="0" presId="urn:microsoft.com/office/officeart/2008/layout/LinedList"/>
    <dgm:cxn modelId="{A4724050-BD15-44F6-97C7-9D95413565C5}" type="presParOf" srcId="{B48C1C1C-E519-47CB-986E-ACAF08089781}" destId="{8904229F-13DF-49CA-BF26-4B297D19ECCD}" srcOrd="1" destOrd="0" presId="urn:microsoft.com/office/officeart/2008/layout/LinedList"/>
    <dgm:cxn modelId="{CE66976A-3BFA-40F6-A021-8825B90DF739}" type="presParOf" srcId="{B48C1C1C-E519-47CB-986E-ACAF08089781}" destId="{9015167A-5DEE-4844-9652-1DDCD9A46E2A}" srcOrd="2" destOrd="0" presId="urn:microsoft.com/office/officeart/2008/layout/LinedList"/>
    <dgm:cxn modelId="{D3575634-6284-44B1-94E9-9F8839617DDC}" type="presParOf" srcId="{3655E977-A11E-471C-AFDE-24E17E686350}" destId="{9B85AE5E-45CA-419C-8E2D-E7370CB68C12}" srcOrd="5" destOrd="0" presId="urn:microsoft.com/office/officeart/2008/layout/LinedList"/>
    <dgm:cxn modelId="{3929BAC2-017C-44F7-A118-DB9830E28826}" type="presParOf" srcId="{3655E977-A11E-471C-AFDE-24E17E686350}" destId="{99422832-9973-45A7-9B20-7642E09654F2}" srcOrd="6" destOrd="0" presId="urn:microsoft.com/office/officeart/2008/layout/LinedList"/>
    <dgm:cxn modelId="{8045C7A3-1FC7-417B-B54D-3C4CCB471839}" type="presParOf" srcId="{3655E977-A11E-471C-AFDE-24E17E686350}" destId="{B3B2B10B-4CC2-4842-B913-93AD4461B67F}" srcOrd="7" destOrd="0" presId="urn:microsoft.com/office/officeart/2008/layout/LinedList"/>
    <dgm:cxn modelId="{8BAA6E70-CED5-4C91-9923-36015BDEE6A2}" type="presParOf" srcId="{B3B2B10B-4CC2-4842-B913-93AD4461B67F}" destId="{0C588CC6-7962-4D84-B19B-807DC4622E35}" srcOrd="0" destOrd="0" presId="urn:microsoft.com/office/officeart/2008/layout/LinedList"/>
    <dgm:cxn modelId="{B509153A-2173-4F54-9677-BA6FB1723437}" type="presParOf" srcId="{B3B2B10B-4CC2-4842-B913-93AD4461B67F}" destId="{0281FB90-F7A5-4D59-A2D9-F999A6AB37C5}" srcOrd="1" destOrd="0" presId="urn:microsoft.com/office/officeart/2008/layout/LinedList"/>
    <dgm:cxn modelId="{5D454C43-A794-461A-8E09-27D0D83C00EE}" type="presParOf" srcId="{B3B2B10B-4CC2-4842-B913-93AD4461B67F}" destId="{445CD44C-B962-48AE-8F42-84A207510DCC}" srcOrd="2" destOrd="0" presId="urn:microsoft.com/office/officeart/2008/layout/LinedList"/>
    <dgm:cxn modelId="{8C5EB9F3-8F5C-44EF-B048-0C3F084B6AE9}" type="presParOf" srcId="{3655E977-A11E-471C-AFDE-24E17E686350}" destId="{DFD95B1C-884B-45B8-AAE2-54962A73CFE8}" srcOrd="8" destOrd="0" presId="urn:microsoft.com/office/officeart/2008/layout/LinedList"/>
    <dgm:cxn modelId="{BA7332AC-DD23-4F9D-853C-FEB4B85A54F1}" type="presParOf" srcId="{3655E977-A11E-471C-AFDE-24E17E686350}" destId="{F317993C-D582-4B2F-83BF-BA586E83BC09}" srcOrd="9" destOrd="0" presId="urn:microsoft.com/office/officeart/2008/layout/LinedList"/>
    <dgm:cxn modelId="{D7507FC6-8EE9-4FD2-B57B-EF63AE2948C3}" type="presParOf" srcId="{4FC4C680-33BA-4558-B055-5FAA44DC4E7B}" destId="{82935977-AE27-4F22-8EB8-F83777460480}" srcOrd="4" destOrd="0" presId="urn:microsoft.com/office/officeart/2008/layout/LinedList"/>
    <dgm:cxn modelId="{1B42759C-4A7D-47D5-A13C-B1C697EC408E}" type="presParOf" srcId="{4FC4C680-33BA-4558-B055-5FAA44DC4E7B}" destId="{283F0EBF-50BB-49B4-8EE1-D81533CA89C9}" srcOrd="5" destOrd="0" presId="urn:microsoft.com/office/officeart/2008/layout/LinedList"/>
    <dgm:cxn modelId="{B85C16BF-7892-4317-A78C-5A8FFB502D3C}" type="presParOf" srcId="{283F0EBF-50BB-49B4-8EE1-D81533CA89C9}" destId="{5719FD31-3E20-454F-B71F-B1CED7F826B9}" srcOrd="0" destOrd="0" presId="urn:microsoft.com/office/officeart/2008/layout/LinedList"/>
    <dgm:cxn modelId="{E34E62C9-0FB8-47FB-8538-F60A2F71A7A1}" type="presParOf" srcId="{283F0EBF-50BB-49B4-8EE1-D81533CA89C9}" destId="{06CDF086-CEA3-4259-8F0C-220A7EC47EE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35A98E-05C9-483E-8482-1F6CC701FC76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3ECE4C7-8A78-4B41-BD48-DB44B7ECC3CF}">
      <dgm:prSet/>
      <dgm:spPr/>
      <dgm:t>
        <a:bodyPr/>
        <a:lstStyle/>
        <a:p>
          <a:r>
            <a:rPr lang="en-US">
              <a:solidFill>
                <a:srgbClr val="000000"/>
              </a:solidFill>
            </a:rPr>
            <a:t>Part-of-Speech tagging</a:t>
          </a:r>
        </a:p>
      </dgm:t>
    </dgm:pt>
    <dgm:pt modelId="{56103ADA-D59B-4C21-A459-C06297127C30}" type="parTrans" cxnId="{C2022B30-E8A9-4F7E-AD0C-1620129213AD}">
      <dgm:prSet/>
      <dgm:spPr/>
      <dgm:t>
        <a:bodyPr/>
        <a:lstStyle/>
        <a:p>
          <a:endParaRPr lang="en-US"/>
        </a:p>
      </dgm:t>
    </dgm:pt>
    <dgm:pt modelId="{F51347D4-E616-415D-B48D-9A6ED241C276}" type="sibTrans" cxnId="{C2022B30-E8A9-4F7E-AD0C-1620129213AD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11DF69CB-F50B-41C6-BF28-6803981C42D4}">
      <dgm:prSet/>
      <dgm:spPr/>
      <dgm:t>
        <a:bodyPr/>
        <a:lstStyle/>
        <a:p>
          <a:r>
            <a:rPr lang="en-US" sz="2600"/>
            <a:t>Initial testing</a:t>
          </a:r>
        </a:p>
      </dgm:t>
    </dgm:pt>
    <dgm:pt modelId="{C0F21F2C-75AE-431C-A2C0-9BE4E200CE06}" type="parTrans" cxnId="{644B9548-94C9-4A51-B2FC-F37E13EB9C96}">
      <dgm:prSet/>
      <dgm:spPr/>
    </dgm:pt>
    <dgm:pt modelId="{87820E3C-83E8-424D-83D2-9AA6BCB2AF8B}" type="sibTrans" cxnId="{644B9548-94C9-4A51-B2FC-F37E13EB9C96}">
      <dgm:prSet phldrT="02"/>
      <dgm:spPr/>
      <dgm:t>
        <a:bodyPr/>
        <a:lstStyle/>
        <a:p>
          <a:endParaRPr lang="en-US"/>
        </a:p>
      </dgm:t>
    </dgm:pt>
    <dgm:pt modelId="{E9C521E3-D360-4643-A8EB-07014B5458D4}">
      <dgm:prSet/>
      <dgm:spPr/>
      <dgm:t>
        <a:bodyPr/>
        <a:lstStyle/>
        <a:p>
          <a:r>
            <a:rPr lang="en-US"/>
            <a:t>Neural Network</a:t>
          </a:r>
        </a:p>
      </dgm:t>
    </dgm:pt>
    <dgm:pt modelId="{980C05A1-438C-4B05-A89A-1C57EE028395}" type="parTrans" cxnId="{3BB1C424-925D-4227-B675-EB2BAE33D1DB}">
      <dgm:prSet/>
      <dgm:spPr/>
    </dgm:pt>
    <dgm:pt modelId="{0D5A1622-11DE-4479-BCCB-F02BDE841287}" type="sibTrans" cxnId="{3BB1C424-925D-4227-B675-EB2BAE33D1DB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FDCD9ADA-CBE8-450A-A6D0-E8006D7E8724}">
      <dgm:prSet/>
      <dgm:spPr/>
      <dgm:t>
        <a:bodyPr/>
        <a:lstStyle/>
        <a:p>
          <a:r>
            <a:rPr lang="en-US">
              <a:solidFill>
                <a:srgbClr val="000000"/>
              </a:solidFill>
            </a:rPr>
            <a:t>Preparing for models</a:t>
          </a:r>
        </a:p>
      </dgm:t>
    </dgm:pt>
    <dgm:pt modelId="{5CDCF7C6-86F0-411A-8CFB-E71B9C5EC3E9}" type="parTrans" cxnId="{22B517A2-1CD7-4E3C-8AD9-270F6EE97DCF}">
      <dgm:prSet/>
      <dgm:spPr/>
    </dgm:pt>
    <dgm:pt modelId="{DFADAA61-F861-491C-A827-40DE83C1EC3E}" type="sibTrans" cxnId="{22B517A2-1CD7-4E3C-8AD9-270F6EE97DCF}">
      <dgm:prSet phldrT="02" phldr="0"/>
      <dgm:spPr/>
    </dgm:pt>
    <dgm:pt modelId="{9545A3D0-D8C1-4872-A3A4-96ADAE8D98E8}">
      <dgm:prSet/>
      <dgm:spPr/>
      <dgm:t>
        <a:bodyPr/>
        <a:lstStyle/>
        <a:p>
          <a:r>
            <a:rPr lang="en-US">
              <a:solidFill>
                <a:srgbClr val="000000"/>
              </a:solidFill>
            </a:rPr>
            <a:t>Evaluating current sets</a:t>
          </a:r>
        </a:p>
      </dgm:t>
    </dgm:pt>
    <dgm:pt modelId="{330DF796-4B8A-4318-B111-5EC95C39E049}" type="parTrans" cxnId="{9A133455-E009-4381-B6B2-C43542F17C86}">
      <dgm:prSet/>
      <dgm:spPr/>
    </dgm:pt>
    <dgm:pt modelId="{C7EE76B7-F3AE-4670-B1A7-FB3963833E6B}" type="sibTrans" cxnId="{9A133455-E009-4381-B6B2-C43542F17C86}">
      <dgm:prSet phldrT="02" phldr="0"/>
      <dgm:spPr/>
    </dgm:pt>
    <dgm:pt modelId="{E5ECA1E1-A86A-4101-B886-44DDE140EF6E}">
      <dgm:prSet/>
      <dgm:spPr/>
      <dgm:t>
        <a:bodyPr/>
        <a:lstStyle/>
        <a:p>
          <a:r>
            <a:rPr lang="en-US" sz="2600"/>
            <a:t>Setting a baseline</a:t>
          </a:r>
        </a:p>
      </dgm:t>
    </dgm:pt>
    <dgm:pt modelId="{FFB3C7F6-0A64-41ED-A0DB-BA544E52DAB6}" type="parTrans" cxnId="{21C52947-B71F-4AD9-9524-F732D1499129}">
      <dgm:prSet/>
      <dgm:spPr/>
    </dgm:pt>
    <dgm:pt modelId="{6042B6B5-2472-430F-ADE7-1522E2A41B05}" type="sibTrans" cxnId="{21C52947-B71F-4AD9-9524-F732D1499129}">
      <dgm:prSet/>
      <dgm:spPr/>
    </dgm:pt>
    <dgm:pt modelId="{6DD4546D-2994-469D-B470-BE5023C6B521}" type="pres">
      <dgm:prSet presAssocID="{0435A98E-05C9-483E-8482-1F6CC701FC76}" presName="Name0" presStyleCnt="0">
        <dgm:presLayoutVars>
          <dgm:animLvl val="lvl"/>
          <dgm:resizeHandles val="exact"/>
        </dgm:presLayoutVars>
      </dgm:prSet>
      <dgm:spPr/>
    </dgm:pt>
    <dgm:pt modelId="{C919D887-6D52-4904-859D-F581BA22F70E}" type="pres">
      <dgm:prSet presAssocID="{D3ECE4C7-8A78-4B41-BD48-DB44B7ECC3CF}" presName="compositeNode" presStyleCnt="0">
        <dgm:presLayoutVars>
          <dgm:bulletEnabled val="1"/>
        </dgm:presLayoutVars>
      </dgm:prSet>
      <dgm:spPr/>
    </dgm:pt>
    <dgm:pt modelId="{ED5D899A-2C46-43C9-B923-5AE0153A0D68}" type="pres">
      <dgm:prSet presAssocID="{D3ECE4C7-8A78-4B41-BD48-DB44B7ECC3CF}" presName="bgRect" presStyleLbl="alignNode1" presStyleIdx="0" presStyleCnt="2"/>
      <dgm:spPr/>
    </dgm:pt>
    <dgm:pt modelId="{9C12A5DF-FFB5-4D3D-886C-8C30CD509FA7}" type="pres">
      <dgm:prSet presAssocID="{F51347D4-E616-415D-B48D-9A6ED241C276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34CC7999-16E7-4A47-B8E9-806E29F3A6B5}" type="pres">
      <dgm:prSet presAssocID="{D3ECE4C7-8A78-4B41-BD48-DB44B7ECC3CF}" presName="nodeRect" presStyleLbl="alignNode1" presStyleIdx="0" presStyleCnt="2">
        <dgm:presLayoutVars>
          <dgm:bulletEnabled val="1"/>
        </dgm:presLayoutVars>
      </dgm:prSet>
      <dgm:spPr/>
    </dgm:pt>
    <dgm:pt modelId="{7079361C-85C1-4517-B6A5-758B625DC11D}" type="pres">
      <dgm:prSet presAssocID="{F51347D4-E616-415D-B48D-9A6ED241C276}" presName="sibTrans" presStyleCnt="0"/>
      <dgm:spPr/>
    </dgm:pt>
    <dgm:pt modelId="{15589F22-FD9C-49D2-83E0-E6D82D1B5286}" type="pres">
      <dgm:prSet presAssocID="{E9C521E3-D360-4643-A8EB-07014B5458D4}" presName="compositeNode" presStyleCnt="0">
        <dgm:presLayoutVars>
          <dgm:bulletEnabled val="1"/>
        </dgm:presLayoutVars>
      </dgm:prSet>
      <dgm:spPr/>
    </dgm:pt>
    <dgm:pt modelId="{0CA73E62-15D5-4751-896C-C70E61BE6AF7}" type="pres">
      <dgm:prSet presAssocID="{E9C521E3-D360-4643-A8EB-07014B5458D4}" presName="bgRect" presStyleLbl="alignNode1" presStyleIdx="1" presStyleCnt="2"/>
      <dgm:spPr/>
    </dgm:pt>
    <dgm:pt modelId="{E73397A6-2F00-4EE5-BF92-B95F506D1A55}" type="pres">
      <dgm:prSet presAssocID="{0D5A1622-11DE-4479-BCCB-F02BDE841287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43CA3E6E-1DFD-437B-95B2-0E9CE30B3670}" type="pres">
      <dgm:prSet presAssocID="{E9C521E3-D360-4643-A8EB-07014B5458D4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FF73A60F-C6D2-4747-B095-C3072B9AAF79}" type="presOf" srcId="{9545A3D0-D8C1-4872-A3A4-96ADAE8D98E8}" destId="{34CC7999-16E7-4A47-B8E9-806E29F3A6B5}" srcOrd="0" destOrd="1" presId="urn:microsoft.com/office/officeart/2016/7/layout/LinearBlockProcessNumbered"/>
    <dgm:cxn modelId="{8247DB22-4664-4BE3-8098-A9301C163508}" type="presOf" srcId="{FDCD9ADA-CBE8-450A-A6D0-E8006D7E8724}" destId="{34CC7999-16E7-4A47-B8E9-806E29F3A6B5}" srcOrd="0" destOrd="2" presId="urn:microsoft.com/office/officeart/2016/7/layout/LinearBlockProcessNumbered"/>
    <dgm:cxn modelId="{3BB1C424-925D-4227-B675-EB2BAE33D1DB}" srcId="{0435A98E-05C9-483E-8482-1F6CC701FC76}" destId="{E9C521E3-D360-4643-A8EB-07014B5458D4}" srcOrd="1" destOrd="0" parTransId="{980C05A1-438C-4B05-A89A-1C57EE028395}" sibTransId="{0D5A1622-11DE-4479-BCCB-F02BDE841287}"/>
    <dgm:cxn modelId="{C2022B30-E8A9-4F7E-AD0C-1620129213AD}" srcId="{0435A98E-05C9-483E-8482-1F6CC701FC76}" destId="{D3ECE4C7-8A78-4B41-BD48-DB44B7ECC3CF}" srcOrd="0" destOrd="0" parTransId="{56103ADA-D59B-4C21-A459-C06297127C30}" sibTransId="{F51347D4-E616-415D-B48D-9A6ED241C276}"/>
    <dgm:cxn modelId="{DCA6025C-6958-49D8-A57D-6FBE1FF89482}" type="presOf" srcId="{F51347D4-E616-415D-B48D-9A6ED241C276}" destId="{9C12A5DF-FFB5-4D3D-886C-8C30CD509FA7}" srcOrd="0" destOrd="0" presId="urn:microsoft.com/office/officeart/2016/7/layout/LinearBlockProcessNumbered"/>
    <dgm:cxn modelId="{21C52947-B71F-4AD9-9524-F732D1499129}" srcId="{E9C521E3-D360-4643-A8EB-07014B5458D4}" destId="{E5ECA1E1-A86A-4101-B886-44DDE140EF6E}" srcOrd="1" destOrd="0" parTransId="{FFB3C7F6-0A64-41ED-A0DB-BA544E52DAB6}" sibTransId="{6042B6B5-2472-430F-ADE7-1522E2A41B05}"/>
    <dgm:cxn modelId="{644B9548-94C9-4A51-B2FC-F37E13EB9C96}" srcId="{E9C521E3-D360-4643-A8EB-07014B5458D4}" destId="{11DF69CB-F50B-41C6-BF28-6803981C42D4}" srcOrd="0" destOrd="0" parTransId="{C0F21F2C-75AE-431C-A2C0-9BE4E200CE06}" sibTransId="{87820E3C-83E8-424D-83D2-9AA6BCB2AF8B}"/>
    <dgm:cxn modelId="{5891BF51-9B6F-423D-BD57-AD225B8E5F56}" type="presOf" srcId="{11DF69CB-F50B-41C6-BF28-6803981C42D4}" destId="{43CA3E6E-1DFD-437B-95B2-0E9CE30B3670}" srcOrd="0" destOrd="1" presId="urn:microsoft.com/office/officeart/2016/7/layout/LinearBlockProcessNumbered"/>
    <dgm:cxn modelId="{9A133455-E009-4381-B6B2-C43542F17C86}" srcId="{D3ECE4C7-8A78-4B41-BD48-DB44B7ECC3CF}" destId="{9545A3D0-D8C1-4872-A3A4-96ADAE8D98E8}" srcOrd="0" destOrd="0" parTransId="{330DF796-4B8A-4318-B111-5EC95C39E049}" sibTransId="{C7EE76B7-F3AE-4670-B1A7-FB3963833E6B}"/>
    <dgm:cxn modelId="{8EA2C386-0877-46BC-AB53-5099B25A9AE9}" type="presOf" srcId="{0D5A1622-11DE-4479-BCCB-F02BDE841287}" destId="{E73397A6-2F00-4EE5-BF92-B95F506D1A55}" srcOrd="0" destOrd="0" presId="urn:microsoft.com/office/officeart/2016/7/layout/LinearBlockProcessNumbered"/>
    <dgm:cxn modelId="{C322DF8F-7107-467E-8944-F5EC5CE88B32}" type="presOf" srcId="{0435A98E-05C9-483E-8482-1F6CC701FC76}" destId="{6DD4546D-2994-469D-B470-BE5023C6B521}" srcOrd="0" destOrd="0" presId="urn:microsoft.com/office/officeart/2016/7/layout/LinearBlockProcessNumbered"/>
    <dgm:cxn modelId="{74B4C099-5421-4654-A30A-BE15E63EEFA2}" type="presOf" srcId="{D3ECE4C7-8A78-4B41-BD48-DB44B7ECC3CF}" destId="{34CC7999-16E7-4A47-B8E9-806E29F3A6B5}" srcOrd="1" destOrd="0" presId="urn:microsoft.com/office/officeart/2016/7/layout/LinearBlockProcessNumbered"/>
    <dgm:cxn modelId="{22B517A2-1CD7-4E3C-8AD9-270F6EE97DCF}" srcId="{D3ECE4C7-8A78-4B41-BD48-DB44B7ECC3CF}" destId="{FDCD9ADA-CBE8-450A-A6D0-E8006D7E8724}" srcOrd="1" destOrd="0" parTransId="{5CDCF7C6-86F0-411A-8CFB-E71B9C5EC3E9}" sibTransId="{DFADAA61-F861-491C-A827-40DE83C1EC3E}"/>
    <dgm:cxn modelId="{3CA83EA3-C57C-466E-B69D-17BEC3BD3944}" type="presOf" srcId="{D3ECE4C7-8A78-4B41-BD48-DB44B7ECC3CF}" destId="{ED5D899A-2C46-43C9-B923-5AE0153A0D68}" srcOrd="0" destOrd="0" presId="urn:microsoft.com/office/officeart/2016/7/layout/LinearBlockProcessNumbered"/>
    <dgm:cxn modelId="{543379C1-D709-4DA1-8F65-1BD6C3614228}" type="presOf" srcId="{E9C521E3-D360-4643-A8EB-07014B5458D4}" destId="{43CA3E6E-1DFD-437B-95B2-0E9CE30B3670}" srcOrd="1" destOrd="0" presId="urn:microsoft.com/office/officeart/2016/7/layout/LinearBlockProcessNumbered"/>
    <dgm:cxn modelId="{BDFEC0E3-56F1-4EBF-B970-09B47E0FC4CC}" type="presOf" srcId="{E9C521E3-D360-4643-A8EB-07014B5458D4}" destId="{0CA73E62-15D5-4751-896C-C70E61BE6AF7}" srcOrd="0" destOrd="0" presId="urn:microsoft.com/office/officeart/2016/7/layout/LinearBlockProcessNumbered"/>
    <dgm:cxn modelId="{6F55C8E9-C6FA-4582-A5B0-B4529D3832A1}" type="presOf" srcId="{E5ECA1E1-A86A-4101-B886-44DDE140EF6E}" destId="{43CA3E6E-1DFD-437B-95B2-0E9CE30B3670}" srcOrd="0" destOrd="2" presId="urn:microsoft.com/office/officeart/2016/7/layout/LinearBlockProcessNumbered"/>
    <dgm:cxn modelId="{0F0F0E68-5781-4C6E-BAF8-821F2EE34653}" type="presParOf" srcId="{6DD4546D-2994-469D-B470-BE5023C6B521}" destId="{C919D887-6D52-4904-859D-F581BA22F70E}" srcOrd="0" destOrd="0" presId="urn:microsoft.com/office/officeart/2016/7/layout/LinearBlockProcessNumbered"/>
    <dgm:cxn modelId="{F9BE05DE-403B-469B-B44E-54C8AB057049}" type="presParOf" srcId="{C919D887-6D52-4904-859D-F581BA22F70E}" destId="{ED5D899A-2C46-43C9-B923-5AE0153A0D68}" srcOrd="0" destOrd="0" presId="urn:microsoft.com/office/officeart/2016/7/layout/LinearBlockProcessNumbered"/>
    <dgm:cxn modelId="{D511957C-0809-46B5-B804-E5799031D14A}" type="presParOf" srcId="{C919D887-6D52-4904-859D-F581BA22F70E}" destId="{9C12A5DF-FFB5-4D3D-886C-8C30CD509FA7}" srcOrd="1" destOrd="0" presId="urn:microsoft.com/office/officeart/2016/7/layout/LinearBlockProcessNumbered"/>
    <dgm:cxn modelId="{81640ED4-6DBB-482B-8242-69F494EC31C3}" type="presParOf" srcId="{C919D887-6D52-4904-859D-F581BA22F70E}" destId="{34CC7999-16E7-4A47-B8E9-806E29F3A6B5}" srcOrd="2" destOrd="0" presId="urn:microsoft.com/office/officeart/2016/7/layout/LinearBlockProcessNumbered"/>
    <dgm:cxn modelId="{691C4548-BEE8-4305-91C1-4D3DD263BD71}" type="presParOf" srcId="{6DD4546D-2994-469D-B470-BE5023C6B521}" destId="{7079361C-85C1-4517-B6A5-758B625DC11D}" srcOrd="1" destOrd="0" presId="urn:microsoft.com/office/officeart/2016/7/layout/LinearBlockProcessNumbered"/>
    <dgm:cxn modelId="{6869C109-AD49-486D-85F6-9F1BABAB486D}" type="presParOf" srcId="{6DD4546D-2994-469D-B470-BE5023C6B521}" destId="{15589F22-FD9C-49D2-83E0-E6D82D1B5286}" srcOrd="2" destOrd="0" presId="urn:microsoft.com/office/officeart/2016/7/layout/LinearBlockProcessNumbered"/>
    <dgm:cxn modelId="{B5453963-7247-4936-957C-33FFF683C545}" type="presParOf" srcId="{15589F22-FD9C-49D2-83E0-E6D82D1B5286}" destId="{0CA73E62-15D5-4751-896C-C70E61BE6AF7}" srcOrd="0" destOrd="0" presId="urn:microsoft.com/office/officeart/2016/7/layout/LinearBlockProcessNumbered"/>
    <dgm:cxn modelId="{0FBD302B-81A8-4FCD-9232-541E9C7C54BD}" type="presParOf" srcId="{15589F22-FD9C-49D2-83E0-E6D82D1B5286}" destId="{E73397A6-2F00-4EE5-BF92-B95F506D1A55}" srcOrd="1" destOrd="0" presId="urn:microsoft.com/office/officeart/2016/7/layout/LinearBlockProcessNumbered"/>
    <dgm:cxn modelId="{B58B6497-FF56-49BE-A83D-9C5F174A7ADC}" type="presParOf" srcId="{15589F22-FD9C-49D2-83E0-E6D82D1B5286}" destId="{43CA3E6E-1DFD-437B-95B2-0E9CE30B367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35A98E-05C9-483E-8482-1F6CC701FC76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3ECE4C7-8A78-4B41-BD48-DB44B7ECC3CF}">
      <dgm:prSet/>
      <dgm:spPr/>
      <dgm:t>
        <a:bodyPr/>
        <a:lstStyle/>
        <a:p>
          <a:r>
            <a:rPr lang="en-US" sz="3000">
              <a:solidFill>
                <a:schemeClr val="bg1"/>
              </a:solidFill>
              <a:latin typeface="Corbel"/>
            </a:rPr>
            <a:t>Start Research</a:t>
          </a:r>
          <a:endParaRPr lang="en-US" sz="3000">
            <a:solidFill>
              <a:srgbClr val="010000"/>
            </a:solidFill>
            <a:latin typeface="Corbel"/>
          </a:endParaRPr>
        </a:p>
      </dgm:t>
    </dgm:pt>
    <dgm:pt modelId="{56103ADA-D59B-4C21-A459-C06297127C30}" type="parTrans" cxnId="{C2022B30-E8A9-4F7E-AD0C-1620129213AD}">
      <dgm:prSet/>
      <dgm:spPr/>
      <dgm:t>
        <a:bodyPr/>
        <a:lstStyle/>
        <a:p>
          <a:endParaRPr lang="en-US"/>
        </a:p>
      </dgm:t>
    </dgm:pt>
    <dgm:pt modelId="{F51347D4-E616-415D-B48D-9A6ED241C276}" type="sibTrans" cxnId="{C2022B30-E8A9-4F7E-AD0C-1620129213AD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137842DE-86F6-43A3-B863-6A85298C7D54}">
      <dgm:prSet/>
      <dgm:spPr/>
      <dgm:t>
        <a:bodyPr/>
        <a:lstStyle/>
        <a:p>
          <a:r>
            <a:rPr lang="en-US" sz="2600">
              <a:solidFill>
                <a:schemeClr val="bg1"/>
              </a:solidFill>
              <a:latin typeface="Corbel"/>
            </a:rPr>
            <a:t>Neural Networks</a:t>
          </a:r>
        </a:p>
      </dgm:t>
    </dgm:pt>
    <dgm:pt modelId="{D3F7B772-77C4-4770-85B2-E64FF95C8855}" type="parTrans" cxnId="{E8CCAA97-6DCC-4CDE-9897-AAC5FE47BDED}">
      <dgm:prSet/>
      <dgm:spPr/>
      <dgm:t>
        <a:bodyPr/>
        <a:lstStyle/>
        <a:p>
          <a:endParaRPr lang="LID4096"/>
        </a:p>
      </dgm:t>
    </dgm:pt>
    <dgm:pt modelId="{CAE50116-C2C1-4983-B1CB-9E511180E729}" type="sibTrans" cxnId="{E8CCAA97-6DCC-4CDE-9897-AAC5FE47BDED}">
      <dgm:prSet phldrT="02" phldr="0"/>
      <dgm:spPr/>
      <dgm:t>
        <a:bodyPr/>
        <a:lstStyle/>
        <a:p>
          <a:endParaRPr lang="LID4096"/>
        </a:p>
      </dgm:t>
    </dgm:pt>
    <dgm:pt modelId="{23B1452E-0B2E-4625-9F73-3F93A59B6F71}">
      <dgm:prSet/>
      <dgm:spPr/>
      <dgm:t>
        <a:bodyPr/>
        <a:lstStyle/>
        <a:p>
          <a:r>
            <a:rPr lang="en-US" sz="3400">
              <a:solidFill>
                <a:schemeClr val="bg1"/>
              </a:solidFill>
              <a:latin typeface="Corbel"/>
            </a:rPr>
            <a:t>CBS</a:t>
          </a:r>
        </a:p>
      </dgm:t>
    </dgm:pt>
    <dgm:pt modelId="{7DFDFB00-A946-494A-A2C8-13F93148AE15}" type="parTrans" cxnId="{B379ACBD-5321-4B10-A5D1-2332700FF297}">
      <dgm:prSet/>
      <dgm:spPr/>
      <dgm:t>
        <a:bodyPr/>
        <a:lstStyle/>
        <a:p>
          <a:endParaRPr lang="LID4096"/>
        </a:p>
      </dgm:t>
    </dgm:pt>
    <dgm:pt modelId="{6BE0CE19-F587-4098-9723-EF63D68B397D}" type="sibTrans" cxnId="{B379ACBD-5321-4B10-A5D1-2332700FF29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8EF3270-4678-4F92-BF2A-36AA03DBDB3E}">
      <dgm:prSet/>
      <dgm:spPr/>
      <dgm:t>
        <a:bodyPr/>
        <a:lstStyle/>
        <a:p>
          <a:r>
            <a:rPr lang="en-US" sz="2600">
              <a:solidFill>
                <a:schemeClr val="bg1"/>
              </a:solidFill>
              <a:latin typeface="Corbel"/>
            </a:rPr>
            <a:t>Finalizing research proposal</a:t>
          </a:r>
        </a:p>
      </dgm:t>
    </dgm:pt>
    <dgm:pt modelId="{216DDCC9-7A2C-4B39-B820-A2C1E073FD5B}" type="parTrans" cxnId="{F210B824-F434-4DF9-9330-24A983CDB54F}">
      <dgm:prSet/>
      <dgm:spPr/>
      <dgm:t>
        <a:bodyPr/>
        <a:lstStyle/>
        <a:p>
          <a:endParaRPr lang="LID4096"/>
        </a:p>
      </dgm:t>
    </dgm:pt>
    <dgm:pt modelId="{773AAB57-89C0-438C-B612-F445C6C4DB63}" type="sibTrans" cxnId="{F210B824-F434-4DF9-9330-24A983CDB54F}">
      <dgm:prSet phldrT="03" phldr="0"/>
      <dgm:spPr/>
      <dgm:t>
        <a:bodyPr/>
        <a:lstStyle/>
        <a:p>
          <a:endParaRPr lang="LID4096"/>
        </a:p>
      </dgm:t>
    </dgm:pt>
    <dgm:pt modelId="{BA6A32F6-DE24-4E40-92C3-3F51B1D75679}">
      <dgm:prSet/>
      <dgm:spPr/>
      <dgm:t>
        <a:bodyPr/>
        <a:lstStyle/>
        <a:p>
          <a:r>
            <a:rPr lang="en-US" sz="2600">
              <a:solidFill>
                <a:schemeClr val="bg1"/>
              </a:solidFill>
              <a:latin typeface="Corbel"/>
            </a:rPr>
            <a:t>Research paper</a:t>
          </a:r>
        </a:p>
      </dgm:t>
    </dgm:pt>
    <dgm:pt modelId="{65CDFE40-33BA-4D3D-8CD0-7CDCFC35FD4B}" type="parTrans" cxnId="{B108607B-5D98-4765-8BC7-4D0667CF410C}">
      <dgm:prSet/>
      <dgm:spPr/>
      <dgm:t>
        <a:bodyPr/>
        <a:lstStyle/>
        <a:p>
          <a:endParaRPr lang="LID4096"/>
        </a:p>
      </dgm:t>
    </dgm:pt>
    <dgm:pt modelId="{0FEBB7DA-6F9A-40F9-9D9A-36B321F22520}" type="sibTrans" cxnId="{B108607B-5D98-4765-8BC7-4D0667CF410C}">
      <dgm:prSet/>
      <dgm:spPr/>
      <dgm:t>
        <a:bodyPr/>
        <a:lstStyle/>
        <a:p>
          <a:endParaRPr lang="LID4096"/>
        </a:p>
      </dgm:t>
    </dgm:pt>
    <dgm:pt modelId="{E3F96267-65DF-4D45-BA42-2078C66E7A7D}">
      <dgm:prSet/>
      <dgm:spPr/>
      <dgm:t>
        <a:bodyPr/>
        <a:lstStyle/>
        <a:p>
          <a:r>
            <a:rPr lang="en-US" sz="2600">
              <a:solidFill>
                <a:schemeClr val="bg1"/>
              </a:solidFill>
              <a:latin typeface="Corbel"/>
            </a:rPr>
            <a:t>Online courses</a:t>
          </a:r>
        </a:p>
      </dgm:t>
    </dgm:pt>
    <dgm:pt modelId="{26707322-910F-4E40-87CE-2047F545DEDA}" type="parTrans" cxnId="{D6EDF539-3FBD-4566-ACCF-23BEB3D9F6A3}">
      <dgm:prSet/>
      <dgm:spPr/>
    </dgm:pt>
    <dgm:pt modelId="{155DB998-9DD1-4A63-BA9D-311ACC579319}" type="sibTrans" cxnId="{D6EDF539-3FBD-4566-ACCF-23BEB3D9F6A3}">
      <dgm:prSet phldrT="02" phldr="0"/>
      <dgm:spPr/>
    </dgm:pt>
    <dgm:pt modelId="{7FDC07CA-4076-440D-B982-013C818B9CD8}">
      <dgm:prSet/>
      <dgm:spPr/>
      <dgm:t>
        <a:bodyPr/>
        <a:lstStyle/>
        <a:p>
          <a:r>
            <a:rPr lang="en-US" sz="2600">
              <a:solidFill>
                <a:schemeClr val="bg1"/>
              </a:solidFill>
              <a:latin typeface="Corbel"/>
            </a:rPr>
            <a:t>Convolutional network</a:t>
          </a:r>
        </a:p>
      </dgm:t>
    </dgm:pt>
    <dgm:pt modelId="{3D0E570B-3C12-4AEF-AF59-B6671571180C}" type="parTrans" cxnId="{0DEC8906-DD11-40E5-8C9C-4594C3F16426}">
      <dgm:prSet/>
      <dgm:spPr/>
    </dgm:pt>
    <dgm:pt modelId="{FE8BC458-CB75-4F52-ACBB-D30C9A600C0E}" type="sibTrans" cxnId="{0DEC8906-DD11-40E5-8C9C-4594C3F16426}">
      <dgm:prSet phldrT="04"/>
      <dgm:spPr/>
    </dgm:pt>
    <dgm:pt modelId="{88C6BCC1-DF81-416C-A37D-50B18181C352}">
      <dgm:prSet/>
      <dgm:spPr/>
      <dgm:t>
        <a:bodyPr/>
        <a:lstStyle/>
        <a:p>
          <a:r>
            <a:rPr lang="en-US" sz="2600">
              <a:solidFill>
                <a:schemeClr val="bg1"/>
              </a:solidFill>
              <a:latin typeface="Corbel"/>
            </a:rPr>
            <a:t>Experimenting</a:t>
          </a:r>
          <a:endParaRPr lang="en-US" sz="3400">
            <a:solidFill>
              <a:schemeClr val="bg1"/>
            </a:solidFill>
            <a:latin typeface="Corbel"/>
          </a:endParaRPr>
        </a:p>
      </dgm:t>
    </dgm:pt>
    <dgm:pt modelId="{BF7E7604-43C8-46F3-8B4A-2D960236DDF9}" type="parTrans" cxnId="{0982EB0E-F206-477E-A9E1-3DB3D2922CB9}">
      <dgm:prSet/>
      <dgm:spPr/>
    </dgm:pt>
    <dgm:pt modelId="{1AA829F6-7CFB-4CAE-A7EE-5FF82D741832}" type="sibTrans" cxnId="{0982EB0E-F206-477E-A9E1-3DB3D2922CB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6AC77317-F758-4C24-BAAC-3D1606F40BC3}">
      <dgm:prSet/>
      <dgm:spPr/>
      <dgm:t>
        <a:bodyPr/>
        <a:lstStyle/>
        <a:p>
          <a:r>
            <a:rPr lang="en-US" sz="2600">
              <a:solidFill>
                <a:schemeClr val="bg1"/>
              </a:solidFill>
              <a:latin typeface="Corbel"/>
            </a:rPr>
            <a:t>Recurrent network</a:t>
          </a:r>
        </a:p>
      </dgm:t>
    </dgm:pt>
    <dgm:pt modelId="{F9D36739-3F7F-4813-8C48-D21051141885}" type="parTrans" cxnId="{8CFC84ED-0063-4BEF-8801-914AE02E33C7}">
      <dgm:prSet/>
      <dgm:spPr/>
    </dgm:pt>
    <dgm:pt modelId="{601CFEEC-20CB-4386-9FE1-5D3CA924BE58}" type="sibTrans" cxnId="{8CFC84ED-0063-4BEF-8801-914AE02E33C7}">
      <dgm:prSet/>
      <dgm:spPr/>
    </dgm:pt>
    <dgm:pt modelId="{6DD4546D-2994-469D-B470-BE5023C6B521}" type="pres">
      <dgm:prSet presAssocID="{0435A98E-05C9-483E-8482-1F6CC701FC76}" presName="Name0" presStyleCnt="0">
        <dgm:presLayoutVars>
          <dgm:animLvl val="lvl"/>
          <dgm:resizeHandles val="exact"/>
        </dgm:presLayoutVars>
      </dgm:prSet>
      <dgm:spPr/>
    </dgm:pt>
    <dgm:pt modelId="{C919D887-6D52-4904-859D-F581BA22F70E}" type="pres">
      <dgm:prSet presAssocID="{D3ECE4C7-8A78-4B41-BD48-DB44B7ECC3CF}" presName="compositeNode" presStyleCnt="0">
        <dgm:presLayoutVars>
          <dgm:bulletEnabled val="1"/>
        </dgm:presLayoutVars>
      </dgm:prSet>
      <dgm:spPr/>
    </dgm:pt>
    <dgm:pt modelId="{ED5D899A-2C46-43C9-B923-5AE0153A0D68}" type="pres">
      <dgm:prSet presAssocID="{D3ECE4C7-8A78-4B41-BD48-DB44B7ECC3CF}" presName="bgRect" presStyleLbl="alignNode1" presStyleIdx="0" presStyleCnt="3"/>
      <dgm:spPr/>
    </dgm:pt>
    <dgm:pt modelId="{9C12A5DF-FFB5-4D3D-886C-8C30CD509FA7}" type="pres">
      <dgm:prSet presAssocID="{F51347D4-E616-415D-B48D-9A6ED241C276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34CC7999-16E7-4A47-B8E9-806E29F3A6B5}" type="pres">
      <dgm:prSet presAssocID="{D3ECE4C7-8A78-4B41-BD48-DB44B7ECC3CF}" presName="nodeRect" presStyleLbl="alignNode1" presStyleIdx="0" presStyleCnt="3">
        <dgm:presLayoutVars>
          <dgm:bulletEnabled val="1"/>
        </dgm:presLayoutVars>
      </dgm:prSet>
      <dgm:spPr/>
    </dgm:pt>
    <dgm:pt modelId="{2B62C2F5-049C-4937-89C6-53F3C29C089A}" type="pres">
      <dgm:prSet presAssocID="{F51347D4-E616-415D-B48D-9A6ED241C276}" presName="sibTrans" presStyleCnt="0"/>
      <dgm:spPr/>
    </dgm:pt>
    <dgm:pt modelId="{606578C7-8BA9-41E2-8191-B2389C8F8785}" type="pres">
      <dgm:prSet presAssocID="{23B1452E-0B2E-4625-9F73-3F93A59B6F71}" presName="compositeNode" presStyleCnt="0">
        <dgm:presLayoutVars>
          <dgm:bulletEnabled val="1"/>
        </dgm:presLayoutVars>
      </dgm:prSet>
      <dgm:spPr/>
    </dgm:pt>
    <dgm:pt modelId="{0E0EB0B5-994D-48C2-B024-92B2EF1B4EBA}" type="pres">
      <dgm:prSet presAssocID="{23B1452E-0B2E-4625-9F73-3F93A59B6F71}" presName="bgRect" presStyleLbl="alignNode1" presStyleIdx="1" presStyleCnt="3"/>
      <dgm:spPr/>
    </dgm:pt>
    <dgm:pt modelId="{EF3677B3-EE0D-4381-BAA5-B27CBC85B2EF}" type="pres">
      <dgm:prSet presAssocID="{6BE0CE19-F587-4098-9723-EF63D68B397D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08964EF8-13CD-482F-A70C-EF6BB161318E}" type="pres">
      <dgm:prSet presAssocID="{23B1452E-0B2E-4625-9F73-3F93A59B6F71}" presName="nodeRect" presStyleLbl="alignNode1" presStyleIdx="1" presStyleCnt="3">
        <dgm:presLayoutVars>
          <dgm:bulletEnabled val="1"/>
        </dgm:presLayoutVars>
      </dgm:prSet>
      <dgm:spPr/>
    </dgm:pt>
    <dgm:pt modelId="{CB243BC9-C7BD-4F9C-BA2B-620447138D7C}" type="pres">
      <dgm:prSet presAssocID="{6BE0CE19-F587-4098-9723-EF63D68B397D}" presName="sibTrans" presStyleCnt="0"/>
      <dgm:spPr/>
    </dgm:pt>
    <dgm:pt modelId="{6B80F6BC-54F8-4CA9-BAE8-DC882BDB34E2}" type="pres">
      <dgm:prSet presAssocID="{88C6BCC1-DF81-416C-A37D-50B18181C352}" presName="compositeNode" presStyleCnt="0">
        <dgm:presLayoutVars>
          <dgm:bulletEnabled val="1"/>
        </dgm:presLayoutVars>
      </dgm:prSet>
      <dgm:spPr/>
    </dgm:pt>
    <dgm:pt modelId="{DEF9D85C-CAD8-43A2-8569-B28AB5612108}" type="pres">
      <dgm:prSet presAssocID="{88C6BCC1-DF81-416C-A37D-50B18181C352}" presName="bgRect" presStyleLbl="alignNode1" presStyleIdx="2" presStyleCnt="3"/>
      <dgm:spPr/>
    </dgm:pt>
    <dgm:pt modelId="{F376FD2D-50BD-4C6F-BECB-62C921CF9879}" type="pres">
      <dgm:prSet presAssocID="{1AA829F6-7CFB-4CAE-A7EE-5FF82D741832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5E59E9E5-A3DD-4238-9DEF-86593A0F1E61}" type="pres">
      <dgm:prSet presAssocID="{88C6BCC1-DF81-416C-A37D-50B18181C352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E5D26C05-5720-4222-AD72-76A3B0431028}" type="presOf" srcId="{88C6BCC1-DF81-416C-A37D-50B18181C352}" destId="{5E59E9E5-A3DD-4238-9DEF-86593A0F1E61}" srcOrd="1" destOrd="0" presId="urn:microsoft.com/office/officeart/2016/7/layout/LinearBlockProcessNumbered"/>
    <dgm:cxn modelId="{0DEC8906-DD11-40E5-8C9C-4594C3F16426}" srcId="{88C6BCC1-DF81-416C-A37D-50B18181C352}" destId="{7FDC07CA-4076-440D-B982-013C818B9CD8}" srcOrd="0" destOrd="0" parTransId="{3D0E570B-3C12-4AEF-AF59-B6671571180C}" sibTransId="{FE8BC458-CB75-4F52-ACBB-D30C9A600C0E}"/>
    <dgm:cxn modelId="{0982EB0E-F206-477E-A9E1-3DB3D2922CB9}" srcId="{0435A98E-05C9-483E-8482-1F6CC701FC76}" destId="{88C6BCC1-DF81-416C-A37D-50B18181C352}" srcOrd="2" destOrd="0" parTransId="{BF7E7604-43C8-46F3-8B4A-2D960236DDF9}" sibTransId="{1AA829F6-7CFB-4CAE-A7EE-5FF82D741832}"/>
    <dgm:cxn modelId="{F210B824-F434-4DF9-9330-24A983CDB54F}" srcId="{23B1452E-0B2E-4625-9F73-3F93A59B6F71}" destId="{28EF3270-4678-4F92-BF2A-36AA03DBDB3E}" srcOrd="0" destOrd="0" parTransId="{216DDCC9-7A2C-4B39-B820-A2C1E073FD5B}" sibTransId="{773AAB57-89C0-438C-B612-F445C6C4DB63}"/>
    <dgm:cxn modelId="{B548D326-A597-4AF7-BC63-4019F746FF98}" type="presOf" srcId="{137842DE-86F6-43A3-B863-6A85298C7D54}" destId="{34CC7999-16E7-4A47-B8E9-806E29F3A6B5}" srcOrd="0" destOrd="1" presId="urn:microsoft.com/office/officeart/2016/7/layout/LinearBlockProcessNumbered"/>
    <dgm:cxn modelId="{C2022B30-E8A9-4F7E-AD0C-1620129213AD}" srcId="{0435A98E-05C9-483E-8482-1F6CC701FC76}" destId="{D3ECE4C7-8A78-4B41-BD48-DB44B7ECC3CF}" srcOrd="0" destOrd="0" parTransId="{56103ADA-D59B-4C21-A459-C06297127C30}" sibTransId="{F51347D4-E616-415D-B48D-9A6ED241C276}"/>
    <dgm:cxn modelId="{D6EDF539-3FBD-4566-ACCF-23BEB3D9F6A3}" srcId="{D3ECE4C7-8A78-4B41-BD48-DB44B7ECC3CF}" destId="{E3F96267-65DF-4D45-BA42-2078C66E7A7D}" srcOrd="1" destOrd="0" parTransId="{26707322-910F-4E40-87CE-2047F545DEDA}" sibTransId="{155DB998-9DD1-4A63-BA9D-311ACC579319}"/>
    <dgm:cxn modelId="{DCA6025C-6958-49D8-A57D-6FBE1FF89482}" type="presOf" srcId="{F51347D4-E616-415D-B48D-9A6ED241C276}" destId="{9C12A5DF-FFB5-4D3D-886C-8C30CD509FA7}" srcOrd="0" destOrd="0" presId="urn:microsoft.com/office/officeart/2016/7/layout/LinearBlockProcessNumbered"/>
    <dgm:cxn modelId="{F35D556D-FA71-4446-B3DC-09E9417B5083}" type="presOf" srcId="{BA6A32F6-DE24-4E40-92C3-3F51B1D75679}" destId="{08964EF8-13CD-482F-A70C-EF6BB161318E}" srcOrd="0" destOrd="2" presId="urn:microsoft.com/office/officeart/2016/7/layout/LinearBlockProcessNumbered"/>
    <dgm:cxn modelId="{9C4FDF77-E0E1-46F3-A5C2-984A1928321E}" type="presOf" srcId="{88C6BCC1-DF81-416C-A37D-50B18181C352}" destId="{DEF9D85C-CAD8-43A2-8569-B28AB5612108}" srcOrd="0" destOrd="0" presId="urn:microsoft.com/office/officeart/2016/7/layout/LinearBlockProcessNumbered"/>
    <dgm:cxn modelId="{B108607B-5D98-4765-8BC7-4D0667CF410C}" srcId="{23B1452E-0B2E-4625-9F73-3F93A59B6F71}" destId="{BA6A32F6-DE24-4E40-92C3-3F51B1D75679}" srcOrd="1" destOrd="0" parTransId="{65CDFE40-33BA-4D3D-8CD0-7CDCFC35FD4B}" sibTransId="{0FEBB7DA-6F9A-40F9-9D9A-36B321F22520}"/>
    <dgm:cxn modelId="{C322DF8F-7107-467E-8944-F5EC5CE88B32}" type="presOf" srcId="{0435A98E-05C9-483E-8482-1F6CC701FC76}" destId="{6DD4546D-2994-469D-B470-BE5023C6B521}" srcOrd="0" destOrd="0" presId="urn:microsoft.com/office/officeart/2016/7/layout/LinearBlockProcessNumbered"/>
    <dgm:cxn modelId="{4A5EB696-A358-4F07-ACB9-7F7B1EAA1AF3}" type="presOf" srcId="{7FDC07CA-4076-440D-B982-013C818B9CD8}" destId="{5E59E9E5-A3DD-4238-9DEF-86593A0F1E61}" srcOrd="0" destOrd="1" presId="urn:microsoft.com/office/officeart/2016/7/layout/LinearBlockProcessNumbered"/>
    <dgm:cxn modelId="{E8CCAA97-6DCC-4CDE-9897-AAC5FE47BDED}" srcId="{D3ECE4C7-8A78-4B41-BD48-DB44B7ECC3CF}" destId="{137842DE-86F6-43A3-B863-6A85298C7D54}" srcOrd="0" destOrd="0" parTransId="{D3F7B772-77C4-4770-85B2-E64FF95C8855}" sibTransId="{CAE50116-C2C1-4983-B1CB-9E511180E729}"/>
    <dgm:cxn modelId="{74B4C099-5421-4654-A30A-BE15E63EEFA2}" type="presOf" srcId="{D3ECE4C7-8A78-4B41-BD48-DB44B7ECC3CF}" destId="{34CC7999-16E7-4A47-B8E9-806E29F3A6B5}" srcOrd="1" destOrd="0" presId="urn:microsoft.com/office/officeart/2016/7/layout/LinearBlockProcessNumbered"/>
    <dgm:cxn modelId="{E13A799B-0018-48AD-8F23-E4723DB4FB19}" type="presOf" srcId="{28EF3270-4678-4F92-BF2A-36AA03DBDB3E}" destId="{08964EF8-13CD-482F-A70C-EF6BB161318E}" srcOrd="0" destOrd="1" presId="urn:microsoft.com/office/officeart/2016/7/layout/LinearBlockProcessNumbered"/>
    <dgm:cxn modelId="{7D519CA0-957E-4F93-AF04-6D4D2BB945E4}" type="presOf" srcId="{23B1452E-0B2E-4625-9F73-3F93A59B6F71}" destId="{0E0EB0B5-994D-48C2-B024-92B2EF1B4EBA}" srcOrd="0" destOrd="0" presId="urn:microsoft.com/office/officeart/2016/7/layout/LinearBlockProcessNumbered"/>
    <dgm:cxn modelId="{3CA83EA3-C57C-466E-B69D-17BEC3BD3944}" type="presOf" srcId="{D3ECE4C7-8A78-4B41-BD48-DB44B7ECC3CF}" destId="{ED5D899A-2C46-43C9-B923-5AE0153A0D68}" srcOrd="0" destOrd="0" presId="urn:microsoft.com/office/officeart/2016/7/layout/LinearBlockProcessNumbered"/>
    <dgm:cxn modelId="{B379ACBD-5321-4B10-A5D1-2332700FF297}" srcId="{0435A98E-05C9-483E-8482-1F6CC701FC76}" destId="{23B1452E-0B2E-4625-9F73-3F93A59B6F71}" srcOrd="1" destOrd="0" parTransId="{7DFDFB00-A946-494A-A2C8-13F93148AE15}" sibTransId="{6BE0CE19-F587-4098-9723-EF63D68B397D}"/>
    <dgm:cxn modelId="{CDB611C0-048A-471F-B9B2-73A74B0DD9E4}" type="presOf" srcId="{23B1452E-0B2E-4625-9F73-3F93A59B6F71}" destId="{08964EF8-13CD-482F-A70C-EF6BB161318E}" srcOrd="1" destOrd="0" presId="urn:microsoft.com/office/officeart/2016/7/layout/LinearBlockProcessNumbered"/>
    <dgm:cxn modelId="{381C2EC3-565B-44DD-A1F0-7C401F8B1869}" type="presOf" srcId="{1AA829F6-7CFB-4CAE-A7EE-5FF82D741832}" destId="{F376FD2D-50BD-4C6F-BECB-62C921CF9879}" srcOrd="0" destOrd="0" presId="urn:microsoft.com/office/officeart/2016/7/layout/LinearBlockProcessNumbered"/>
    <dgm:cxn modelId="{FA992CE7-CE78-4B48-9902-5F52366E8340}" type="presOf" srcId="{6AC77317-F758-4C24-BAAC-3D1606F40BC3}" destId="{5E59E9E5-A3DD-4238-9DEF-86593A0F1E61}" srcOrd="0" destOrd="2" presId="urn:microsoft.com/office/officeart/2016/7/layout/LinearBlockProcessNumbered"/>
    <dgm:cxn modelId="{45E224E8-0D26-4507-9775-CC7DC4D1C7A3}" type="presOf" srcId="{E3F96267-65DF-4D45-BA42-2078C66E7A7D}" destId="{34CC7999-16E7-4A47-B8E9-806E29F3A6B5}" srcOrd="0" destOrd="2" presId="urn:microsoft.com/office/officeart/2016/7/layout/LinearBlockProcessNumbered"/>
    <dgm:cxn modelId="{D2D81FE9-042D-4641-A62B-AA6452D6AFCE}" type="presOf" srcId="{6BE0CE19-F587-4098-9723-EF63D68B397D}" destId="{EF3677B3-EE0D-4381-BAA5-B27CBC85B2EF}" srcOrd="0" destOrd="0" presId="urn:microsoft.com/office/officeart/2016/7/layout/LinearBlockProcessNumbered"/>
    <dgm:cxn modelId="{8CFC84ED-0063-4BEF-8801-914AE02E33C7}" srcId="{88C6BCC1-DF81-416C-A37D-50B18181C352}" destId="{6AC77317-F758-4C24-BAAC-3D1606F40BC3}" srcOrd="1" destOrd="0" parTransId="{F9D36739-3F7F-4813-8C48-D21051141885}" sibTransId="{601CFEEC-20CB-4386-9FE1-5D3CA924BE58}"/>
    <dgm:cxn modelId="{0F0F0E68-5781-4C6E-BAF8-821F2EE34653}" type="presParOf" srcId="{6DD4546D-2994-469D-B470-BE5023C6B521}" destId="{C919D887-6D52-4904-859D-F581BA22F70E}" srcOrd="0" destOrd="0" presId="urn:microsoft.com/office/officeart/2016/7/layout/LinearBlockProcessNumbered"/>
    <dgm:cxn modelId="{F9BE05DE-403B-469B-B44E-54C8AB057049}" type="presParOf" srcId="{C919D887-6D52-4904-859D-F581BA22F70E}" destId="{ED5D899A-2C46-43C9-B923-5AE0153A0D68}" srcOrd="0" destOrd="0" presId="urn:microsoft.com/office/officeart/2016/7/layout/LinearBlockProcessNumbered"/>
    <dgm:cxn modelId="{D511957C-0809-46B5-B804-E5799031D14A}" type="presParOf" srcId="{C919D887-6D52-4904-859D-F581BA22F70E}" destId="{9C12A5DF-FFB5-4D3D-886C-8C30CD509FA7}" srcOrd="1" destOrd="0" presId="urn:microsoft.com/office/officeart/2016/7/layout/LinearBlockProcessNumbered"/>
    <dgm:cxn modelId="{81640ED4-6DBB-482B-8242-69F494EC31C3}" type="presParOf" srcId="{C919D887-6D52-4904-859D-F581BA22F70E}" destId="{34CC7999-16E7-4A47-B8E9-806E29F3A6B5}" srcOrd="2" destOrd="0" presId="urn:microsoft.com/office/officeart/2016/7/layout/LinearBlockProcessNumbered"/>
    <dgm:cxn modelId="{4A4AB6A6-9CF3-4A64-8AD0-CC8DF681F166}" type="presParOf" srcId="{6DD4546D-2994-469D-B470-BE5023C6B521}" destId="{2B62C2F5-049C-4937-89C6-53F3C29C089A}" srcOrd="1" destOrd="0" presId="urn:microsoft.com/office/officeart/2016/7/layout/LinearBlockProcessNumbered"/>
    <dgm:cxn modelId="{0D989631-DFDE-42B2-9760-F60E2A4A9FB9}" type="presParOf" srcId="{6DD4546D-2994-469D-B470-BE5023C6B521}" destId="{606578C7-8BA9-41E2-8191-B2389C8F8785}" srcOrd="2" destOrd="0" presId="urn:microsoft.com/office/officeart/2016/7/layout/LinearBlockProcessNumbered"/>
    <dgm:cxn modelId="{4F36E1D2-1359-474F-A11D-2FB1E58284AD}" type="presParOf" srcId="{606578C7-8BA9-41E2-8191-B2389C8F8785}" destId="{0E0EB0B5-994D-48C2-B024-92B2EF1B4EBA}" srcOrd="0" destOrd="0" presId="urn:microsoft.com/office/officeart/2016/7/layout/LinearBlockProcessNumbered"/>
    <dgm:cxn modelId="{40A6B6AD-9525-496B-9C4D-5A1C843B2862}" type="presParOf" srcId="{606578C7-8BA9-41E2-8191-B2389C8F8785}" destId="{EF3677B3-EE0D-4381-BAA5-B27CBC85B2EF}" srcOrd="1" destOrd="0" presId="urn:microsoft.com/office/officeart/2016/7/layout/LinearBlockProcessNumbered"/>
    <dgm:cxn modelId="{62ABCABE-FA5B-4425-B117-65C2D6874451}" type="presParOf" srcId="{606578C7-8BA9-41E2-8191-B2389C8F8785}" destId="{08964EF8-13CD-482F-A70C-EF6BB161318E}" srcOrd="2" destOrd="0" presId="urn:microsoft.com/office/officeart/2016/7/layout/LinearBlockProcessNumbered"/>
    <dgm:cxn modelId="{7F1418A6-AAA8-40FB-87D7-5A4DFAACBB4D}" type="presParOf" srcId="{6DD4546D-2994-469D-B470-BE5023C6B521}" destId="{CB243BC9-C7BD-4F9C-BA2B-620447138D7C}" srcOrd="3" destOrd="0" presId="urn:microsoft.com/office/officeart/2016/7/layout/LinearBlockProcessNumbered"/>
    <dgm:cxn modelId="{3F41ADBC-5B87-4E71-AD6B-EFA76B4F255D}" type="presParOf" srcId="{6DD4546D-2994-469D-B470-BE5023C6B521}" destId="{6B80F6BC-54F8-4CA9-BAE8-DC882BDB34E2}" srcOrd="4" destOrd="0" presId="urn:microsoft.com/office/officeart/2016/7/layout/LinearBlockProcessNumbered"/>
    <dgm:cxn modelId="{92F9BB16-ADF3-4ED1-B28C-32F467D65218}" type="presParOf" srcId="{6B80F6BC-54F8-4CA9-BAE8-DC882BDB34E2}" destId="{DEF9D85C-CAD8-43A2-8569-B28AB5612108}" srcOrd="0" destOrd="0" presId="urn:microsoft.com/office/officeart/2016/7/layout/LinearBlockProcessNumbered"/>
    <dgm:cxn modelId="{4515EB47-5F10-4200-8253-58B5A35D8782}" type="presParOf" srcId="{6B80F6BC-54F8-4CA9-BAE8-DC882BDB34E2}" destId="{F376FD2D-50BD-4C6F-BECB-62C921CF9879}" srcOrd="1" destOrd="0" presId="urn:microsoft.com/office/officeart/2016/7/layout/LinearBlockProcessNumbered"/>
    <dgm:cxn modelId="{05CB42D0-6811-44A5-A2BB-48F982E61AF5}" type="presParOf" srcId="{6B80F6BC-54F8-4CA9-BAE8-DC882BDB34E2}" destId="{5E59E9E5-A3DD-4238-9DEF-86593A0F1E6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6EDB1-F4C2-490B-9134-0F2DB4891D59}">
      <dsp:nvSpPr>
        <dsp:cNvPr id="0" name=""/>
        <dsp:cNvSpPr/>
      </dsp:nvSpPr>
      <dsp:spPr>
        <a:xfrm>
          <a:off x="0" y="545"/>
          <a:ext cx="6451943" cy="12762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8028901-0999-4ACC-8C77-F46899793521}">
      <dsp:nvSpPr>
        <dsp:cNvPr id="0" name=""/>
        <dsp:cNvSpPr/>
      </dsp:nvSpPr>
      <dsp:spPr>
        <a:xfrm>
          <a:off x="386058" y="287696"/>
          <a:ext cx="701925" cy="7019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081C12-4EC2-4EAC-B593-A9D773B5803A}">
      <dsp:nvSpPr>
        <dsp:cNvPr id="0" name=""/>
        <dsp:cNvSpPr/>
      </dsp:nvSpPr>
      <dsp:spPr>
        <a:xfrm>
          <a:off x="1474042" y="545"/>
          <a:ext cx="4977900" cy="1276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67" tIns="135067" rIns="135067" bIns="13506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solidFill>
                <a:schemeClr val="bg1"/>
              </a:solidFill>
              <a:latin typeface="Corbel"/>
            </a:rPr>
            <a:t>Previous Week</a:t>
          </a:r>
        </a:p>
      </dsp:txBody>
      <dsp:txXfrm>
        <a:off x="1474042" y="545"/>
        <a:ext cx="4977900" cy="1276227"/>
      </dsp:txXfrm>
    </dsp:sp>
    <dsp:sp modelId="{DA3941AC-CF9F-4173-95BA-C7FBE18F4197}">
      <dsp:nvSpPr>
        <dsp:cNvPr id="0" name=""/>
        <dsp:cNvSpPr/>
      </dsp:nvSpPr>
      <dsp:spPr>
        <a:xfrm>
          <a:off x="0" y="1595829"/>
          <a:ext cx="6451943" cy="1276227"/>
        </a:xfrm>
        <a:prstGeom prst="roundRect">
          <a:avLst>
            <a:gd name="adj" fmla="val 10000"/>
          </a:avLst>
        </a:prstGeom>
        <a:solidFill>
          <a:schemeClr val="accent5">
            <a:hueOff val="5437504"/>
            <a:satOff val="-31742"/>
            <a:lumOff val="-2549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FC3F9C-EB45-494C-8137-1D341A160D81}">
      <dsp:nvSpPr>
        <dsp:cNvPr id="0" name=""/>
        <dsp:cNvSpPr/>
      </dsp:nvSpPr>
      <dsp:spPr>
        <a:xfrm>
          <a:off x="386058" y="1882980"/>
          <a:ext cx="701925" cy="7019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2FB975-0D7D-4B40-BB8C-CCB01044A8D0}">
      <dsp:nvSpPr>
        <dsp:cNvPr id="0" name=""/>
        <dsp:cNvSpPr/>
      </dsp:nvSpPr>
      <dsp:spPr>
        <a:xfrm>
          <a:off x="1474042" y="1595829"/>
          <a:ext cx="4977900" cy="1276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67" tIns="135067" rIns="135067" bIns="13506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solidFill>
                <a:schemeClr val="bg1"/>
              </a:solidFill>
              <a:latin typeface="Corbel"/>
            </a:rPr>
            <a:t>Findings</a:t>
          </a:r>
        </a:p>
      </dsp:txBody>
      <dsp:txXfrm>
        <a:off x="1474042" y="1595829"/>
        <a:ext cx="4977900" cy="1276227"/>
      </dsp:txXfrm>
    </dsp:sp>
    <dsp:sp modelId="{0383959E-917D-4613-8312-79C0343C3C5B}">
      <dsp:nvSpPr>
        <dsp:cNvPr id="0" name=""/>
        <dsp:cNvSpPr/>
      </dsp:nvSpPr>
      <dsp:spPr>
        <a:xfrm>
          <a:off x="0" y="3191114"/>
          <a:ext cx="6451943" cy="1276227"/>
        </a:xfrm>
        <a:prstGeom prst="roundRect">
          <a:avLst>
            <a:gd name="adj" fmla="val 10000"/>
          </a:avLst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4B6F40-0978-40CA-A779-152D85D3C22C}">
      <dsp:nvSpPr>
        <dsp:cNvPr id="0" name=""/>
        <dsp:cNvSpPr/>
      </dsp:nvSpPr>
      <dsp:spPr>
        <a:xfrm>
          <a:off x="386058" y="3478265"/>
          <a:ext cx="701925" cy="7019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18D32F-2A79-41BC-BC01-76D55C8C5C5E}">
      <dsp:nvSpPr>
        <dsp:cNvPr id="0" name=""/>
        <dsp:cNvSpPr/>
      </dsp:nvSpPr>
      <dsp:spPr>
        <a:xfrm>
          <a:off x="1474042" y="3191114"/>
          <a:ext cx="4977900" cy="1276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67" tIns="135067" rIns="135067" bIns="13506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Upcoming Week</a:t>
          </a:r>
        </a:p>
      </dsp:txBody>
      <dsp:txXfrm>
        <a:off x="1474042" y="3191114"/>
        <a:ext cx="4977900" cy="12762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D899A-2C46-43C9-B923-5AE0153A0D68}">
      <dsp:nvSpPr>
        <dsp:cNvPr id="0" name=""/>
        <dsp:cNvSpPr/>
      </dsp:nvSpPr>
      <dsp:spPr>
        <a:xfrm>
          <a:off x="771" y="24471"/>
          <a:ext cx="3123772" cy="37485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0" rIns="308559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Finishing Research plan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Receiving and process feedback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New main question</a:t>
          </a:r>
        </a:p>
      </dsp:txBody>
      <dsp:txXfrm>
        <a:off x="771" y="1523882"/>
        <a:ext cx="3123772" cy="2249116"/>
      </dsp:txXfrm>
    </dsp:sp>
    <dsp:sp modelId="{9C12A5DF-FFB5-4D3D-886C-8C30CD509FA7}">
      <dsp:nvSpPr>
        <dsp:cNvPr id="0" name=""/>
        <dsp:cNvSpPr/>
      </dsp:nvSpPr>
      <dsp:spPr>
        <a:xfrm>
          <a:off x="771" y="24471"/>
          <a:ext cx="3123772" cy="149941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165100" rIns="3085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71" y="24471"/>
        <a:ext cx="3123772" cy="1499410"/>
      </dsp:txXfrm>
    </dsp:sp>
    <dsp:sp modelId="{DFD2C860-FBBA-4464-BF6D-0A9F824D7240}">
      <dsp:nvSpPr>
        <dsp:cNvPr id="0" name=""/>
        <dsp:cNvSpPr/>
      </dsp:nvSpPr>
      <dsp:spPr>
        <a:xfrm>
          <a:off x="3374445" y="24471"/>
          <a:ext cx="3123772" cy="3748526"/>
        </a:xfrm>
        <a:prstGeom prst="rect">
          <a:avLst/>
        </a:prstGeom>
        <a:solidFill>
          <a:schemeClr val="accent5">
            <a:hueOff val="5437504"/>
            <a:satOff val="-31742"/>
            <a:lumOff val="-2549"/>
            <a:alphaOff val="0"/>
          </a:schemeClr>
        </a:solidFill>
        <a:ln w="19050" cap="flat" cmpd="sng" algn="ctr">
          <a:solidFill>
            <a:schemeClr val="accent5">
              <a:hueOff val="5437504"/>
              <a:satOff val="-31742"/>
              <a:lumOff val="-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0" rIns="308559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Literature study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err="1"/>
            <a:t>Subquestion</a:t>
          </a:r>
          <a:r>
            <a:rPr lang="en-US" sz="1900" kern="1200"/>
            <a:t> 1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Experimenting with Natural Language </a:t>
          </a:r>
          <a:r>
            <a:rPr lang="en-US" sz="1900" kern="1200" err="1"/>
            <a:t>Proces</a:t>
          </a:r>
          <a:r>
            <a:rPr lang="en-US" sz="1900" kern="1200"/>
            <a:t> (NLP) models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Online courses</a:t>
          </a:r>
        </a:p>
      </dsp:txBody>
      <dsp:txXfrm>
        <a:off x="3374445" y="1523882"/>
        <a:ext cx="3123772" cy="2249116"/>
      </dsp:txXfrm>
    </dsp:sp>
    <dsp:sp modelId="{3BB4B224-B37C-4F05-B0B6-AE46AB9F5F2E}">
      <dsp:nvSpPr>
        <dsp:cNvPr id="0" name=""/>
        <dsp:cNvSpPr/>
      </dsp:nvSpPr>
      <dsp:spPr>
        <a:xfrm>
          <a:off x="3374445" y="24471"/>
          <a:ext cx="3123772" cy="149941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165100" rIns="3085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6600" kern="1200"/>
            <a:t>02</a:t>
          </a:r>
        </a:p>
      </dsp:txBody>
      <dsp:txXfrm>
        <a:off x="3374445" y="24471"/>
        <a:ext cx="3123772" cy="1499410"/>
      </dsp:txXfrm>
    </dsp:sp>
    <dsp:sp modelId="{70E28928-FFD9-41C5-BC49-67EA9B09256E}">
      <dsp:nvSpPr>
        <dsp:cNvPr id="0" name=""/>
        <dsp:cNvSpPr/>
      </dsp:nvSpPr>
      <dsp:spPr>
        <a:xfrm>
          <a:off x="6748119" y="24471"/>
          <a:ext cx="3123772" cy="3748526"/>
        </a:xfrm>
        <a:prstGeom prst="rect">
          <a:avLst/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 w="19050" cap="flat" cmpd="sng" algn="ctr">
          <a:solidFill>
            <a:schemeClr val="accent5">
              <a:hueOff val="10875008"/>
              <a:satOff val="-63485"/>
              <a:lumOff val="-50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0" rIns="308559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Visualizing Data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err="1"/>
            <a:t>Subquestion</a:t>
          </a:r>
          <a:r>
            <a:rPr lang="en-US" sz="1900" kern="1200"/>
            <a:t> 2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Plotting the accuracy and learning rate (best type model)</a:t>
          </a:r>
        </a:p>
      </dsp:txBody>
      <dsp:txXfrm>
        <a:off x="6748119" y="1523882"/>
        <a:ext cx="3123772" cy="2249116"/>
      </dsp:txXfrm>
    </dsp:sp>
    <dsp:sp modelId="{74888A05-08EB-47A4-80C6-044F05D17F12}">
      <dsp:nvSpPr>
        <dsp:cNvPr id="0" name=""/>
        <dsp:cNvSpPr/>
      </dsp:nvSpPr>
      <dsp:spPr>
        <a:xfrm>
          <a:off x="6748119" y="24471"/>
          <a:ext cx="3123772" cy="149941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165100" rIns="3085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748119" y="24471"/>
        <a:ext cx="3123772" cy="14994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6C6A83-B272-43C2-8DEF-EC98F60FB1AE}">
      <dsp:nvSpPr>
        <dsp:cNvPr id="0" name=""/>
        <dsp:cNvSpPr/>
      </dsp:nvSpPr>
      <dsp:spPr>
        <a:xfrm>
          <a:off x="0" y="2506"/>
          <a:ext cx="60547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32685-0AC5-413E-87BD-197D323E9FCC}">
      <dsp:nvSpPr>
        <dsp:cNvPr id="0" name=""/>
        <dsp:cNvSpPr/>
      </dsp:nvSpPr>
      <dsp:spPr>
        <a:xfrm>
          <a:off x="0" y="2506"/>
          <a:ext cx="1210945" cy="1709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chemeClr val="accent1"/>
              </a:solidFill>
            </a:rPr>
            <a:t>Structure</a:t>
          </a:r>
        </a:p>
      </dsp:txBody>
      <dsp:txXfrm>
        <a:off x="0" y="2506"/>
        <a:ext cx="1210945" cy="1709124"/>
      </dsp:txXfrm>
    </dsp:sp>
    <dsp:sp modelId="{4BBFAA56-332C-49F0-A952-1CC835033BF6}">
      <dsp:nvSpPr>
        <dsp:cNvPr id="0" name=""/>
        <dsp:cNvSpPr/>
      </dsp:nvSpPr>
      <dsp:spPr>
        <a:xfrm>
          <a:off x="1301765" y="29211"/>
          <a:ext cx="4752959" cy="534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Easier to use</a:t>
          </a:r>
        </a:p>
      </dsp:txBody>
      <dsp:txXfrm>
        <a:off x="1301765" y="29211"/>
        <a:ext cx="4752959" cy="534101"/>
      </dsp:txXfrm>
    </dsp:sp>
    <dsp:sp modelId="{B0758F56-9050-43EC-974A-A97ABF5D844A}">
      <dsp:nvSpPr>
        <dsp:cNvPr id="0" name=""/>
        <dsp:cNvSpPr/>
      </dsp:nvSpPr>
      <dsp:spPr>
        <a:xfrm>
          <a:off x="1210944" y="563312"/>
          <a:ext cx="48437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A8CE31-7704-4958-B91F-069061ED0FBE}">
      <dsp:nvSpPr>
        <dsp:cNvPr id="0" name=""/>
        <dsp:cNvSpPr/>
      </dsp:nvSpPr>
      <dsp:spPr>
        <a:xfrm>
          <a:off x="1301765" y="590017"/>
          <a:ext cx="4752959" cy="534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Easier to process</a:t>
          </a:r>
        </a:p>
      </dsp:txBody>
      <dsp:txXfrm>
        <a:off x="1301765" y="590017"/>
        <a:ext cx="4752959" cy="534101"/>
      </dsp:txXfrm>
    </dsp:sp>
    <dsp:sp modelId="{EA720A50-25D4-4154-9861-9F47B36B8A25}">
      <dsp:nvSpPr>
        <dsp:cNvPr id="0" name=""/>
        <dsp:cNvSpPr/>
      </dsp:nvSpPr>
      <dsp:spPr>
        <a:xfrm>
          <a:off x="1210944" y="1124119"/>
          <a:ext cx="48437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7A19E8-4DFB-44ED-A6C7-75FE105F3803}">
      <dsp:nvSpPr>
        <dsp:cNvPr id="0" name=""/>
        <dsp:cNvSpPr/>
      </dsp:nvSpPr>
      <dsp:spPr>
        <a:xfrm>
          <a:off x="1301765" y="1150824"/>
          <a:ext cx="4752959" cy="534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Less initial mistakes</a:t>
          </a:r>
        </a:p>
      </dsp:txBody>
      <dsp:txXfrm>
        <a:off x="1301765" y="1150824"/>
        <a:ext cx="4752959" cy="534101"/>
      </dsp:txXfrm>
    </dsp:sp>
    <dsp:sp modelId="{F3CA3B6D-CBE7-43D2-ABE8-5B9323945C70}">
      <dsp:nvSpPr>
        <dsp:cNvPr id="0" name=""/>
        <dsp:cNvSpPr/>
      </dsp:nvSpPr>
      <dsp:spPr>
        <a:xfrm>
          <a:off x="1210944" y="1684925"/>
          <a:ext cx="48437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D04A4-9776-4E9C-B642-91D594937ECD}">
      <dsp:nvSpPr>
        <dsp:cNvPr id="0" name=""/>
        <dsp:cNvSpPr/>
      </dsp:nvSpPr>
      <dsp:spPr>
        <a:xfrm>
          <a:off x="0" y="1711631"/>
          <a:ext cx="60547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1E6095-99C9-46B9-80C1-79845E7A2A44}">
      <dsp:nvSpPr>
        <dsp:cNvPr id="0" name=""/>
        <dsp:cNvSpPr/>
      </dsp:nvSpPr>
      <dsp:spPr>
        <a:xfrm>
          <a:off x="0" y="1711631"/>
          <a:ext cx="1210945" cy="1709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chemeClr val="accent1"/>
              </a:solidFill>
            </a:rPr>
            <a:t>Cleaning</a:t>
          </a:r>
          <a:endParaRPr lang="en-US" sz="2000" kern="1200"/>
        </a:p>
      </dsp:txBody>
      <dsp:txXfrm>
        <a:off x="0" y="1711631"/>
        <a:ext cx="1210945" cy="1709124"/>
      </dsp:txXfrm>
    </dsp:sp>
    <dsp:sp modelId="{54FDD406-77C4-4FE8-BDEE-FC20D2A99F15}">
      <dsp:nvSpPr>
        <dsp:cNvPr id="0" name=""/>
        <dsp:cNvSpPr/>
      </dsp:nvSpPr>
      <dsp:spPr>
        <a:xfrm>
          <a:off x="1301765" y="1738336"/>
          <a:ext cx="4752959" cy="534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Improved methods</a:t>
          </a:r>
        </a:p>
      </dsp:txBody>
      <dsp:txXfrm>
        <a:off x="1301765" y="1738336"/>
        <a:ext cx="4752959" cy="534101"/>
      </dsp:txXfrm>
    </dsp:sp>
    <dsp:sp modelId="{F6E5FEDA-F3E3-4FC8-8EA6-B26B5C201255}">
      <dsp:nvSpPr>
        <dsp:cNvPr id="0" name=""/>
        <dsp:cNvSpPr/>
      </dsp:nvSpPr>
      <dsp:spPr>
        <a:xfrm>
          <a:off x="1210944" y="2272437"/>
          <a:ext cx="48437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04229F-13DF-49CA-BF26-4B297D19ECCD}">
      <dsp:nvSpPr>
        <dsp:cNvPr id="0" name=""/>
        <dsp:cNvSpPr/>
      </dsp:nvSpPr>
      <dsp:spPr>
        <a:xfrm>
          <a:off x="1301765" y="2299142"/>
          <a:ext cx="4752959" cy="534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Customized to fit all new .csv files</a:t>
          </a:r>
        </a:p>
      </dsp:txBody>
      <dsp:txXfrm>
        <a:off x="1301765" y="2299142"/>
        <a:ext cx="4752959" cy="534101"/>
      </dsp:txXfrm>
    </dsp:sp>
    <dsp:sp modelId="{9B85AE5E-45CA-419C-8E2D-E7370CB68C12}">
      <dsp:nvSpPr>
        <dsp:cNvPr id="0" name=""/>
        <dsp:cNvSpPr/>
      </dsp:nvSpPr>
      <dsp:spPr>
        <a:xfrm>
          <a:off x="1210944" y="2833244"/>
          <a:ext cx="48437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1FB90-F7A5-4D59-A2D9-F999A6AB37C5}">
      <dsp:nvSpPr>
        <dsp:cNvPr id="0" name=""/>
        <dsp:cNvSpPr/>
      </dsp:nvSpPr>
      <dsp:spPr>
        <a:xfrm>
          <a:off x="1301765" y="2859949"/>
          <a:ext cx="4752959" cy="534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Better findings in general</a:t>
          </a:r>
        </a:p>
      </dsp:txBody>
      <dsp:txXfrm>
        <a:off x="1301765" y="2859949"/>
        <a:ext cx="4752959" cy="534101"/>
      </dsp:txXfrm>
    </dsp:sp>
    <dsp:sp modelId="{DFD95B1C-884B-45B8-AAE2-54962A73CFE8}">
      <dsp:nvSpPr>
        <dsp:cNvPr id="0" name=""/>
        <dsp:cNvSpPr/>
      </dsp:nvSpPr>
      <dsp:spPr>
        <a:xfrm>
          <a:off x="1210944" y="3394050"/>
          <a:ext cx="48437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935977-AE27-4F22-8EB8-F83777460480}">
      <dsp:nvSpPr>
        <dsp:cNvPr id="0" name=""/>
        <dsp:cNvSpPr/>
      </dsp:nvSpPr>
      <dsp:spPr>
        <a:xfrm>
          <a:off x="0" y="3420755"/>
          <a:ext cx="60547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19FD31-3E20-454F-B71F-B1CED7F826B9}">
      <dsp:nvSpPr>
        <dsp:cNvPr id="0" name=""/>
        <dsp:cNvSpPr/>
      </dsp:nvSpPr>
      <dsp:spPr>
        <a:xfrm>
          <a:off x="0" y="3172488"/>
          <a:ext cx="6054725" cy="1709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b="1" kern="1200">
            <a:solidFill>
              <a:schemeClr val="accent1"/>
            </a:solidFill>
          </a:endParaRPr>
        </a:p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>
              <a:solidFill>
                <a:schemeClr val="accent1"/>
              </a:solidFill>
            </a:rPr>
            <a:t>Improved results</a:t>
          </a:r>
        </a:p>
      </dsp:txBody>
      <dsp:txXfrm>
        <a:off x="0" y="3172488"/>
        <a:ext cx="6054725" cy="17091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D899A-2C46-43C9-B923-5AE0153A0D68}">
      <dsp:nvSpPr>
        <dsp:cNvPr id="0" name=""/>
        <dsp:cNvSpPr/>
      </dsp:nvSpPr>
      <dsp:spPr>
        <a:xfrm>
          <a:off x="3085" y="0"/>
          <a:ext cx="4743506" cy="37974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8553" tIns="0" rIns="46855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rgbClr val="000000"/>
              </a:solidFill>
            </a:rPr>
            <a:t>Part-of-Speech tagging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solidFill>
                <a:srgbClr val="000000"/>
              </a:solidFill>
            </a:rPr>
            <a:t>Evaluating current sets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solidFill>
                <a:srgbClr val="000000"/>
              </a:solidFill>
            </a:rPr>
            <a:t>Preparing for models</a:t>
          </a:r>
        </a:p>
      </dsp:txBody>
      <dsp:txXfrm>
        <a:off x="3085" y="1518988"/>
        <a:ext cx="4743506" cy="2278482"/>
      </dsp:txXfrm>
    </dsp:sp>
    <dsp:sp modelId="{9C12A5DF-FFB5-4D3D-886C-8C30CD509FA7}">
      <dsp:nvSpPr>
        <dsp:cNvPr id="0" name=""/>
        <dsp:cNvSpPr/>
      </dsp:nvSpPr>
      <dsp:spPr>
        <a:xfrm>
          <a:off x="3085" y="0"/>
          <a:ext cx="4743506" cy="1518988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8553" tIns="165100" rIns="46855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3085" y="0"/>
        <a:ext cx="4743506" cy="1518988"/>
      </dsp:txXfrm>
    </dsp:sp>
    <dsp:sp modelId="{0CA73E62-15D5-4751-896C-C70E61BE6AF7}">
      <dsp:nvSpPr>
        <dsp:cNvPr id="0" name=""/>
        <dsp:cNvSpPr/>
      </dsp:nvSpPr>
      <dsp:spPr>
        <a:xfrm>
          <a:off x="5126071" y="0"/>
          <a:ext cx="4743506" cy="3797470"/>
        </a:xfrm>
        <a:prstGeom prst="rect">
          <a:avLst/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 w="19050" cap="flat" cmpd="sng" algn="ctr">
          <a:solidFill>
            <a:schemeClr val="accent5">
              <a:hueOff val="10875008"/>
              <a:satOff val="-63485"/>
              <a:lumOff val="-50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8553" tIns="0" rIns="46855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Neural Network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Initial testing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Setting a baseline</a:t>
          </a:r>
        </a:p>
      </dsp:txBody>
      <dsp:txXfrm>
        <a:off x="5126071" y="1518988"/>
        <a:ext cx="4743506" cy="2278482"/>
      </dsp:txXfrm>
    </dsp:sp>
    <dsp:sp modelId="{E73397A6-2F00-4EE5-BF92-B95F506D1A55}">
      <dsp:nvSpPr>
        <dsp:cNvPr id="0" name=""/>
        <dsp:cNvSpPr/>
      </dsp:nvSpPr>
      <dsp:spPr>
        <a:xfrm>
          <a:off x="5126071" y="0"/>
          <a:ext cx="4743506" cy="1518988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8553" tIns="165100" rIns="46855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5126071" y="0"/>
        <a:ext cx="4743506" cy="15189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D899A-2C46-43C9-B923-5AE0153A0D68}">
      <dsp:nvSpPr>
        <dsp:cNvPr id="0" name=""/>
        <dsp:cNvSpPr/>
      </dsp:nvSpPr>
      <dsp:spPr>
        <a:xfrm>
          <a:off x="771" y="24471"/>
          <a:ext cx="3123772" cy="37485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0" rIns="30855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1"/>
              </a:solidFill>
              <a:latin typeface="Corbel"/>
            </a:rPr>
            <a:t>Start Research</a:t>
          </a:r>
          <a:endParaRPr lang="en-US" sz="2600" kern="1200">
            <a:solidFill>
              <a:srgbClr val="010000"/>
            </a:solidFill>
            <a:latin typeface="Corbel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solidFill>
                <a:schemeClr val="bg1"/>
              </a:solidFill>
              <a:latin typeface="Corbel"/>
            </a:rPr>
            <a:t>Neural Networks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solidFill>
                <a:schemeClr val="bg1"/>
              </a:solidFill>
              <a:latin typeface="Corbel"/>
            </a:rPr>
            <a:t>Online courses</a:t>
          </a:r>
        </a:p>
      </dsp:txBody>
      <dsp:txXfrm>
        <a:off x="771" y="1523882"/>
        <a:ext cx="3123772" cy="2249116"/>
      </dsp:txXfrm>
    </dsp:sp>
    <dsp:sp modelId="{9C12A5DF-FFB5-4D3D-886C-8C30CD509FA7}">
      <dsp:nvSpPr>
        <dsp:cNvPr id="0" name=""/>
        <dsp:cNvSpPr/>
      </dsp:nvSpPr>
      <dsp:spPr>
        <a:xfrm>
          <a:off x="771" y="24471"/>
          <a:ext cx="3123772" cy="149941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165100" rIns="3085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71" y="24471"/>
        <a:ext cx="3123772" cy="1499410"/>
      </dsp:txXfrm>
    </dsp:sp>
    <dsp:sp modelId="{0E0EB0B5-994D-48C2-B024-92B2EF1B4EBA}">
      <dsp:nvSpPr>
        <dsp:cNvPr id="0" name=""/>
        <dsp:cNvSpPr/>
      </dsp:nvSpPr>
      <dsp:spPr>
        <a:xfrm>
          <a:off x="3374445" y="24471"/>
          <a:ext cx="3123772" cy="3748526"/>
        </a:xfrm>
        <a:prstGeom prst="rect">
          <a:avLst/>
        </a:prstGeom>
        <a:solidFill>
          <a:schemeClr val="accent5">
            <a:hueOff val="5437504"/>
            <a:satOff val="-31742"/>
            <a:lumOff val="-2549"/>
            <a:alphaOff val="0"/>
          </a:schemeClr>
        </a:solidFill>
        <a:ln w="19050" cap="flat" cmpd="sng" algn="ctr">
          <a:solidFill>
            <a:schemeClr val="accent5">
              <a:hueOff val="5437504"/>
              <a:satOff val="-31742"/>
              <a:lumOff val="-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0" rIns="30855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1"/>
              </a:solidFill>
              <a:latin typeface="Corbel"/>
            </a:rPr>
            <a:t>CBS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solidFill>
                <a:schemeClr val="bg1"/>
              </a:solidFill>
              <a:latin typeface="Corbel"/>
            </a:rPr>
            <a:t>Finalizing research proposal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solidFill>
                <a:schemeClr val="bg1"/>
              </a:solidFill>
              <a:latin typeface="Corbel"/>
            </a:rPr>
            <a:t>Research paper</a:t>
          </a:r>
        </a:p>
      </dsp:txBody>
      <dsp:txXfrm>
        <a:off x="3374445" y="1523882"/>
        <a:ext cx="3123772" cy="2249116"/>
      </dsp:txXfrm>
    </dsp:sp>
    <dsp:sp modelId="{EF3677B3-EE0D-4381-BAA5-B27CBC85B2EF}">
      <dsp:nvSpPr>
        <dsp:cNvPr id="0" name=""/>
        <dsp:cNvSpPr/>
      </dsp:nvSpPr>
      <dsp:spPr>
        <a:xfrm>
          <a:off x="3374445" y="24471"/>
          <a:ext cx="3123772" cy="149941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165100" rIns="3085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374445" y="24471"/>
        <a:ext cx="3123772" cy="1499410"/>
      </dsp:txXfrm>
    </dsp:sp>
    <dsp:sp modelId="{DEF9D85C-CAD8-43A2-8569-B28AB5612108}">
      <dsp:nvSpPr>
        <dsp:cNvPr id="0" name=""/>
        <dsp:cNvSpPr/>
      </dsp:nvSpPr>
      <dsp:spPr>
        <a:xfrm>
          <a:off x="6748119" y="24471"/>
          <a:ext cx="3123772" cy="3748526"/>
        </a:xfrm>
        <a:prstGeom prst="rect">
          <a:avLst/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 w="19050" cap="flat" cmpd="sng" algn="ctr">
          <a:solidFill>
            <a:schemeClr val="accent5">
              <a:hueOff val="10875008"/>
              <a:satOff val="-63485"/>
              <a:lumOff val="-50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0" rIns="30855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1"/>
              </a:solidFill>
              <a:latin typeface="Corbel"/>
            </a:rPr>
            <a:t>Experimenting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solidFill>
                <a:schemeClr val="bg1"/>
              </a:solidFill>
              <a:latin typeface="Corbel"/>
            </a:rPr>
            <a:t>Convolutional network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solidFill>
                <a:schemeClr val="bg1"/>
              </a:solidFill>
              <a:latin typeface="Corbel"/>
            </a:rPr>
            <a:t>Recurrent network</a:t>
          </a:r>
        </a:p>
      </dsp:txBody>
      <dsp:txXfrm>
        <a:off x="6748119" y="1523882"/>
        <a:ext cx="3123772" cy="2249116"/>
      </dsp:txXfrm>
    </dsp:sp>
    <dsp:sp modelId="{F376FD2D-50BD-4C6F-BECB-62C921CF9879}">
      <dsp:nvSpPr>
        <dsp:cNvPr id="0" name=""/>
        <dsp:cNvSpPr/>
      </dsp:nvSpPr>
      <dsp:spPr>
        <a:xfrm>
          <a:off x="6748119" y="24471"/>
          <a:ext cx="3123772" cy="149941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165100" rIns="3085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748119" y="24471"/>
        <a:ext cx="3123772" cy="1499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51DCC-228A-4B67-A5C3-333BD6ADA23B}" type="datetimeFigureOut">
              <a:rPr lang="nl"/>
              <a:t>12-10-2018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7A71A-0372-4B0D-9D10-7C967941DCCA}" type="slidenum">
              <a:rPr lang="n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3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7A71A-0372-4B0D-9D10-7C967941DCCA}" type="slidenum">
              <a:rPr lang="nl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70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7A71A-0372-4B0D-9D10-7C967941DCCA}" type="slidenum">
              <a:rPr lang="nl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49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26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11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994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926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763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089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118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709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839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405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01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2048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156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722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5093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4"/>
            <a:ext cx="12192000" cy="1328737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3408"/>
            <a:ext cx="11000316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7029" y="6516090"/>
            <a:ext cx="1037943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8" name="Group 37"/>
          <p:cNvGrpSpPr/>
          <p:nvPr userDrawn="1"/>
        </p:nvGrpSpPr>
        <p:grpSpPr bwMode="gray">
          <a:xfrm>
            <a:off x="10633829" y="6325019"/>
            <a:ext cx="954199" cy="333534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16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01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0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49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13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8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8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0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28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6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8">
            <a:extLst>
              <a:ext uri="{FF2B5EF4-FFF2-40B4-BE49-F238E27FC236}">
                <a16:creationId xmlns:a16="http://schemas.microsoft.com/office/drawing/2014/main" id="{E7818327-9D44-4214-BEC7-F7463A8BD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075684D-DCAF-4EBE-B5A7-108C634320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/>
          </a:blip>
          <a:srcRect r="11111"/>
          <a:stretch/>
        </p:blipFill>
        <p:spPr>
          <a:xfrm>
            <a:off x="0" y="-33513"/>
            <a:ext cx="12191980" cy="6858000"/>
          </a:xfrm>
          <a:prstGeom prst="rect">
            <a:avLst/>
          </a:prstGeom>
        </p:spPr>
      </p:pic>
      <p:cxnSp>
        <p:nvCxnSpPr>
          <p:cNvPr id="31" name="Straight Connector 10">
            <a:extLst>
              <a:ext uri="{FF2B5EF4-FFF2-40B4-BE49-F238E27FC236}">
                <a16:creationId xmlns:a16="http://schemas.microsoft.com/office/drawing/2014/main" id="{F896B7D9-8894-4E5C-8DCF-35BECF8D3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>
            <a:normAutofit/>
          </a:bodyPr>
          <a:lstStyle/>
          <a:p>
            <a:r>
              <a:rPr lang="de-DE">
                <a:cs typeface="Calibri Light"/>
              </a:rPr>
              <a:t>CBS Chatbot</a:t>
            </a:r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A1BB1-E772-47D2-B15F-AE30B9E05A91}"/>
              </a:ext>
            </a:extLst>
          </p:cNvPr>
          <p:cNvSpPr txBox="1"/>
          <p:nvPr/>
        </p:nvSpPr>
        <p:spPr>
          <a:xfrm>
            <a:off x="4101791" y="3915937"/>
            <a:ext cx="404417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Jan, Askin, Niels, </a:t>
            </a:r>
            <a:r>
              <a:rPr lang="en-US" err="1">
                <a:solidFill>
                  <a:schemeClr val="bg1"/>
                </a:solidFill>
              </a:rPr>
              <a:t>Seyma</a:t>
            </a:r>
            <a:r>
              <a:rPr lang="en-US">
                <a:solidFill>
                  <a:schemeClr val="bg1"/>
                </a:solidFill>
              </a:rPr>
              <a:t>, Timo</a:t>
            </a: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A1AD-6F5E-48FE-ABED-0B684FA7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US" sz="4800">
                <a:cs typeface="Calibri Light"/>
              </a:rPr>
              <a:t>Table of contents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A20A15-D023-4CE7-A0BD-0C0F68E331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7887415"/>
              </p:ext>
            </p:extLst>
          </p:nvPr>
        </p:nvGraphicFramePr>
        <p:xfrm>
          <a:off x="4588145" y="1171103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235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A594-9AD1-4A6E-8EB3-0AB29143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/>
              <a:t>Previous Week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BBC779B-2273-4C71-93F0-30B52EED88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217752"/>
              </p:ext>
            </p:extLst>
          </p:nvPr>
        </p:nvGraphicFramePr>
        <p:xfrm>
          <a:off x="1042358" y="2226643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hthoek 2">
            <a:extLst>
              <a:ext uri="{FF2B5EF4-FFF2-40B4-BE49-F238E27FC236}">
                <a16:creationId xmlns:a16="http://schemas.microsoft.com/office/drawing/2014/main" id="{0FCC2DF6-6841-4C19-A127-BF0FCD88B4E5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226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B54C89A-2D0B-4062-BF97-CA51B69D7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079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091C99A-98BE-457D-87BD-7B9B6EDDC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34761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0A769C-8991-4FDE-89A0-A218E5BF6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0"/>
            <a:ext cx="462235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320C1-9C8D-44A2-BA49-A2B03BF3B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455" y="609599"/>
            <a:ext cx="3574471" cy="5403273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CSV Reader</a:t>
            </a:r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8497FED-2440-4841-B9AC-29BA1FDB8F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5227190"/>
              </p:ext>
            </p:extLst>
          </p:nvPr>
        </p:nvGraphicFramePr>
        <p:xfrm>
          <a:off x="862013" y="881063"/>
          <a:ext cx="6054725" cy="5132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855CA58E-F8D8-4DF3-B813-C2585E0A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580053" y="232295"/>
            <a:ext cx="398087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634DA674-5019-48A2-BC90-0EA27BE98D93}"/>
              </a:ext>
            </a:extLst>
          </p:cNvPr>
          <p:cNvSpPr/>
          <p:nvPr/>
        </p:nvSpPr>
        <p:spPr>
          <a:xfrm>
            <a:off x="7580053" y="9079"/>
            <a:ext cx="4622358" cy="68398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AAE1E80-A3DD-4205-8213-738535D754AE}"/>
              </a:ext>
            </a:extLst>
          </p:cNvPr>
          <p:cNvSpPr txBox="1"/>
          <p:nvPr/>
        </p:nvSpPr>
        <p:spPr>
          <a:xfrm>
            <a:off x="8209280" y="1985300"/>
            <a:ext cx="29833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>
                <a:solidFill>
                  <a:srgbClr val="FFFFFF"/>
                </a:solidFill>
              </a:rPr>
              <a:t>CSV Reader</a:t>
            </a:r>
            <a:endParaRPr lang="nl-NL" sz="7200"/>
          </a:p>
        </p:txBody>
      </p:sp>
    </p:spTree>
    <p:extLst>
      <p:ext uri="{BB962C8B-B14F-4D97-AF65-F5344CB8AC3E}">
        <p14:creationId xmlns:p14="http://schemas.microsoft.com/office/powerpoint/2010/main" val="4260027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6C9CCC80-7A96-41CB-8626-BBA75D236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DAD7A7A-010A-4015-B647-7A27BB535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323114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6B4114A-D5C2-4EFA-A0AC-39F96BF1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623749"/>
            <a:ext cx="9966960" cy="14904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2800" b="1" cap="all"/>
              <a:t>Findings of Visualizing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6BBF9-AB04-4190-B158-6D64B24CB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530" y="6070984"/>
            <a:ext cx="8767860" cy="7214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/>
              <a:t>Naïve Bayes Accuracy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0CFFBFB7-E74A-4CD8-AB2E-F131EAF8F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946" y="338780"/>
            <a:ext cx="5999017" cy="51875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3CEE85-DE79-4A75-8276-1D503736AD1D}"/>
              </a:ext>
            </a:extLst>
          </p:cNvPr>
          <p:cNvSpPr txBox="1"/>
          <p:nvPr/>
        </p:nvSpPr>
        <p:spPr>
          <a:xfrm>
            <a:off x="3650673" y="1330036"/>
            <a:ext cx="280092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80%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D866C-6D0D-4AEF-8017-6F5552FB1D82}"/>
              </a:ext>
            </a:extLst>
          </p:cNvPr>
          <p:cNvSpPr txBox="1"/>
          <p:nvPr/>
        </p:nvSpPr>
        <p:spPr>
          <a:xfrm>
            <a:off x="5590309" y="1283854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/>
              <a:t>20%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36A90-8CD7-460B-B5DE-40DD5D5D1D29}"/>
              </a:ext>
            </a:extLst>
          </p:cNvPr>
          <p:cNvSpPr txBox="1"/>
          <p:nvPr/>
        </p:nvSpPr>
        <p:spPr>
          <a:xfrm>
            <a:off x="5636490" y="3177308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/>
              <a:t>70%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530082-281B-4ADD-B4DC-B87F135EE66F}"/>
              </a:ext>
            </a:extLst>
          </p:cNvPr>
          <p:cNvSpPr txBox="1"/>
          <p:nvPr/>
        </p:nvSpPr>
        <p:spPr>
          <a:xfrm>
            <a:off x="3650671" y="3177308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/>
              <a:t>30%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AE11B5-D200-4F5B-B4BB-5F77B90C704C}"/>
              </a:ext>
            </a:extLst>
          </p:cNvPr>
          <p:cNvSpPr txBox="1"/>
          <p:nvPr/>
        </p:nvSpPr>
        <p:spPr>
          <a:xfrm>
            <a:off x="521854" y="1006762"/>
            <a:ext cx="2800927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/>
              <a:t>450 sentences</a:t>
            </a:r>
            <a:endParaRPr lang="en-US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A24673-2BB7-4FA9-883C-7A205380C124}"/>
              </a:ext>
            </a:extLst>
          </p:cNvPr>
          <p:cNvSpPr txBox="1"/>
          <p:nvPr/>
        </p:nvSpPr>
        <p:spPr>
          <a:xfrm>
            <a:off x="521854" y="2900217"/>
            <a:ext cx="2800927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/>
              <a:t>100</a:t>
            </a:r>
            <a:endParaRPr lang="en-US" err="1"/>
          </a:p>
          <a:p>
            <a:pPr algn="ctr"/>
            <a:r>
              <a:rPr lang="en-US" sz="3600"/>
              <a:t>sentences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3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3087-2A9D-43E2-9A6D-EA4B17754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B46BC9-2B04-4868-8FD0-423CC88273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7090578"/>
              </p:ext>
            </p:extLst>
          </p:nvPr>
        </p:nvGraphicFramePr>
        <p:xfrm>
          <a:off x="1143000" y="2054115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08" name="Title 1">
            <a:extLst>
              <a:ext uri="{FF2B5EF4-FFF2-40B4-BE49-F238E27FC236}">
                <a16:creationId xmlns:a16="http://schemas.microsoft.com/office/drawing/2014/main" id="{05295B49-4F26-4BB1-8DF0-54978403E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/>
              <a:t>Upcoming Python projects</a:t>
            </a:r>
          </a:p>
        </p:txBody>
      </p:sp>
    </p:spTree>
    <p:extLst>
      <p:ext uri="{BB962C8B-B14F-4D97-AF65-F5344CB8AC3E}">
        <p14:creationId xmlns:p14="http://schemas.microsoft.com/office/powerpoint/2010/main" val="287976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A594-9AD1-4A6E-8EB3-0AB29143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/>
              <a:t>Upcoming Week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BBC779B-2273-4C71-93F0-30B52EED88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142452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hthoek 2">
            <a:extLst>
              <a:ext uri="{FF2B5EF4-FFF2-40B4-BE49-F238E27FC236}">
                <a16:creationId xmlns:a16="http://schemas.microsoft.com/office/drawing/2014/main" id="{0FCC2DF6-6841-4C19-A127-BF0FCD88B4E5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1873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BF0E-645A-4C4A-B56E-44A8B400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3895344"/>
            <a:ext cx="9966960" cy="14904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/>
              <a:t>Questions?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A88AEA29-F710-4EC6-A5D4-A262EFC36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7633" y="838090"/>
            <a:ext cx="2796733" cy="279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4279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1_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AE03B508C05847806E8CA1F9ACD734" ma:contentTypeVersion="4" ma:contentTypeDescription="Een nieuw document maken." ma:contentTypeScope="" ma:versionID="b5559d1cf538a18bac53d68f9a160055">
  <xsd:schema xmlns:xsd="http://www.w3.org/2001/XMLSchema" xmlns:xs="http://www.w3.org/2001/XMLSchema" xmlns:p="http://schemas.microsoft.com/office/2006/metadata/properties" xmlns:ns2="6fa92205-762c-4da8-8215-640bd5bef01d" targetNamespace="http://schemas.microsoft.com/office/2006/metadata/properties" ma:root="true" ma:fieldsID="6be6defa1dfbe5cc051ed490b7c388a9" ns2:_="">
    <xsd:import namespace="6fa92205-762c-4da8-8215-640bd5bef0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92205-762c-4da8-8215-640bd5bef0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672BDA-B23E-41C0-8F79-610EB6958311}">
  <ds:schemaRefs>
    <ds:schemaRef ds:uri="6fa92205-762c-4da8-8215-640bd5bef01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99DBC58-6E3E-4F5E-BC2D-A0B4A9DB96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DA5672-7882-411B-B05C-A74FF5F601DC}">
  <ds:schemaRefs>
    <ds:schemaRef ds:uri="6fa92205-762c-4da8-8215-640bd5bef01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2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Basis</vt:lpstr>
      <vt:lpstr>1_Basis</vt:lpstr>
      <vt:lpstr>CBS Chatbot</vt:lpstr>
      <vt:lpstr>Table of contents</vt:lpstr>
      <vt:lpstr>Previous Week</vt:lpstr>
      <vt:lpstr>CSV Reader</vt:lpstr>
      <vt:lpstr>Findings of Visualizing Data</vt:lpstr>
      <vt:lpstr>Upcoming Python projects</vt:lpstr>
      <vt:lpstr>Upcoming Week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CBS Chatbot</dc:title>
  <dc:creator>Şeyma Irılmazbilek</dc:creator>
  <cp:revision>1</cp:revision>
  <dcterms:created xsi:type="dcterms:W3CDTF">2018-10-04T10:28:30Z</dcterms:created>
  <dcterms:modified xsi:type="dcterms:W3CDTF">2018-10-12T11:56:49Z</dcterms:modified>
</cp:coreProperties>
</file>