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16"/>
  </p:notesMasterIdLst>
  <p:sldIdLst>
    <p:sldId id="256" r:id="rId6"/>
    <p:sldId id="257" r:id="rId7"/>
    <p:sldId id="267" r:id="rId8"/>
    <p:sldId id="280" r:id="rId9"/>
    <p:sldId id="283" r:id="rId10"/>
    <p:sldId id="287" r:id="rId11"/>
    <p:sldId id="285" r:id="rId12"/>
    <p:sldId id="284" r:id="rId13"/>
    <p:sldId id="266" r:id="rId14"/>
    <p:sldId id="260" r:id="rId15"/>
  </p:sldIdLst>
  <p:sldSz cx="12192000" cy="6858000"/>
  <p:notesSz cx="6858000" cy="129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79B5F-3837-4E03-8EF6-D986F14C7D20}" v="699" dt="2018-10-18T20:11:02.452"/>
    <p1510:client id="{F1EA5963-6B30-BE7D-E21E-2C4F9AEBD0AA}" v="11" dt="2018-10-18T19:50:15.820"/>
    <p1510:client id="{10CEFE6B-A818-A310-B72B-59D2E72B0A68}" v="8" dt="2018-10-19T09:52:58.615"/>
    <p1510:client id="{13A1E3FC-62BF-3BA0-EF81-AD42871AB3BE}" v="24" dt="2018-10-19T09:53:12.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kin Sarikaya" userId="a9aadd00-aad4-4b9d-b9d8-2ec2987e93fa" providerId="ADAL" clId="{C05441C1-F326-42C4-82A0-22CD8593942D}"/>
    <pc:docChg chg="undo modSld">
      <pc:chgData name="Askin Sarikaya" userId="a9aadd00-aad4-4b9d-b9d8-2ec2987e93fa" providerId="ADAL" clId="{C05441C1-F326-42C4-82A0-22CD8593942D}" dt="2018-10-12T10:38:13.803" v="228" actId="1076"/>
      <pc:docMkLst>
        <pc:docMk/>
      </pc:docMkLst>
      <pc:sldChg chg="addSp delSp modSp">
        <pc:chgData name="Askin Sarikaya" userId="a9aadd00-aad4-4b9d-b9d8-2ec2987e93fa" providerId="ADAL" clId="{C05441C1-F326-42C4-82A0-22CD8593942D}" dt="2018-10-12T10:38:13.803" v="228" actId="1076"/>
        <pc:sldMkLst>
          <pc:docMk/>
          <pc:sldMk cId="4260027985" sldId="276"/>
        </pc:sldMkLst>
        <pc:spChg chg="mod">
          <ac:chgData name="Askin Sarikaya" userId="a9aadd00-aad4-4b9d-b9d8-2ec2987e93fa" providerId="ADAL" clId="{C05441C1-F326-42C4-82A0-22CD8593942D}" dt="2018-10-12T10:36:45.197" v="197"/>
          <ac:spMkLst>
            <pc:docMk/>
            <pc:sldMk cId="4260027985" sldId="276"/>
            <ac:spMk id="2" creationId="{6F2320C1-9C8D-44A2-BA49-A2B03BF3B7A9}"/>
          </ac:spMkLst>
        </pc:spChg>
        <pc:spChg chg="add del mod">
          <ac:chgData name="Askin Sarikaya" userId="a9aadd00-aad4-4b9d-b9d8-2ec2987e93fa" providerId="ADAL" clId="{C05441C1-F326-42C4-82A0-22CD8593942D}" dt="2018-10-12T10:36:20.159" v="194" actId="11529"/>
          <ac:spMkLst>
            <pc:docMk/>
            <pc:sldMk cId="4260027985" sldId="276"/>
            <ac:spMk id="3" creationId="{E7CC5811-6EA7-401D-8A58-D6A110318012}"/>
          </ac:spMkLst>
        </pc:spChg>
        <pc:spChg chg="add mod ord">
          <ac:chgData name="Askin Sarikaya" userId="a9aadd00-aad4-4b9d-b9d8-2ec2987e93fa" providerId="ADAL" clId="{C05441C1-F326-42C4-82A0-22CD8593942D}" dt="2018-10-12T10:38:13.803" v="228" actId="1076"/>
          <ac:spMkLst>
            <pc:docMk/>
            <pc:sldMk cId="4260027985" sldId="276"/>
            <ac:spMk id="4" creationId="{634DA674-5019-48A2-BC90-0EA27BE98D93}"/>
          </ac:spMkLst>
        </pc:spChg>
        <pc:spChg chg="add mod">
          <ac:chgData name="Askin Sarikaya" userId="a9aadd00-aad4-4b9d-b9d8-2ec2987e93fa" providerId="ADAL" clId="{C05441C1-F326-42C4-82A0-22CD8593942D}" dt="2018-10-12T10:38:11.967" v="227" actId="1076"/>
          <ac:spMkLst>
            <pc:docMk/>
            <pc:sldMk cId="4260027985" sldId="276"/>
            <ac:spMk id="5" creationId="{0AAE1E80-A3DD-4205-8213-738535D754AE}"/>
          </ac:spMkLst>
        </pc:spChg>
        <pc:graphicFrameChg chg="mod">
          <ac:chgData name="Askin Sarikaya" userId="a9aadd00-aad4-4b9d-b9d8-2ec2987e93fa" providerId="ADAL" clId="{C05441C1-F326-42C4-82A0-22CD8593942D}" dt="2018-10-12T10:35:22.217" v="188" actId="20577"/>
          <ac:graphicFrameMkLst>
            <pc:docMk/>
            <pc:sldMk cId="4260027985" sldId="276"/>
            <ac:graphicFrameMk id="12" creationId="{88497FED-2440-4841-B9AC-29BA1FDB8FCB}"/>
          </ac:graphicFrameMkLst>
        </pc:graphicFrameChg>
      </pc:sldChg>
    </pc:docChg>
  </pc:docChgLst>
  <pc:docChgLst>
    <pc:chgData name="Irilmazbilek, Ş.S. (14036762)" userId="8414effa-015d-4df5-bdea-be03cf9bb386" providerId="ADAL" clId="{33740B34-B9E8-4E1A-AAD1-A6ABAF139FFE}"/>
    <pc:docChg chg="undo modSld">
      <pc:chgData name="Irilmazbilek, Ş.S. (14036762)" userId="8414effa-015d-4df5-bdea-be03cf9bb386" providerId="ADAL" clId="{33740B34-B9E8-4E1A-AAD1-A6ABAF139FFE}" dt="2018-10-12T10:38:38.250" v="54" actId="207"/>
      <pc:docMkLst>
        <pc:docMk/>
      </pc:docMkLst>
      <pc:sldChg chg="modSp">
        <pc:chgData name="Irilmazbilek, Ş.S. (14036762)" userId="8414effa-015d-4df5-bdea-be03cf9bb386" providerId="ADAL" clId="{33740B34-B9E8-4E1A-AAD1-A6ABAF139FFE}" dt="2018-10-12T10:10:25.118" v="36" actId="20577"/>
        <pc:sldMkLst>
          <pc:docMk/>
          <pc:sldMk cId="1312260069" sldId="267"/>
        </pc:sldMkLst>
        <pc:graphicFrameChg chg="mod">
          <ac:chgData name="Irilmazbilek, Ş.S. (14036762)" userId="8414effa-015d-4df5-bdea-be03cf9bb386" providerId="ADAL" clId="{33740B34-B9E8-4E1A-AAD1-A6ABAF139FFE}" dt="2018-10-12T10:10:25.118" v="36" actId="20577"/>
          <ac:graphicFrameMkLst>
            <pc:docMk/>
            <pc:sldMk cId="1312260069" sldId="267"/>
            <ac:graphicFrameMk id="6" creationId="{5BBC779B-2273-4C71-93F0-30B52EED888E}"/>
          </ac:graphicFrameMkLst>
        </pc:graphicFrameChg>
      </pc:sldChg>
      <pc:sldChg chg="addSp delSp modSp">
        <pc:chgData name="Irilmazbilek, Ş.S. (14036762)" userId="8414effa-015d-4df5-bdea-be03cf9bb386" providerId="ADAL" clId="{33740B34-B9E8-4E1A-AAD1-A6ABAF139FFE}" dt="2018-10-12T10:38:38.250" v="54" actId="207"/>
        <pc:sldMkLst>
          <pc:docMk/>
          <pc:sldMk cId="4260027985" sldId="276"/>
        </pc:sldMkLst>
        <pc:spChg chg="add del mod">
          <ac:chgData name="Irilmazbilek, Ş.S. (14036762)" userId="8414effa-015d-4df5-bdea-be03cf9bb386" providerId="ADAL" clId="{33740B34-B9E8-4E1A-AAD1-A6ABAF139FFE}" dt="2018-10-12T10:29:53.072" v="51" actId="767"/>
          <ac:spMkLst>
            <pc:docMk/>
            <pc:sldMk cId="4260027985" sldId="276"/>
            <ac:spMk id="3" creationId="{CFD592FC-869C-456B-B727-5EDCCB09A127}"/>
          </ac:spMkLst>
        </pc:spChg>
        <pc:spChg chg="mod">
          <ac:chgData name="Irilmazbilek, Ş.S. (14036762)" userId="8414effa-015d-4df5-bdea-be03cf9bb386" providerId="ADAL" clId="{33740B34-B9E8-4E1A-AAD1-A6ABAF139FFE}" dt="2018-10-12T10:38:38.250" v="54" actId="207"/>
          <ac:spMkLst>
            <pc:docMk/>
            <pc:sldMk cId="4260027985" sldId="276"/>
            <ac:spMk id="4" creationId="{634DA674-5019-48A2-BC90-0EA27BE98D93}"/>
          </ac:spMkLst>
        </pc:spChg>
        <pc:graphicFrameChg chg="mod">
          <ac:chgData name="Irilmazbilek, Ş.S. (14036762)" userId="8414effa-015d-4df5-bdea-be03cf9bb386" providerId="ADAL" clId="{33740B34-B9E8-4E1A-AAD1-A6ABAF139FFE}" dt="2018-10-12T10:29:36.116" v="45" actId="1076"/>
          <ac:graphicFrameMkLst>
            <pc:docMk/>
            <pc:sldMk cId="4260027985" sldId="276"/>
            <ac:graphicFrameMk id="12" creationId="{88497FED-2440-4841-B9AC-29BA1FDB8FCB}"/>
          </ac:graphicFrameMkLst>
        </pc:graphicFrameChg>
      </pc:sldChg>
      <pc:sldChg chg="modSp">
        <pc:chgData name="Irilmazbilek, Ş.S. (14036762)" userId="8414effa-015d-4df5-bdea-be03cf9bb386" providerId="ADAL" clId="{33740B34-B9E8-4E1A-AAD1-A6ABAF139FFE}" dt="2018-10-12T10:19:04.262" v="38" actId="1076"/>
        <pc:sldMkLst>
          <pc:docMk/>
          <pc:sldMk cId="3865937520" sldId="280"/>
        </pc:sldMkLst>
        <pc:picChg chg="mod">
          <ac:chgData name="Irilmazbilek, Ş.S. (14036762)" userId="8414effa-015d-4df5-bdea-be03cf9bb386" providerId="ADAL" clId="{33740B34-B9E8-4E1A-AAD1-A6ABAF139FFE}" dt="2018-10-12T10:19:04.262" v="38" actId="1076"/>
          <ac:picMkLst>
            <pc:docMk/>
            <pc:sldMk cId="3865937520" sldId="280"/>
            <ac:picMk id="4" creationId="{0CFFBFB7-E74A-4CD8-AB2E-F131EAF8FC91}"/>
          </ac:picMkLst>
        </pc:picChg>
      </pc:sldChg>
    </pc:docChg>
  </pc:docChgLst>
  <pc:docChgLst>
    <pc:chgData name="Frionnet, T. (15072924)" userId="S::15072924@student.hhs.nl::6dfa7817-e48f-46ef-8384-52ed36abf355" providerId="AD" clId="Web-{92ED6DCA-1674-2A96-1229-C5AB840EC721}"/>
    <pc:docChg chg="delSld modSld">
      <pc:chgData name="Frionnet, T. (15072924)" userId="S::15072924@student.hhs.nl::6dfa7817-e48f-46ef-8384-52ed36abf355" providerId="AD" clId="Web-{92ED6DCA-1674-2A96-1229-C5AB840EC721}" dt="2018-10-12T11:03:44.852" v="22"/>
      <pc:docMkLst>
        <pc:docMk/>
      </pc:docMkLst>
      <pc:sldChg chg="modSp">
        <pc:chgData name="Frionnet, T. (15072924)" userId="S::15072924@student.hhs.nl::6dfa7817-e48f-46ef-8384-52ed36abf355" providerId="AD" clId="Web-{92ED6DCA-1674-2A96-1229-C5AB840EC721}" dt="2018-10-12T10:22:31.078" v="21" actId="14100"/>
        <pc:sldMkLst>
          <pc:docMk/>
          <pc:sldMk cId="4260027985" sldId="276"/>
        </pc:sldMkLst>
        <pc:spChg chg="mod">
          <ac:chgData name="Frionnet, T. (15072924)" userId="S::15072924@student.hhs.nl::6dfa7817-e48f-46ef-8384-52ed36abf355" providerId="AD" clId="Web-{92ED6DCA-1674-2A96-1229-C5AB840EC721}" dt="2018-10-12T10:21:38.407" v="15" actId="20577"/>
          <ac:spMkLst>
            <pc:docMk/>
            <pc:sldMk cId="4260027985" sldId="276"/>
            <ac:spMk id="2" creationId="{6F2320C1-9C8D-44A2-BA49-A2B03BF3B7A9}"/>
          </ac:spMkLst>
        </pc:spChg>
        <pc:spChg chg="mod">
          <ac:chgData name="Frionnet, T. (15072924)" userId="S::15072924@student.hhs.nl::6dfa7817-e48f-46ef-8384-52ed36abf355" providerId="AD" clId="Web-{92ED6DCA-1674-2A96-1229-C5AB840EC721}" dt="2018-10-12T10:22:31.078" v="21" actId="14100"/>
          <ac:spMkLst>
            <pc:docMk/>
            <pc:sldMk cId="4260027985" sldId="276"/>
            <ac:spMk id="23" creationId="{855CA58E-F8D8-4DF3-B813-C2585E0AB0EC}"/>
          </ac:spMkLst>
        </pc:spChg>
      </pc:sldChg>
      <pc:sldChg chg="del">
        <pc:chgData name="Frionnet, T. (15072924)" userId="S::15072924@student.hhs.nl::6dfa7817-e48f-46ef-8384-52ed36abf355" providerId="AD" clId="Web-{92ED6DCA-1674-2A96-1229-C5AB840EC721}" dt="2018-10-12T11:03:44.852" v="22"/>
        <pc:sldMkLst>
          <pc:docMk/>
          <pc:sldMk cId="199313626" sldId="277"/>
        </pc:sldMkLst>
      </pc:sldChg>
    </pc:docChg>
  </pc:docChgLst>
  <pc:docChgLst>
    <pc:chgData name="Sarikaya, A.E. (14121409)" userId="S::14121409@student.hhs.nl::a9aadd00-aad4-4b9d-b9d8-2ec2987e93fa" providerId="AD" clId="Web-{F1EA5963-6B30-BE7D-E21E-2C4F9AEBD0AA}"/>
    <pc:docChg chg="modSld">
      <pc:chgData name="Sarikaya, A.E. (14121409)" userId="S::14121409@student.hhs.nl::a9aadd00-aad4-4b9d-b9d8-2ec2987e93fa" providerId="AD" clId="Web-{F1EA5963-6B30-BE7D-E21E-2C4F9AEBD0AA}" dt="2018-10-18T19:50:15.820" v="11" actId="14100"/>
      <pc:docMkLst>
        <pc:docMk/>
      </pc:docMkLst>
      <pc:sldChg chg="addSp modSp">
        <pc:chgData name="Sarikaya, A.E. (14121409)" userId="S::14121409@student.hhs.nl::a9aadd00-aad4-4b9d-b9d8-2ec2987e93fa" providerId="AD" clId="Web-{F1EA5963-6B30-BE7D-E21E-2C4F9AEBD0AA}" dt="2018-10-18T19:50:15.820" v="11" actId="14100"/>
        <pc:sldMkLst>
          <pc:docMk/>
          <pc:sldMk cId="457112625" sldId="283"/>
        </pc:sldMkLst>
        <pc:picChg chg="add mod">
          <ac:chgData name="Sarikaya, A.E. (14121409)" userId="S::14121409@student.hhs.nl::a9aadd00-aad4-4b9d-b9d8-2ec2987e93fa" providerId="AD" clId="Web-{F1EA5963-6B30-BE7D-E21E-2C4F9AEBD0AA}" dt="2018-10-18T19:50:15.820" v="11" actId="14100"/>
          <ac:picMkLst>
            <pc:docMk/>
            <pc:sldMk cId="457112625" sldId="283"/>
            <ac:picMk id="5" creationId="{73AF6648-3C16-402F-A8E8-E16C8156D32C}"/>
          </ac:picMkLst>
        </pc:picChg>
      </pc:sldChg>
    </pc:docChg>
  </pc:docChgLst>
  <pc:docChgLst>
    <pc:chgData name="Irilmazbilek, Ş.S. (14036762)" userId="8414effa-015d-4df5-bdea-be03cf9bb386" providerId="ADAL" clId="{92879B5F-3837-4E03-8EF6-D986F14C7D20}"/>
    <pc:docChg chg="undo custSel addSld delSld modSld sldOrd">
      <pc:chgData name="Irilmazbilek, Ş.S. (14036762)" userId="8414effa-015d-4df5-bdea-be03cf9bb386" providerId="ADAL" clId="{92879B5F-3837-4E03-8EF6-D986F14C7D20}" dt="2018-10-18T20:11:02.452" v="697" actId="20577"/>
      <pc:docMkLst>
        <pc:docMk/>
      </pc:docMkLst>
      <pc:sldChg chg="modSp">
        <pc:chgData name="Irilmazbilek, Ş.S. (14036762)" userId="8414effa-015d-4df5-bdea-be03cf9bb386" providerId="ADAL" clId="{92879B5F-3837-4E03-8EF6-D986F14C7D20}" dt="2018-10-18T19:48:57.640" v="659" actId="20577"/>
        <pc:sldMkLst>
          <pc:docMk/>
          <pc:sldMk cId="3571873006" sldId="266"/>
        </pc:sldMkLst>
        <pc:graphicFrameChg chg="mod">
          <ac:chgData name="Irilmazbilek, Ş.S. (14036762)" userId="8414effa-015d-4df5-bdea-be03cf9bb386" providerId="ADAL" clId="{92879B5F-3837-4E03-8EF6-D986F14C7D20}" dt="2018-10-18T19:48:57.640" v="659" actId="20577"/>
          <ac:graphicFrameMkLst>
            <pc:docMk/>
            <pc:sldMk cId="3571873006" sldId="266"/>
            <ac:graphicFrameMk id="6" creationId="{5BBC779B-2273-4C71-93F0-30B52EED888E}"/>
          </ac:graphicFrameMkLst>
        </pc:graphicFrameChg>
      </pc:sldChg>
      <pc:sldChg chg="modSp">
        <pc:chgData name="Irilmazbilek, Ş.S. (14036762)" userId="8414effa-015d-4df5-bdea-be03cf9bb386" providerId="ADAL" clId="{92879B5F-3837-4E03-8EF6-D986F14C7D20}" dt="2018-10-18T20:11:02.452" v="697" actId="20577"/>
        <pc:sldMkLst>
          <pc:docMk/>
          <pc:sldMk cId="1312260069" sldId="267"/>
        </pc:sldMkLst>
        <pc:graphicFrameChg chg="mod">
          <ac:chgData name="Irilmazbilek, Ş.S. (14036762)" userId="8414effa-015d-4df5-bdea-be03cf9bb386" providerId="ADAL" clId="{92879B5F-3837-4E03-8EF6-D986F14C7D20}" dt="2018-10-18T20:11:02.452" v="697" actId="20577"/>
          <ac:graphicFrameMkLst>
            <pc:docMk/>
            <pc:sldMk cId="1312260069" sldId="267"/>
            <ac:graphicFrameMk id="6" creationId="{5BBC779B-2273-4C71-93F0-30B52EED888E}"/>
          </ac:graphicFrameMkLst>
        </pc:graphicFrameChg>
      </pc:sldChg>
      <pc:sldChg chg="modTransition">
        <pc:chgData name="Irilmazbilek, Ş.S. (14036762)" userId="8414effa-015d-4df5-bdea-be03cf9bb386" providerId="ADAL" clId="{92879B5F-3837-4E03-8EF6-D986F14C7D20}" dt="2018-10-18T19:36:43.382" v="159"/>
        <pc:sldMkLst>
          <pc:docMk/>
          <pc:sldMk cId="4260027985" sldId="276"/>
        </pc:sldMkLst>
      </pc:sldChg>
      <pc:sldChg chg="modTransition">
        <pc:chgData name="Irilmazbilek, Ş.S. (14036762)" userId="8414effa-015d-4df5-bdea-be03cf9bb386" providerId="ADAL" clId="{92879B5F-3837-4E03-8EF6-D986F14C7D20}" dt="2018-10-18T19:49:09.108" v="660"/>
        <pc:sldMkLst>
          <pc:docMk/>
          <pc:sldMk cId="2879762719" sldId="278"/>
        </pc:sldMkLst>
      </pc:sldChg>
      <pc:sldChg chg="modSp">
        <pc:chgData name="Irilmazbilek, Ş.S. (14036762)" userId="8414effa-015d-4df5-bdea-be03cf9bb386" providerId="ADAL" clId="{92879B5F-3837-4E03-8EF6-D986F14C7D20}" dt="2018-10-18T19:38:14.866" v="177" actId="20577"/>
        <pc:sldMkLst>
          <pc:docMk/>
          <pc:sldMk cId="3865937520" sldId="280"/>
        </pc:sldMkLst>
        <pc:spChg chg="mod">
          <ac:chgData name="Irilmazbilek, Ş.S. (14036762)" userId="8414effa-015d-4df5-bdea-be03cf9bb386" providerId="ADAL" clId="{92879B5F-3837-4E03-8EF6-D986F14C7D20}" dt="2018-10-18T19:38:14.866" v="177" actId="20577"/>
          <ac:spMkLst>
            <pc:docMk/>
            <pc:sldMk cId="3865937520" sldId="280"/>
            <ac:spMk id="2" creationId="{26B4114A-D5C2-4EFA-A0AC-39F96BF18827}"/>
          </ac:spMkLst>
        </pc:spChg>
      </pc:sldChg>
      <pc:sldChg chg="add del">
        <pc:chgData name="Irilmazbilek, Ş.S. (14036762)" userId="8414effa-015d-4df5-bdea-be03cf9bb386" providerId="ADAL" clId="{92879B5F-3837-4E03-8EF6-D986F14C7D20}" dt="2018-10-18T19:47:24.287" v="579" actId="2696"/>
        <pc:sldMkLst>
          <pc:docMk/>
          <pc:sldMk cId="425883029" sldId="281"/>
        </pc:sldMkLst>
      </pc:sldChg>
      <pc:sldChg chg="add del">
        <pc:chgData name="Irilmazbilek, Ş.S. (14036762)" userId="8414effa-015d-4df5-bdea-be03cf9bb386" providerId="ADAL" clId="{92879B5F-3837-4E03-8EF6-D986F14C7D20}" dt="2018-10-18T19:38:25.926" v="180" actId="2696"/>
        <pc:sldMkLst>
          <pc:docMk/>
          <pc:sldMk cId="1458990676" sldId="282"/>
        </pc:sldMkLst>
      </pc:sldChg>
      <pc:sldChg chg="addSp delSp modSp add modNotesTx">
        <pc:chgData name="Irilmazbilek, Ş.S. (14036762)" userId="8414effa-015d-4df5-bdea-be03cf9bb386" providerId="ADAL" clId="{92879B5F-3837-4E03-8EF6-D986F14C7D20}" dt="2018-10-18T19:38:49.001" v="208" actId="20577"/>
        <pc:sldMkLst>
          <pc:docMk/>
          <pc:sldMk cId="457112625" sldId="283"/>
        </pc:sldMkLst>
        <pc:spChg chg="mod">
          <ac:chgData name="Irilmazbilek, Ş.S. (14036762)" userId="8414effa-015d-4df5-bdea-be03cf9bb386" providerId="ADAL" clId="{92879B5F-3837-4E03-8EF6-D986F14C7D20}" dt="2018-10-18T19:38:29.501" v="184" actId="20577"/>
          <ac:spMkLst>
            <pc:docMk/>
            <pc:sldMk cId="457112625" sldId="283"/>
            <ac:spMk id="2" creationId="{26B4114A-D5C2-4EFA-A0AC-39F96BF18827}"/>
          </ac:spMkLst>
        </pc:spChg>
        <pc:spChg chg="add del">
          <ac:chgData name="Irilmazbilek, Ş.S. (14036762)" userId="8414effa-015d-4df5-bdea-be03cf9bb386" providerId="ADAL" clId="{92879B5F-3837-4E03-8EF6-D986F14C7D20}" dt="2018-10-18T19:38:41.589" v="189" actId="478"/>
          <ac:spMkLst>
            <pc:docMk/>
            <pc:sldMk cId="457112625" sldId="283"/>
            <ac:spMk id="8" creationId="{C58D866C-6D0D-4AEF-8017-6F5552FB1D82}"/>
          </ac:spMkLst>
        </pc:spChg>
        <pc:spChg chg="mod">
          <ac:chgData name="Irilmazbilek, Ş.S. (14036762)" userId="8414effa-015d-4df5-bdea-be03cf9bb386" providerId="ADAL" clId="{92879B5F-3837-4E03-8EF6-D986F14C7D20}" dt="2018-10-18T19:38:40.140" v="188" actId="6549"/>
          <ac:spMkLst>
            <pc:docMk/>
            <pc:sldMk cId="457112625" sldId="283"/>
            <ac:spMk id="14" creationId="{0C936A90-8CD7-460B-B5DE-40DD5D5D1D29}"/>
          </ac:spMkLst>
        </pc:spChg>
        <pc:picChg chg="add del">
          <ac:chgData name="Irilmazbilek, Ş.S. (14036762)" userId="8414effa-015d-4df5-bdea-be03cf9bb386" providerId="ADAL" clId="{92879B5F-3837-4E03-8EF6-D986F14C7D20}" dt="2018-10-18T19:38:42.090" v="190" actId="478"/>
          <ac:picMkLst>
            <pc:docMk/>
            <pc:sldMk cId="457112625" sldId="283"/>
            <ac:picMk id="4" creationId="{0CFFBFB7-E74A-4CD8-AB2E-F131EAF8FC91}"/>
          </ac:picMkLst>
        </pc:picChg>
      </pc:sldChg>
      <pc:sldChg chg="modSp add ord modTransition">
        <pc:chgData name="Irilmazbilek, Ş.S. (14036762)" userId="8414effa-015d-4df5-bdea-be03cf9bb386" providerId="ADAL" clId="{92879B5F-3837-4E03-8EF6-D986F14C7D20}" dt="2018-10-18T20:10:29.517" v="695" actId="20577"/>
        <pc:sldMkLst>
          <pc:docMk/>
          <pc:sldMk cId="3226526547" sldId="284"/>
        </pc:sldMkLst>
        <pc:spChg chg="mod">
          <ac:chgData name="Irilmazbilek, Ş.S. (14036762)" userId="8414effa-015d-4df5-bdea-be03cf9bb386" providerId="ADAL" clId="{92879B5F-3837-4E03-8EF6-D986F14C7D20}" dt="2018-10-18T19:40:23.397" v="245" actId="404"/>
          <ac:spMkLst>
            <pc:docMk/>
            <pc:sldMk cId="3226526547" sldId="284"/>
            <ac:spMk id="5" creationId="{0AAE1E80-A3DD-4205-8213-738535D754AE}"/>
          </ac:spMkLst>
        </pc:spChg>
        <pc:graphicFrameChg chg="mod">
          <ac:chgData name="Irilmazbilek, Ş.S. (14036762)" userId="8414effa-015d-4df5-bdea-be03cf9bb386" providerId="ADAL" clId="{92879B5F-3837-4E03-8EF6-D986F14C7D20}" dt="2018-10-18T20:10:29.517" v="695" actId="20577"/>
          <ac:graphicFrameMkLst>
            <pc:docMk/>
            <pc:sldMk cId="3226526547" sldId="284"/>
            <ac:graphicFrameMk id="12" creationId="{88497FED-2440-4841-B9AC-29BA1FDB8FCB}"/>
          </ac:graphicFrameMkLst>
        </pc:graphicFrameChg>
      </pc:sldChg>
      <pc:sldChg chg="addSp modSp add ord">
        <pc:chgData name="Irilmazbilek, Ş.S. (14036762)" userId="8414effa-015d-4df5-bdea-be03cf9bb386" providerId="ADAL" clId="{92879B5F-3837-4E03-8EF6-D986F14C7D20}" dt="2018-10-18T19:45:34.781" v="548" actId="1076"/>
        <pc:sldMkLst>
          <pc:docMk/>
          <pc:sldMk cId="1116342106" sldId="285"/>
        </pc:sldMkLst>
        <pc:spChg chg="mod">
          <ac:chgData name="Irilmazbilek, Ş.S. (14036762)" userId="8414effa-015d-4df5-bdea-be03cf9bb386" providerId="ADAL" clId="{92879B5F-3837-4E03-8EF6-D986F14C7D20}" dt="2018-10-18T19:45:22.457" v="544" actId="20577"/>
          <ac:spMkLst>
            <pc:docMk/>
            <pc:sldMk cId="1116342106" sldId="285"/>
            <ac:spMk id="2" creationId="{B91EA594-9AD1-4A6E-8EB3-0AB291438720}"/>
          </ac:spMkLst>
        </pc:spChg>
        <pc:graphicFrameChg chg="mod">
          <ac:chgData name="Irilmazbilek, Ş.S. (14036762)" userId="8414effa-015d-4df5-bdea-be03cf9bb386" providerId="ADAL" clId="{92879B5F-3837-4E03-8EF6-D986F14C7D20}" dt="2018-10-18T19:45:28.563" v="546" actId="20577"/>
          <ac:graphicFrameMkLst>
            <pc:docMk/>
            <pc:sldMk cId="1116342106" sldId="285"/>
            <ac:graphicFrameMk id="6" creationId="{5BBC779B-2273-4C71-93F0-30B52EED888E}"/>
          </ac:graphicFrameMkLst>
        </pc:graphicFrameChg>
        <pc:picChg chg="add mod">
          <ac:chgData name="Irilmazbilek, Ş.S. (14036762)" userId="8414effa-015d-4df5-bdea-be03cf9bb386" providerId="ADAL" clId="{92879B5F-3837-4E03-8EF6-D986F14C7D20}" dt="2018-10-18T19:45:34.781" v="548" actId="1076"/>
          <ac:picMkLst>
            <pc:docMk/>
            <pc:sldMk cId="1116342106" sldId="285"/>
            <ac:picMk id="4" creationId="{B92916E6-6871-4729-93DF-1FD79853FAB2}"/>
          </ac:picMkLst>
        </pc:picChg>
      </pc:sldChg>
    </pc:docChg>
  </pc:docChgLst>
  <pc:docChgLst>
    <pc:chgData name="Sarikaya, A.E. (14121409)" userId="S::14121409@student.hhs.nl::a9aadd00-aad4-4b9d-b9d8-2ec2987e93fa" providerId="AD" clId="Web-{29AE9EE9-771D-4C4A-9E61-BA82FB8B5283}"/>
    <pc:docChg chg="addSld delSld modSld sldOrd">
      <pc:chgData name="Sarikaya, A.E. (14121409)" userId="S::14121409@student.hhs.nl::a9aadd00-aad4-4b9d-b9d8-2ec2987e93fa" providerId="AD" clId="Web-{29AE9EE9-771D-4C4A-9E61-BA82FB8B5283}" dt="2018-10-12T10:09:42.238" v="36" actId="1076"/>
      <pc:docMkLst>
        <pc:docMk/>
      </pc:docMkLst>
      <pc:sldChg chg="modSp add del ord">
        <pc:chgData name="Sarikaya, A.E. (14121409)" userId="S::14121409@student.hhs.nl::a9aadd00-aad4-4b9d-b9d8-2ec2987e93fa" providerId="AD" clId="Web-{29AE9EE9-771D-4C4A-9E61-BA82FB8B5283}" dt="2018-10-12T10:09:12.784" v="24" actId="20577"/>
        <pc:sldMkLst>
          <pc:docMk/>
          <pc:sldMk cId="3571873006" sldId="266"/>
        </pc:sldMkLst>
        <pc:spChg chg="mod">
          <ac:chgData name="Sarikaya, A.E. (14121409)" userId="S::14121409@student.hhs.nl::a9aadd00-aad4-4b9d-b9d8-2ec2987e93fa" providerId="AD" clId="Web-{29AE9EE9-771D-4C4A-9E61-BA82FB8B5283}" dt="2018-10-12T10:09:12.784" v="24" actId="20577"/>
          <ac:spMkLst>
            <pc:docMk/>
            <pc:sldMk cId="3571873006" sldId="266"/>
            <ac:spMk id="2" creationId="{B91EA594-9AD1-4A6E-8EB3-0AB291438720}"/>
          </ac:spMkLst>
        </pc:spChg>
      </pc:sldChg>
      <pc:sldChg chg="modSp ord">
        <pc:chgData name="Sarikaya, A.E. (14121409)" userId="S::14121409@student.hhs.nl::a9aadd00-aad4-4b9d-b9d8-2ec2987e93fa" providerId="AD" clId="Web-{29AE9EE9-771D-4C4A-9E61-BA82FB8B5283}" dt="2018-10-12T10:09:42.238" v="36" actId="1076"/>
        <pc:sldMkLst>
          <pc:docMk/>
          <pc:sldMk cId="1312260069" sldId="267"/>
        </pc:sldMkLst>
        <pc:spChg chg="mod">
          <ac:chgData name="Sarikaya, A.E. (14121409)" userId="S::14121409@student.hhs.nl::a9aadd00-aad4-4b9d-b9d8-2ec2987e93fa" providerId="AD" clId="Web-{29AE9EE9-771D-4C4A-9E61-BA82FB8B5283}" dt="2018-10-12T10:09:26.081" v="33" actId="20577"/>
          <ac:spMkLst>
            <pc:docMk/>
            <pc:sldMk cId="1312260069" sldId="267"/>
            <ac:spMk id="2" creationId="{B91EA594-9AD1-4A6E-8EB3-0AB291438720}"/>
          </ac:spMkLst>
        </pc:spChg>
        <pc:graphicFrameChg chg="mod">
          <ac:chgData name="Sarikaya, A.E. (14121409)" userId="S::14121409@student.hhs.nl::a9aadd00-aad4-4b9d-b9d8-2ec2987e93fa" providerId="AD" clId="Web-{29AE9EE9-771D-4C4A-9E61-BA82FB8B5283}" dt="2018-10-12T10:09:42.238" v="36" actId="1076"/>
          <ac:graphicFrameMkLst>
            <pc:docMk/>
            <pc:sldMk cId="1312260069" sldId="267"/>
            <ac:graphicFrameMk id="6" creationId="{5BBC779B-2273-4C71-93F0-30B52EED888E}"/>
          </ac:graphicFrameMkLst>
        </pc:graphicFrameChg>
      </pc:sldChg>
    </pc:docChg>
  </pc:docChgLst>
  <pc:docChgLst>
    <pc:chgData name="Frionnet, T. (15072924)" userId="S::15072924@student.hhs.nl::6dfa7817-e48f-46ef-8384-52ed36abf355" providerId="AD" clId="Web-{13A1E3FC-62BF-3BA0-EF81-AD42871AB3BE}"/>
    <pc:docChg chg="modSld">
      <pc:chgData name="Frionnet, T. (15072924)" userId="S::15072924@student.hhs.nl::6dfa7817-e48f-46ef-8384-52ed36abf355" providerId="AD" clId="Web-{13A1E3FC-62BF-3BA0-EF81-AD42871AB3BE}" dt="2018-10-19T09:53:12.524" v="638" actId="20577"/>
      <pc:docMkLst>
        <pc:docMk/>
      </pc:docMkLst>
      <pc:sldChg chg="modNotes">
        <pc:chgData name="Frionnet, T. (15072924)" userId="S::15072924@student.hhs.nl::6dfa7817-e48f-46ef-8384-52ed36abf355" providerId="AD" clId="Web-{13A1E3FC-62BF-3BA0-EF81-AD42871AB3BE}" dt="2018-10-19T09:39:15.238" v="628"/>
        <pc:sldMkLst>
          <pc:docMk/>
          <pc:sldMk cId="3865937520" sldId="280"/>
        </pc:sldMkLst>
      </pc:sldChg>
      <pc:sldChg chg="addSp delSp modSp modNotes">
        <pc:chgData name="Frionnet, T. (15072924)" userId="S::15072924@student.hhs.nl::6dfa7817-e48f-46ef-8384-52ed36abf355" providerId="AD" clId="Web-{13A1E3FC-62BF-3BA0-EF81-AD42871AB3BE}" dt="2018-10-19T09:35:55.221" v="416"/>
        <pc:sldMkLst>
          <pc:docMk/>
          <pc:sldMk cId="457112625" sldId="283"/>
        </pc:sldMkLst>
        <pc:spChg chg="del">
          <ac:chgData name="Frionnet, T. (15072924)" userId="S::15072924@student.hhs.nl::6dfa7817-e48f-46ef-8384-52ed36abf355" providerId="AD" clId="Web-{13A1E3FC-62BF-3BA0-EF81-AD42871AB3BE}" dt="2018-10-19T08:24:29.889" v="2"/>
          <ac:spMkLst>
            <pc:docMk/>
            <pc:sldMk cId="457112625" sldId="283"/>
            <ac:spMk id="7" creationId="{A43CEE85-DE79-4A75-8276-1D503736AD1D}"/>
          </ac:spMkLst>
        </pc:spChg>
        <pc:spChg chg="del">
          <ac:chgData name="Frionnet, T. (15072924)" userId="S::15072924@student.hhs.nl::6dfa7817-e48f-46ef-8384-52ed36abf355" providerId="AD" clId="Web-{13A1E3FC-62BF-3BA0-EF81-AD42871AB3BE}" dt="2018-10-19T08:24:32.779" v="3"/>
          <ac:spMkLst>
            <pc:docMk/>
            <pc:sldMk cId="457112625" sldId="283"/>
            <ac:spMk id="8" creationId="{C58D866C-6D0D-4AEF-8017-6F5552FB1D82}"/>
          </ac:spMkLst>
        </pc:spChg>
        <pc:spChg chg="del">
          <ac:chgData name="Frionnet, T. (15072924)" userId="S::15072924@student.hhs.nl::6dfa7817-e48f-46ef-8384-52ed36abf355" providerId="AD" clId="Web-{13A1E3FC-62BF-3BA0-EF81-AD42871AB3BE}" dt="2018-10-19T08:24:34.951" v="4"/>
          <ac:spMkLst>
            <pc:docMk/>
            <pc:sldMk cId="457112625" sldId="283"/>
            <ac:spMk id="14" creationId="{0C936A90-8CD7-460B-B5DE-40DD5D5D1D29}"/>
          </ac:spMkLst>
        </pc:spChg>
        <pc:spChg chg="del">
          <ac:chgData name="Frionnet, T. (15072924)" userId="S::15072924@student.hhs.nl::6dfa7817-e48f-46ef-8384-52ed36abf355" providerId="AD" clId="Web-{13A1E3FC-62BF-3BA0-EF81-AD42871AB3BE}" dt="2018-10-19T08:24:36.217" v="5"/>
          <ac:spMkLst>
            <pc:docMk/>
            <pc:sldMk cId="457112625" sldId="283"/>
            <ac:spMk id="15" creationId="{72530082-281B-4ADD-B4DC-B87F135EE66F}"/>
          </ac:spMkLst>
        </pc:spChg>
        <pc:spChg chg="mod">
          <ac:chgData name="Frionnet, T. (15072924)" userId="S::15072924@student.hhs.nl::6dfa7817-e48f-46ef-8384-52ed36abf355" providerId="AD" clId="Web-{13A1E3FC-62BF-3BA0-EF81-AD42871AB3BE}" dt="2018-10-19T08:25:38.170" v="19" actId="20577"/>
          <ac:spMkLst>
            <pc:docMk/>
            <pc:sldMk cId="457112625" sldId="283"/>
            <ac:spMk id="17" creationId="{30AE11B5-D200-4F5B-B4BB-5F77B90C704C}"/>
          </ac:spMkLst>
        </pc:spChg>
        <pc:spChg chg="mod">
          <ac:chgData name="Frionnet, T. (15072924)" userId="S::15072924@student.hhs.nl::6dfa7817-e48f-46ef-8384-52ed36abf355" providerId="AD" clId="Web-{13A1E3FC-62BF-3BA0-EF81-AD42871AB3BE}" dt="2018-10-19T08:25:20.311" v="13" actId="20577"/>
          <ac:spMkLst>
            <pc:docMk/>
            <pc:sldMk cId="457112625" sldId="283"/>
            <ac:spMk id="18" creationId="{73A24673-2BB7-4FA9-883C-7A205380C124}"/>
          </ac:spMkLst>
        </pc:spChg>
        <pc:picChg chg="del">
          <ac:chgData name="Frionnet, T. (15072924)" userId="S::15072924@student.hhs.nl::6dfa7817-e48f-46ef-8384-52ed36abf355" providerId="AD" clId="Web-{13A1E3FC-62BF-3BA0-EF81-AD42871AB3BE}" dt="2018-10-19T08:24:27.342" v="1"/>
          <ac:picMkLst>
            <pc:docMk/>
            <pc:sldMk cId="457112625" sldId="283"/>
            <ac:picMk id="4" creationId="{0CFFBFB7-E74A-4CD8-AB2E-F131EAF8FC91}"/>
          </ac:picMkLst>
        </pc:picChg>
        <pc:picChg chg="del">
          <ac:chgData name="Frionnet, T. (15072924)" userId="S::15072924@student.hhs.nl::6dfa7817-e48f-46ef-8384-52ed36abf355" providerId="AD" clId="Web-{13A1E3FC-62BF-3BA0-EF81-AD42871AB3BE}" dt="2018-10-19T08:24:20.607" v="0"/>
          <ac:picMkLst>
            <pc:docMk/>
            <pc:sldMk cId="457112625" sldId="283"/>
            <ac:picMk id="5" creationId="{73AF6648-3C16-402F-A8E8-E16C8156D32C}"/>
          </ac:picMkLst>
        </pc:picChg>
        <pc:picChg chg="add mod">
          <ac:chgData name="Frionnet, T. (15072924)" userId="S::15072924@student.hhs.nl::6dfa7817-e48f-46ef-8384-52ed36abf355" providerId="AD" clId="Web-{13A1E3FC-62BF-3BA0-EF81-AD42871AB3BE}" dt="2018-10-19T08:24:55.514" v="10" actId="14100"/>
          <ac:picMkLst>
            <pc:docMk/>
            <pc:sldMk cId="457112625" sldId="283"/>
            <ac:picMk id="6" creationId="{F43B3A51-CA2A-492C-B832-5A01F93C5C95}"/>
          </ac:picMkLst>
        </pc:picChg>
      </pc:sldChg>
      <pc:sldChg chg="modSp modNotes">
        <pc:chgData name="Frionnet, T. (15072924)" userId="S::15072924@student.hhs.nl::6dfa7817-e48f-46ef-8384-52ed36abf355" providerId="AD" clId="Web-{13A1E3FC-62BF-3BA0-EF81-AD42871AB3BE}" dt="2018-10-19T09:37:49.456" v="543"/>
        <pc:sldMkLst>
          <pc:docMk/>
          <pc:sldMk cId="3226526547" sldId="284"/>
        </pc:sldMkLst>
        <pc:spChg chg="mod">
          <ac:chgData name="Frionnet, T. (15072924)" userId="S::15072924@student.hhs.nl::6dfa7817-e48f-46ef-8384-52ed36abf355" providerId="AD" clId="Web-{13A1E3FC-62BF-3BA0-EF81-AD42871AB3BE}" dt="2018-10-19T09:36:16.659" v="418" actId="14100"/>
          <ac:spMkLst>
            <pc:docMk/>
            <pc:sldMk cId="3226526547" sldId="284"/>
            <ac:spMk id="19" creationId="{4091C99A-98BE-457D-87BD-7B9B6EDDC19D}"/>
          </ac:spMkLst>
        </pc:spChg>
      </pc:sldChg>
      <pc:sldChg chg="modNotes">
        <pc:chgData name="Frionnet, T. (15072924)" userId="S::15072924@student.hhs.nl::6dfa7817-e48f-46ef-8384-52ed36abf355" providerId="AD" clId="Web-{13A1E3FC-62BF-3BA0-EF81-AD42871AB3BE}" dt="2018-10-19T09:32:34.548" v="141"/>
        <pc:sldMkLst>
          <pc:docMk/>
          <pc:sldMk cId="1116342106" sldId="285"/>
        </pc:sldMkLst>
      </pc:sldChg>
      <pc:sldChg chg="addSp delSp modSp">
        <pc:chgData name="Frionnet, T. (15072924)" userId="S::15072924@student.hhs.nl::6dfa7817-e48f-46ef-8384-52ed36abf355" providerId="AD" clId="Web-{13A1E3FC-62BF-3BA0-EF81-AD42871AB3BE}" dt="2018-10-19T09:53:11.758" v="636" actId="20577"/>
        <pc:sldMkLst>
          <pc:docMk/>
          <pc:sldMk cId="1354859790" sldId="287"/>
        </pc:sldMkLst>
        <pc:spChg chg="mod">
          <ac:chgData name="Frionnet, T. (15072924)" userId="S::15072924@student.hhs.nl::6dfa7817-e48f-46ef-8384-52ed36abf355" providerId="AD" clId="Web-{13A1E3FC-62BF-3BA0-EF81-AD42871AB3BE}" dt="2018-10-19T09:53:06.055" v="631" actId="20577"/>
          <ac:spMkLst>
            <pc:docMk/>
            <pc:sldMk cId="1354859790" sldId="287"/>
            <ac:spMk id="17" creationId="{30AE11B5-D200-4F5B-B4BB-5F77B90C704C}"/>
          </ac:spMkLst>
        </pc:spChg>
        <pc:spChg chg="mod">
          <ac:chgData name="Frionnet, T. (15072924)" userId="S::15072924@student.hhs.nl::6dfa7817-e48f-46ef-8384-52ed36abf355" providerId="AD" clId="Web-{13A1E3FC-62BF-3BA0-EF81-AD42871AB3BE}" dt="2018-10-19T09:53:11.758" v="636" actId="20577"/>
          <ac:spMkLst>
            <pc:docMk/>
            <pc:sldMk cId="1354859790" sldId="287"/>
            <ac:spMk id="18" creationId="{73A24673-2BB7-4FA9-883C-7A205380C124}"/>
          </ac:spMkLst>
        </pc:spChg>
        <pc:picChg chg="add mod">
          <ac:chgData name="Frionnet, T. (15072924)" userId="S::15072924@student.hhs.nl::6dfa7817-e48f-46ef-8384-52ed36abf355" providerId="AD" clId="Web-{13A1E3FC-62BF-3BA0-EF81-AD42871AB3BE}" dt="2018-10-19T09:52:44.430" v="630"/>
          <ac:picMkLst>
            <pc:docMk/>
            <pc:sldMk cId="1354859790" sldId="287"/>
            <ac:picMk id="4" creationId="{B1CBEFBC-6CCD-4FF6-9EDE-B36DC3D941EE}"/>
          </ac:picMkLst>
        </pc:picChg>
        <pc:picChg chg="del">
          <ac:chgData name="Frionnet, T. (15072924)" userId="S::15072924@student.hhs.nl::6dfa7817-e48f-46ef-8384-52ed36abf355" providerId="AD" clId="Web-{13A1E3FC-62BF-3BA0-EF81-AD42871AB3BE}" dt="2018-10-19T09:52:43.149" v="629"/>
          <ac:picMkLst>
            <pc:docMk/>
            <pc:sldMk cId="1354859790" sldId="287"/>
            <ac:picMk id="6" creationId="{F43B3A51-CA2A-492C-B832-5A01F93C5C95}"/>
          </ac:picMkLst>
        </pc:picChg>
      </pc:sldChg>
    </pc:docChg>
  </pc:docChgLst>
  <pc:docChgLst>
    <pc:chgData name="Sarikaya, A.E. (14121409)" userId="S::14121409@student.hhs.nl::a9aadd00-aad4-4b9d-b9d8-2ec2987e93fa" providerId="AD" clId="Web-{61C56301-1583-2655-DEF6-F27A220F0654}"/>
    <pc:docChg chg="delSld modSld">
      <pc:chgData name="Sarikaya, A.E. (14121409)" userId="S::14121409@student.hhs.nl::a9aadd00-aad4-4b9d-b9d8-2ec2987e93fa" providerId="AD" clId="Web-{61C56301-1583-2655-DEF6-F27A220F0654}" dt="2018-10-19T09:30:10.363" v="68"/>
      <pc:docMkLst>
        <pc:docMk/>
      </pc:docMkLst>
      <pc:sldChg chg="modSp">
        <pc:chgData name="Sarikaya, A.E. (14121409)" userId="S::14121409@student.hhs.nl::a9aadd00-aad4-4b9d-b9d8-2ec2987e93fa" providerId="AD" clId="Web-{61C56301-1583-2655-DEF6-F27A220F0654}" dt="2018-10-19T09:26:00.145" v="3" actId="1076"/>
        <pc:sldMkLst>
          <pc:docMk/>
          <pc:sldMk cId="3571873006" sldId="266"/>
        </pc:sldMkLst>
        <pc:graphicFrameChg chg="mod">
          <ac:chgData name="Sarikaya, A.E. (14121409)" userId="S::14121409@student.hhs.nl::a9aadd00-aad4-4b9d-b9d8-2ec2987e93fa" providerId="AD" clId="Web-{61C56301-1583-2655-DEF6-F27A220F0654}" dt="2018-10-19T09:26:00.145" v="3" actId="1076"/>
          <ac:graphicFrameMkLst>
            <pc:docMk/>
            <pc:sldMk cId="3571873006" sldId="266"/>
            <ac:graphicFrameMk id="6" creationId="{5BBC779B-2273-4C71-93F0-30B52EED888E}"/>
          </ac:graphicFrameMkLst>
        </pc:graphicFrameChg>
      </pc:sldChg>
      <pc:sldChg chg="del">
        <pc:chgData name="Sarikaya, A.E. (14121409)" userId="S::14121409@student.hhs.nl::a9aadd00-aad4-4b9d-b9d8-2ec2987e93fa" providerId="AD" clId="Web-{61C56301-1583-2655-DEF6-F27A220F0654}" dt="2018-10-19T09:24:39.598" v="1"/>
        <pc:sldMkLst>
          <pc:docMk/>
          <pc:sldMk cId="4260027985" sldId="276"/>
        </pc:sldMkLst>
      </pc:sldChg>
      <pc:sldChg chg="del">
        <pc:chgData name="Sarikaya, A.E. (14121409)" userId="S::14121409@student.hhs.nl::a9aadd00-aad4-4b9d-b9d8-2ec2987e93fa" providerId="AD" clId="Web-{61C56301-1583-2655-DEF6-F27A220F0654}" dt="2018-10-19T09:24:36.660" v="0"/>
        <pc:sldMkLst>
          <pc:docMk/>
          <pc:sldMk cId="2879762719" sldId="278"/>
        </pc:sldMkLst>
      </pc:sldChg>
      <pc:sldChg chg="modNotes">
        <pc:chgData name="Sarikaya, A.E. (14121409)" userId="S::14121409@student.hhs.nl::a9aadd00-aad4-4b9d-b9d8-2ec2987e93fa" providerId="AD" clId="Web-{61C56301-1583-2655-DEF6-F27A220F0654}" dt="2018-10-19T09:30:10.363" v="68"/>
        <pc:sldMkLst>
          <pc:docMk/>
          <pc:sldMk cId="457112625" sldId="283"/>
        </pc:sldMkLst>
      </pc:sldChg>
      <pc:sldChg chg="modNotes">
        <pc:chgData name="Sarikaya, A.E. (14121409)" userId="S::14121409@student.hhs.nl::a9aadd00-aad4-4b9d-b9d8-2ec2987e93fa" providerId="AD" clId="Web-{61C56301-1583-2655-DEF6-F27A220F0654}" dt="2018-10-19T09:28:17.582" v="13"/>
        <pc:sldMkLst>
          <pc:docMk/>
          <pc:sldMk cId="1116342106" sldId="285"/>
        </pc:sldMkLst>
      </pc:sldChg>
    </pc:docChg>
  </pc:docChgLst>
  <pc:docChgLst>
    <pc:chgData name="Sarikaya, A.E. (14121409)" userId="S::14121409@student.hhs.nl::a9aadd00-aad4-4b9d-b9d8-2ec2987e93fa" providerId="AD" clId="Web-{7531F676-4314-4AF5-82B6-9BBE09FAFA33}"/>
    <pc:docChg chg="modSld">
      <pc:chgData name="Sarikaya, A.E. (14121409)" userId="S::14121409@student.hhs.nl::a9aadd00-aad4-4b9d-b9d8-2ec2987e93fa" providerId="AD" clId="Web-{7531F676-4314-4AF5-82B6-9BBE09FAFA33}" dt="2018-10-18T19:29:32.477" v="6" actId="20577"/>
      <pc:docMkLst>
        <pc:docMk/>
      </pc:docMkLst>
      <pc:sldChg chg="modSp">
        <pc:chgData name="Sarikaya, A.E. (14121409)" userId="S::14121409@student.hhs.nl::a9aadd00-aad4-4b9d-b9d8-2ec2987e93fa" providerId="AD" clId="Web-{7531F676-4314-4AF5-82B6-9BBE09FAFA33}" dt="2018-10-18T19:29:32.415" v="4" actId="20577"/>
        <pc:sldMkLst>
          <pc:docMk/>
          <pc:sldMk cId="3351439039" sldId="256"/>
        </pc:sldMkLst>
        <pc:spChg chg="mod">
          <ac:chgData name="Sarikaya, A.E. (14121409)" userId="S::14121409@student.hhs.nl::a9aadd00-aad4-4b9d-b9d8-2ec2987e93fa" providerId="AD" clId="Web-{7531F676-4314-4AF5-82B6-9BBE09FAFA33}" dt="2018-10-18T19:29:32.415" v="4" actId="20577"/>
          <ac:spMkLst>
            <pc:docMk/>
            <pc:sldMk cId="3351439039" sldId="256"/>
            <ac:spMk id="3" creationId="{6D3A1BB1-E772-47D2-B15F-AE30B9E05A91}"/>
          </ac:spMkLst>
        </pc:spChg>
      </pc:sldChg>
    </pc:docChg>
  </pc:docChgLst>
  <pc:docChgLst>
    <pc:chgData name="Sarikaya, A.E. (14121409)" userId="S::14121409@student.hhs.nl::a9aadd00-aad4-4b9d-b9d8-2ec2987e93fa" providerId="AD" clId="Web-{10CEFE6B-A818-A310-B72B-59D2E72B0A68}"/>
    <pc:docChg chg="addSld delSld modSld sldOrd">
      <pc:chgData name="Sarikaya, A.E. (14121409)" userId="S::14121409@student.hhs.nl::a9aadd00-aad4-4b9d-b9d8-2ec2987e93fa" providerId="AD" clId="Web-{10CEFE6B-A818-A310-B72B-59D2E72B0A68}" dt="2018-10-19T10:53:05.739" v="430" actId="1076"/>
      <pc:docMkLst>
        <pc:docMk/>
      </pc:docMkLst>
      <pc:sldChg chg="modNotes">
        <pc:chgData name="Sarikaya, A.E. (14121409)" userId="S::14121409@student.hhs.nl::a9aadd00-aad4-4b9d-b9d8-2ec2987e93fa" providerId="AD" clId="Web-{10CEFE6B-A818-A310-B72B-59D2E72B0A68}" dt="2018-10-19T09:41:15.061" v="105"/>
        <pc:sldMkLst>
          <pc:docMk/>
          <pc:sldMk cId="3865937520" sldId="280"/>
        </pc:sldMkLst>
      </pc:sldChg>
      <pc:sldChg chg="modNotes">
        <pc:chgData name="Sarikaya, A.E. (14121409)" userId="S::14121409@student.hhs.nl::a9aadd00-aad4-4b9d-b9d8-2ec2987e93fa" providerId="AD" clId="Web-{10CEFE6B-A818-A310-B72B-59D2E72B0A68}" dt="2018-10-19T09:47:21.526" v="197"/>
        <pc:sldMkLst>
          <pc:docMk/>
          <pc:sldMk cId="457112625" sldId="283"/>
        </pc:sldMkLst>
      </pc:sldChg>
      <pc:sldChg chg="modSp">
        <pc:chgData name="Sarikaya, A.E. (14121409)" userId="S::14121409@student.hhs.nl::a9aadd00-aad4-4b9d-b9d8-2ec2987e93fa" providerId="AD" clId="Web-{10CEFE6B-A818-A310-B72B-59D2E72B0A68}" dt="2018-10-19T10:53:05.739" v="430" actId="1076"/>
        <pc:sldMkLst>
          <pc:docMk/>
          <pc:sldMk cId="3226526547" sldId="284"/>
        </pc:sldMkLst>
        <pc:graphicFrameChg chg="mod">
          <ac:chgData name="Sarikaya, A.E. (14121409)" userId="S::14121409@student.hhs.nl::a9aadd00-aad4-4b9d-b9d8-2ec2987e93fa" providerId="AD" clId="Web-{10CEFE6B-A818-A310-B72B-59D2E72B0A68}" dt="2018-10-19T10:53:05.739" v="430" actId="1076"/>
          <ac:graphicFrameMkLst>
            <pc:docMk/>
            <pc:sldMk cId="3226526547" sldId="284"/>
            <ac:graphicFrameMk id="12" creationId="{88497FED-2440-4841-B9AC-29BA1FDB8FCB}"/>
          </ac:graphicFrameMkLst>
        </pc:graphicFrameChg>
      </pc:sldChg>
      <pc:sldChg chg="modSp new del modNotes">
        <pc:chgData name="Sarikaya, A.E. (14121409)" userId="S::14121409@student.hhs.nl::a9aadd00-aad4-4b9d-b9d8-2ec2987e93fa" providerId="AD" clId="Web-{10CEFE6B-A818-A310-B72B-59D2E72B0A68}" dt="2018-10-19T09:53:09.787" v="217"/>
        <pc:sldMkLst>
          <pc:docMk/>
          <pc:sldMk cId="2217620693" sldId="286"/>
        </pc:sldMkLst>
        <pc:spChg chg="mod">
          <ac:chgData name="Sarikaya, A.E. (14121409)" userId="S::14121409@student.hhs.nl::a9aadd00-aad4-4b9d-b9d8-2ec2987e93fa" providerId="AD" clId="Web-{10CEFE6B-A818-A310-B72B-59D2E72B0A68}" dt="2018-10-19T09:48:04.387" v="202" actId="20577"/>
          <ac:spMkLst>
            <pc:docMk/>
            <pc:sldMk cId="2217620693" sldId="286"/>
            <ac:spMk id="2" creationId="{2F2DF49F-A130-4FD4-9C7B-16403B2BBFB3}"/>
          </ac:spMkLst>
        </pc:spChg>
      </pc:sldChg>
      <pc:sldChg chg="modSp add ord replId modNotes">
        <pc:chgData name="Sarikaya, A.E. (14121409)" userId="S::14121409@student.hhs.nl::a9aadd00-aad4-4b9d-b9d8-2ec2987e93fa" providerId="AD" clId="Web-{10CEFE6B-A818-A310-B72B-59D2E72B0A68}" dt="2018-10-19T09:57:27.546" v="429"/>
        <pc:sldMkLst>
          <pc:docMk/>
          <pc:sldMk cId="1354859790" sldId="287"/>
        </pc:sldMkLst>
        <pc:picChg chg="mod">
          <ac:chgData name="Sarikaya, A.E. (14121409)" userId="S::14121409@student.hhs.nl::a9aadd00-aad4-4b9d-b9d8-2ec2987e93fa" providerId="AD" clId="Web-{10CEFE6B-A818-A310-B72B-59D2E72B0A68}" dt="2018-10-19T09:52:58.615" v="214" actId="1076"/>
          <ac:picMkLst>
            <pc:docMk/>
            <pc:sldMk cId="1354859790" sldId="287"/>
            <ac:picMk id="4" creationId="{B1CBEFBC-6CCD-4FF6-9EDE-B36DC3D941EE}"/>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E521F-815C-4BCC-8D02-2B360FC1EBA7}" type="doc">
      <dgm:prSet loTypeId="urn:microsoft.com/office/officeart/2018/2/layout/IconVerticalSolidList" loCatId="icon" qsTypeId="urn:microsoft.com/office/officeart/2005/8/quickstyle/simple4" qsCatId="simple" csTypeId="urn:microsoft.com/office/officeart/2018/5/colors/Iconchunking_neutralicontext_colorful5" csCatId="colorful" phldr="1"/>
      <dgm:spPr/>
      <dgm:t>
        <a:bodyPr/>
        <a:lstStyle/>
        <a:p>
          <a:endParaRPr lang="en-US"/>
        </a:p>
      </dgm:t>
    </dgm:pt>
    <dgm:pt modelId="{EB3279D6-A11C-43DA-AA1C-5965701BD8F6}">
      <dgm:prSet/>
      <dgm:spPr/>
      <dgm:t>
        <a:bodyPr/>
        <a:lstStyle/>
        <a:p>
          <a:pPr>
            <a:lnSpc>
              <a:spcPct val="100000"/>
            </a:lnSpc>
          </a:pPr>
          <a:r>
            <a:rPr lang="en-US" sz="3000">
              <a:solidFill>
                <a:schemeClr val="bg1"/>
              </a:solidFill>
              <a:latin typeface="Corbel"/>
            </a:rPr>
            <a:t>Previous Week</a:t>
          </a:r>
        </a:p>
      </dgm:t>
    </dgm:pt>
    <dgm:pt modelId="{E7AD4448-84CB-47AD-8836-042FACEFB8FE}" type="parTrans" cxnId="{16176549-9E05-4CC9-AD19-ADEF312054B0}">
      <dgm:prSet/>
      <dgm:spPr/>
      <dgm:t>
        <a:bodyPr/>
        <a:lstStyle/>
        <a:p>
          <a:endParaRPr lang="en-US"/>
        </a:p>
      </dgm:t>
    </dgm:pt>
    <dgm:pt modelId="{BC4AE7F1-F17D-4F4B-927E-0563E578A2CF}" type="sibTrans" cxnId="{16176549-9E05-4CC9-AD19-ADEF312054B0}">
      <dgm:prSet/>
      <dgm:spPr/>
      <dgm:t>
        <a:bodyPr/>
        <a:lstStyle/>
        <a:p>
          <a:endParaRPr lang="en-US"/>
        </a:p>
      </dgm:t>
    </dgm:pt>
    <dgm:pt modelId="{2CFC53C6-53AA-4F20-B90F-B92CA815BB80}">
      <dgm:prSet/>
      <dgm:spPr/>
      <dgm:t>
        <a:bodyPr/>
        <a:lstStyle/>
        <a:p>
          <a:pPr>
            <a:lnSpc>
              <a:spcPct val="100000"/>
            </a:lnSpc>
          </a:pPr>
          <a:r>
            <a:rPr lang="en-US"/>
            <a:t>Upcoming Week</a:t>
          </a:r>
        </a:p>
      </dgm:t>
    </dgm:pt>
    <dgm:pt modelId="{FFC1802A-F5F4-4B27-8A4F-AE3752917A23}" type="parTrans" cxnId="{70EBE567-C576-4FA9-A9A3-56584058E168}">
      <dgm:prSet/>
      <dgm:spPr/>
      <dgm:t>
        <a:bodyPr/>
        <a:lstStyle/>
        <a:p>
          <a:endParaRPr lang="en-US"/>
        </a:p>
      </dgm:t>
    </dgm:pt>
    <dgm:pt modelId="{59CF8155-967C-47C6-B9C1-362088C6F0F8}" type="sibTrans" cxnId="{70EBE567-C576-4FA9-A9A3-56584058E168}">
      <dgm:prSet/>
      <dgm:spPr/>
      <dgm:t>
        <a:bodyPr/>
        <a:lstStyle/>
        <a:p>
          <a:endParaRPr lang="en-US"/>
        </a:p>
      </dgm:t>
    </dgm:pt>
    <dgm:pt modelId="{AB76D37C-10B8-4739-86D8-BB0BCC26C11D}">
      <dgm:prSet/>
      <dgm:spPr/>
      <dgm:t>
        <a:bodyPr/>
        <a:lstStyle/>
        <a:p>
          <a:pPr>
            <a:lnSpc>
              <a:spcPct val="100000"/>
            </a:lnSpc>
          </a:pPr>
          <a:r>
            <a:rPr lang="en-US" sz="3000">
              <a:solidFill>
                <a:schemeClr val="bg1"/>
              </a:solidFill>
              <a:latin typeface="Corbel"/>
            </a:rPr>
            <a:t>Findings</a:t>
          </a:r>
        </a:p>
      </dgm:t>
    </dgm:pt>
    <dgm:pt modelId="{6250F88C-0F8F-4D52-9EF3-E8D17F308429}" type="parTrans" cxnId="{DB4DD957-0678-4A41-AAE9-7B4F53CD06C8}">
      <dgm:prSet/>
      <dgm:spPr/>
      <dgm:t>
        <a:bodyPr/>
        <a:lstStyle/>
        <a:p>
          <a:endParaRPr lang="LID4096"/>
        </a:p>
      </dgm:t>
    </dgm:pt>
    <dgm:pt modelId="{94ED04CC-C837-45EF-A96F-403E0AD4050B}" type="sibTrans" cxnId="{DB4DD957-0678-4A41-AAE9-7B4F53CD06C8}">
      <dgm:prSet/>
      <dgm:spPr/>
      <dgm:t>
        <a:bodyPr/>
        <a:lstStyle/>
        <a:p>
          <a:endParaRPr lang="LID4096"/>
        </a:p>
      </dgm:t>
    </dgm:pt>
    <dgm:pt modelId="{0A35F328-5425-4B61-B039-1C263865986D}" type="pres">
      <dgm:prSet presAssocID="{6D1E521F-815C-4BCC-8D02-2B360FC1EBA7}" presName="root" presStyleCnt="0">
        <dgm:presLayoutVars>
          <dgm:dir/>
          <dgm:resizeHandles val="exact"/>
        </dgm:presLayoutVars>
      </dgm:prSet>
      <dgm:spPr/>
    </dgm:pt>
    <dgm:pt modelId="{E33E0EC9-92ED-4C4A-A861-E96D27E19A66}" type="pres">
      <dgm:prSet presAssocID="{EB3279D6-A11C-43DA-AA1C-5965701BD8F6}" presName="compNode" presStyleCnt="0"/>
      <dgm:spPr/>
    </dgm:pt>
    <dgm:pt modelId="{8CA6EDB1-F4C2-490B-9134-0F2DB4891D59}" type="pres">
      <dgm:prSet presAssocID="{EB3279D6-A11C-43DA-AA1C-5965701BD8F6}" presName="bgRect" presStyleLbl="bgShp" presStyleIdx="0" presStyleCnt="3"/>
      <dgm:spPr/>
    </dgm:pt>
    <dgm:pt modelId="{28028901-0999-4ACC-8C77-F46899793521}" type="pres">
      <dgm:prSet presAssocID="{EB3279D6-A11C-43DA-AA1C-5965701BD8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Rotate left"/>
        </a:ext>
      </dgm:extLst>
    </dgm:pt>
    <dgm:pt modelId="{6CD029F7-C54B-41E5-8D03-B3DC9D257E6D}" type="pres">
      <dgm:prSet presAssocID="{EB3279D6-A11C-43DA-AA1C-5965701BD8F6}" presName="spaceRect" presStyleCnt="0"/>
      <dgm:spPr/>
    </dgm:pt>
    <dgm:pt modelId="{BD081C12-4EC2-4EAC-B593-A9D773B5803A}" type="pres">
      <dgm:prSet presAssocID="{EB3279D6-A11C-43DA-AA1C-5965701BD8F6}" presName="parTx" presStyleLbl="revTx" presStyleIdx="0" presStyleCnt="3">
        <dgm:presLayoutVars>
          <dgm:chMax val="0"/>
          <dgm:chPref val="0"/>
        </dgm:presLayoutVars>
      </dgm:prSet>
      <dgm:spPr/>
    </dgm:pt>
    <dgm:pt modelId="{FD517953-19C1-4C3F-B7F2-C5B32D1B7589}" type="pres">
      <dgm:prSet presAssocID="{BC4AE7F1-F17D-4F4B-927E-0563E578A2CF}" presName="sibTrans" presStyleCnt="0"/>
      <dgm:spPr/>
    </dgm:pt>
    <dgm:pt modelId="{75E97A73-2F61-4658-81B5-2A652F8523A0}" type="pres">
      <dgm:prSet presAssocID="{AB76D37C-10B8-4739-86D8-BB0BCC26C11D}" presName="compNode" presStyleCnt="0"/>
      <dgm:spPr/>
    </dgm:pt>
    <dgm:pt modelId="{DA3941AC-CF9F-4173-95BA-C7FBE18F4197}" type="pres">
      <dgm:prSet presAssocID="{AB76D37C-10B8-4739-86D8-BB0BCC26C11D}" presName="bgRect" presStyleLbl="bgShp" presStyleIdx="1" presStyleCnt="3"/>
      <dgm:spPr/>
    </dgm:pt>
    <dgm:pt modelId="{1AFC3F9C-EB45-494C-8137-1D341A160D81}" type="pres">
      <dgm:prSet presAssocID="{AB76D37C-10B8-4739-86D8-BB0BCC26C1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ackboard"/>
        </a:ext>
      </dgm:extLst>
    </dgm:pt>
    <dgm:pt modelId="{DE0DBD19-303B-4FE6-82C8-61E35D7C6303}" type="pres">
      <dgm:prSet presAssocID="{AB76D37C-10B8-4739-86D8-BB0BCC26C11D}" presName="spaceRect" presStyleCnt="0"/>
      <dgm:spPr/>
    </dgm:pt>
    <dgm:pt modelId="{4F2FB975-0D7D-4B40-BB8C-CCB01044A8D0}" type="pres">
      <dgm:prSet presAssocID="{AB76D37C-10B8-4739-86D8-BB0BCC26C11D}" presName="parTx" presStyleLbl="revTx" presStyleIdx="1" presStyleCnt="3">
        <dgm:presLayoutVars>
          <dgm:chMax val="0"/>
          <dgm:chPref val="0"/>
        </dgm:presLayoutVars>
      </dgm:prSet>
      <dgm:spPr/>
    </dgm:pt>
    <dgm:pt modelId="{6A595DAF-CB58-4F46-9BE2-6CCBF02D5AED}" type="pres">
      <dgm:prSet presAssocID="{94ED04CC-C837-45EF-A96F-403E0AD4050B}" presName="sibTrans" presStyleCnt="0"/>
      <dgm:spPr/>
    </dgm:pt>
    <dgm:pt modelId="{1713384E-9842-49E7-BD5D-C29AA7293AE4}" type="pres">
      <dgm:prSet presAssocID="{2CFC53C6-53AA-4F20-B90F-B92CA815BB80}" presName="compNode" presStyleCnt="0"/>
      <dgm:spPr/>
    </dgm:pt>
    <dgm:pt modelId="{0383959E-917D-4613-8312-79C0343C3C5B}" type="pres">
      <dgm:prSet presAssocID="{2CFC53C6-53AA-4F20-B90F-B92CA815BB80}" presName="bgRect" presStyleLbl="bgShp" presStyleIdx="2" presStyleCnt="3"/>
      <dgm:spPr/>
    </dgm:pt>
    <dgm:pt modelId="{434B6F40-0978-40CA-A779-152D85D3C22C}" type="pres">
      <dgm:prSet presAssocID="{2CFC53C6-53AA-4F20-B90F-B92CA815BB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B1205FE-DC3D-4A7C-85E4-17CED25619C9}" type="pres">
      <dgm:prSet presAssocID="{2CFC53C6-53AA-4F20-B90F-B92CA815BB80}" presName="spaceRect" presStyleCnt="0"/>
      <dgm:spPr/>
    </dgm:pt>
    <dgm:pt modelId="{B318D32F-2A79-41BC-BC01-76D55C8C5C5E}" type="pres">
      <dgm:prSet presAssocID="{2CFC53C6-53AA-4F20-B90F-B92CA815BB80}" presName="parTx" presStyleLbl="revTx" presStyleIdx="2" presStyleCnt="3">
        <dgm:presLayoutVars>
          <dgm:chMax val="0"/>
          <dgm:chPref val="0"/>
        </dgm:presLayoutVars>
      </dgm:prSet>
      <dgm:spPr/>
    </dgm:pt>
  </dgm:ptLst>
  <dgm:cxnLst>
    <dgm:cxn modelId="{70EBE567-C576-4FA9-A9A3-56584058E168}" srcId="{6D1E521F-815C-4BCC-8D02-2B360FC1EBA7}" destId="{2CFC53C6-53AA-4F20-B90F-B92CA815BB80}" srcOrd="2" destOrd="0" parTransId="{FFC1802A-F5F4-4B27-8A4F-AE3752917A23}" sibTransId="{59CF8155-967C-47C6-B9C1-362088C6F0F8}"/>
    <dgm:cxn modelId="{16176549-9E05-4CC9-AD19-ADEF312054B0}" srcId="{6D1E521F-815C-4BCC-8D02-2B360FC1EBA7}" destId="{EB3279D6-A11C-43DA-AA1C-5965701BD8F6}" srcOrd="0" destOrd="0" parTransId="{E7AD4448-84CB-47AD-8836-042FACEFB8FE}" sibTransId="{BC4AE7F1-F17D-4F4B-927E-0563E578A2CF}"/>
    <dgm:cxn modelId="{96B9734D-67BF-4AC1-8E5E-84A2D9618795}" type="presOf" srcId="{6D1E521F-815C-4BCC-8D02-2B360FC1EBA7}" destId="{0A35F328-5425-4B61-B039-1C263865986D}" srcOrd="0" destOrd="0" presId="urn:microsoft.com/office/officeart/2018/2/layout/IconVerticalSolidList"/>
    <dgm:cxn modelId="{A066B353-321A-40BF-9300-F7F44AEDC391}" type="presOf" srcId="{2CFC53C6-53AA-4F20-B90F-B92CA815BB80}" destId="{B318D32F-2A79-41BC-BC01-76D55C8C5C5E}" srcOrd="0" destOrd="0" presId="urn:microsoft.com/office/officeart/2018/2/layout/IconVerticalSolidList"/>
    <dgm:cxn modelId="{3AA48555-8D4E-406E-903C-4EF6C71C79AC}" type="presOf" srcId="{EB3279D6-A11C-43DA-AA1C-5965701BD8F6}" destId="{BD081C12-4EC2-4EAC-B593-A9D773B5803A}" srcOrd="0" destOrd="0" presId="urn:microsoft.com/office/officeart/2018/2/layout/IconVerticalSolidList"/>
    <dgm:cxn modelId="{DB4DD957-0678-4A41-AAE9-7B4F53CD06C8}" srcId="{6D1E521F-815C-4BCC-8D02-2B360FC1EBA7}" destId="{AB76D37C-10B8-4739-86D8-BB0BCC26C11D}" srcOrd="1" destOrd="0" parTransId="{6250F88C-0F8F-4D52-9EF3-E8D17F308429}" sibTransId="{94ED04CC-C837-45EF-A96F-403E0AD4050B}"/>
    <dgm:cxn modelId="{084B2599-A824-40F3-A61A-C13EC747E4C2}" type="presOf" srcId="{AB76D37C-10B8-4739-86D8-BB0BCC26C11D}" destId="{4F2FB975-0D7D-4B40-BB8C-CCB01044A8D0}" srcOrd="0" destOrd="0" presId="urn:microsoft.com/office/officeart/2018/2/layout/IconVerticalSolidList"/>
    <dgm:cxn modelId="{19F170A0-3EE9-46D8-8245-71B7F6EB5715}" type="presParOf" srcId="{0A35F328-5425-4B61-B039-1C263865986D}" destId="{E33E0EC9-92ED-4C4A-A861-E96D27E19A66}" srcOrd="0" destOrd="0" presId="urn:microsoft.com/office/officeart/2018/2/layout/IconVerticalSolidList"/>
    <dgm:cxn modelId="{45B1745C-8114-4AA8-8FED-7981896D2592}" type="presParOf" srcId="{E33E0EC9-92ED-4C4A-A861-E96D27E19A66}" destId="{8CA6EDB1-F4C2-490B-9134-0F2DB4891D59}" srcOrd="0" destOrd="0" presId="urn:microsoft.com/office/officeart/2018/2/layout/IconVerticalSolidList"/>
    <dgm:cxn modelId="{ABDB76D8-22B2-4B2E-B753-B24BA19E2F89}" type="presParOf" srcId="{E33E0EC9-92ED-4C4A-A861-E96D27E19A66}" destId="{28028901-0999-4ACC-8C77-F46899793521}" srcOrd="1" destOrd="0" presId="urn:microsoft.com/office/officeart/2018/2/layout/IconVerticalSolidList"/>
    <dgm:cxn modelId="{E8B79E9E-5785-4860-A3ED-3F73688262E2}" type="presParOf" srcId="{E33E0EC9-92ED-4C4A-A861-E96D27E19A66}" destId="{6CD029F7-C54B-41E5-8D03-B3DC9D257E6D}" srcOrd="2" destOrd="0" presId="urn:microsoft.com/office/officeart/2018/2/layout/IconVerticalSolidList"/>
    <dgm:cxn modelId="{81B89986-6A69-4CEF-9393-51361D3890D5}" type="presParOf" srcId="{E33E0EC9-92ED-4C4A-A861-E96D27E19A66}" destId="{BD081C12-4EC2-4EAC-B593-A9D773B5803A}" srcOrd="3" destOrd="0" presId="urn:microsoft.com/office/officeart/2018/2/layout/IconVerticalSolidList"/>
    <dgm:cxn modelId="{17F80451-E1BE-4663-B2B5-184432BBD7B6}" type="presParOf" srcId="{0A35F328-5425-4B61-B039-1C263865986D}" destId="{FD517953-19C1-4C3F-B7F2-C5B32D1B7589}" srcOrd="1" destOrd="0" presId="urn:microsoft.com/office/officeart/2018/2/layout/IconVerticalSolidList"/>
    <dgm:cxn modelId="{733A2967-F2AD-497F-8225-C7344C7EA6D1}" type="presParOf" srcId="{0A35F328-5425-4B61-B039-1C263865986D}" destId="{75E97A73-2F61-4658-81B5-2A652F8523A0}" srcOrd="2" destOrd="0" presId="urn:microsoft.com/office/officeart/2018/2/layout/IconVerticalSolidList"/>
    <dgm:cxn modelId="{B5E6727F-E498-48D3-B8FE-F5FFD567A5F9}" type="presParOf" srcId="{75E97A73-2F61-4658-81B5-2A652F8523A0}" destId="{DA3941AC-CF9F-4173-95BA-C7FBE18F4197}" srcOrd="0" destOrd="0" presId="urn:microsoft.com/office/officeart/2018/2/layout/IconVerticalSolidList"/>
    <dgm:cxn modelId="{AA11F2DD-C9E9-41EC-B5F0-74F398041163}" type="presParOf" srcId="{75E97A73-2F61-4658-81B5-2A652F8523A0}" destId="{1AFC3F9C-EB45-494C-8137-1D341A160D81}" srcOrd="1" destOrd="0" presId="urn:microsoft.com/office/officeart/2018/2/layout/IconVerticalSolidList"/>
    <dgm:cxn modelId="{AF3F5269-48F5-4511-9327-CA360E177221}" type="presParOf" srcId="{75E97A73-2F61-4658-81B5-2A652F8523A0}" destId="{DE0DBD19-303B-4FE6-82C8-61E35D7C6303}" srcOrd="2" destOrd="0" presId="urn:microsoft.com/office/officeart/2018/2/layout/IconVerticalSolidList"/>
    <dgm:cxn modelId="{C75E99B5-5294-4F9E-8732-B9F8DE20FB76}" type="presParOf" srcId="{75E97A73-2F61-4658-81B5-2A652F8523A0}" destId="{4F2FB975-0D7D-4B40-BB8C-CCB01044A8D0}" srcOrd="3" destOrd="0" presId="urn:microsoft.com/office/officeart/2018/2/layout/IconVerticalSolidList"/>
    <dgm:cxn modelId="{D2F6FE6A-F4ED-4E19-846C-1ACE438E6339}" type="presParOf" srcId="{0A35F328-5425-4B61-B039-1C263865986D}" destId="{6A595DAF-CB58-4F46-9BE2-6CCBF02D5AED}" srcOrd="3" destOrd="0" presId="urn:microsoft.com/office/officeart/2018/2/layout/IconVerticalSolidList"/>
    <dgm:cxn modelId="{02A7698E-63B1-4957-BE83-0F18162D33D6}" type="presParOf" srcId="{0A35F328-5425-4B61-B039-1C263865986D}" destId="{1713384E-9842-49E7-BD5D-C29AA7293AE4}" srcOrd="4" destOrd="0" presId="urn:microsoft.com/office/officeart/2018/2/layout/IconVerticalSolidList"/>
    <dgm:cxn modelId="{19A2795D-1903-4EA5-873D-8DBFE44EDF76}" type="presParOf" srcId="{1713384E-9842-49E7-BD5D-C29AA7293AE4}" destId="{0383959E-917D-4613-8312-79C0343C3C5B}" srcOrd="0" destOrd="0" presId="urn:microsoft.com/office/officeart/2018/2/layout/IconVerticalSolidList"/>
    <dgm:cxn modelId="{4221C489-2C5C-47D1-A723-1E29F21B3775}" type="presParOf" srcId="{1713384E-9842-49E7-BD5D-C29AA7293AE4}" destId="{434B6F40-0978-40CA-A779-152D85D3C22C}" srcOrd="1" destOrd="0" presId="urn:microsoft.com/office/officeart/2018/2/layout/IconVerticalSolidList"/>
    <dgm:cxn modelId="{E1348C84-3705-40B9-9660-D2497CA4566B}" type="presParOf" srcId="{1713384E-9842-49E7-BD5D-C29AA7293AE4}" destId="{CB1205FE-DC3D-4A7C-85E4-17CED25619C9}" srcOrd="2" destOrd="0" presId="urn:microsoft.com/office/officeart/2018/2/layout/IconVerticalSolidList"/>
    <dgm:cxn modelId="{F407D296-73DA-44DD-B352-B482015A09C0}" type="presParOf" srcId="{1713384E-9842-49E7-BD5D-C29AA7293AE4}" destId="{B318D32F-2A79-41BC-BC01-76D55C8C5C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5A98E-05C9-483E-8482-1F6CC701FC76}"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53DB7909-F028-408C-8D19-27E63CEA30D2}">
      <dgm:prSet/>
      <dgm:spPr/>
      <dgm:t>
        <a:bodyPr/>
        <a:lstStyle/>
        <a:p>
          <a:r>
            <a:rPr lang="en-US"/>
            <a:t>Our approach and models</a:t>
          </a:r>
        </a:p>
      </dgm:t>
    </dgm:pt>
    <dgm:pt modelId="{C5C36B87-960B-4AB7-AB27-D23BDF0050EB}" type="parTrans" cxnId="{6D7AF899-9481-40E5-90D8-93BC6EBB0035}">
      <dgm:prSet/>
      <dgm:spPr/>
      <dgm:t>
        <a:bodyPr/>
        <a:lstStyle/>
        <a:p>
          <a:endParaRPr lang="en-US"/>
        </a:p>
      </dgm:t>
    </dgm:pt>
    <dgm:pt modelId="{9566EB85-957B-4830-971A-527DA0C9EF32}" type="sibTrans" cxnId="{6D7AF899-9481-40E5-90D8-93BC6EBB0035}">
      <dgm:prSet phldrT="02" phldr="0"/>
      <dgm:spPr/>
      <dgm:t>
        <a:bodyPr/>
        <a:lstStyle/>
        <a:p>
          <a:endParaRPr lang="LID4096"/>
        </a:p>
      </dgm:t>
    </dgm:pt>
    <dgm:pt modelId="{4EA12A43-3C54-4472-9087-EA39482F1F74}">
      <dgm:prSet/>
      <dgm:spPr/>
      <dgm:t>
        <a:bodyPr/>
        <a:lstStyle/>
        <a:p>
          <a:r>
            <a:rPr lang="en-US"/>
            <a:t>Visualizing Data</a:t>
          </a:r>
        </a:p>
      </dgm:t>
    </dgm:pt>
    <dgm:pt modelId="{295152E2-73C9-4E1F-BE32-DA9F8696BCAE}" type="parTrans" cxnId="{A8939A9F-9098-479E-8530-F5108ACD0B2E}">
      <dgm:prSet/>
      <dgm:spPr/>
      <dgm:t>
        <a:bodyPr/>
        <a:lstStyle/>
        <a:p>
          <a:endParaRPr lang="en-US"/>
        </a:p>
      </dgm:t>
    </dgm:pt>
    <dgm:pt modelId="{B69D6954-964E-44A2-B33B-742CC1410DB9}" type="sibTrans" cxnId="{A8939A9F-9098-479E-8530-F5108ACD0B2E}">
      <dgm:prSet phldrT="02" phldr="0"/>
      <dgm:spPr/>
      <dgm:t>
        <a:bodyPr/>
        <a:lstStyle/>
        <a:p>
          <a:r>
            <a:rPr lang="en-US"/>
            <a:t>02</a:t>
          </a:r>
        </a:p>
      </dgm:t>
    </dgm:pt>
    <dgm:pt modelId="{0C3F4F6B-747A-44E5-93AD-0F3D5F456667}">
      <dgm:prSet/>
      <dgm:spPr/>
      <dgm:t>
        <a:bodyPr/>
        <a:lstStyle/>
        <a:p>
          <a:r>
            <a:rPr lang="en-US"/>
            <a:t>Naïve Bayes Model</a:t>
          </a:r>
        </a:p>
      </dgm:t>
    </dgm:pt>
    <dgm:pt modelId="{CE23A96D-70E2-4188-9ADC-D8F62DF08A47}" type="parTrans" cxnId="{433E441D-4930-48F5-8A02-77584735FFF7}">
      <dgm:prSet/>
      <dgm:spPr/>
      <dgm:t>
        <a:bodyPr/>
        <a:lstStyle/>
        <a:p>
          <a:endParaRPr lang="nl-NL"/>
        </a:p>
      </dgm:t>
    </dgm:pt>
    <dgm:pt modelId="{9D239389-8CC6-4FB3-96E8-EE5900487E06}" type="sibTrans" cxnId="{433E441D-4930-48F5-8A02-77584735FFF7}">
      <dgm:prSet phldrT="04" phldr="0"/>
      <dgm:spPr/>
      <dgm:t>
        <a:bodyPr/>
        <a:lstStyle/>
        <a:p>
          <a:endParaRPr lang="LID4096"/>
        </a:p>
      </dgm:t>
    </dgm:pt>
    <dgm:pt modelId="{EF78F4C7-AF4B-4782-A6A1-F6D9609896A7}">
      <dgm:prSet/>
      <dgm:spPr/>
      <dgm:t>
        <a:bodyPr/>
        <a:lstStyle/>
        <a:p>
          <a:r>
            <a:rPr lang="en-US"/>
            <a:t>Start Research Paper</a:t>
          </a:r>
        </a:p>
      </dgm:t>
    </dgm:pt>
    <dgm:pt modelId="{C3C2B563-8524-4338-9BC7-1E801552EDBF}" type="parTrans" cxnId="{D4CEB6CA-BFF5-4F7B-BA89-972E53FF679B}">
      <dgm:prSet/>
      <dgm:spPr/>
      <dgm:t>
        <a:bodyPr/>
        <a:lstStyle/>
        <a:p>
          <a:endParaRPr lang="nl-NL"/>
        </a:p>
      </dgm:t>
    </dgm:pt>
    <dgm:pt modelId="{AB4861FC-ADBA-47FD-AF96-242B644B9310}" type="sibTrans" cxnId="{D4CEB6CA-BFF5-4F7B-BA89-972E53FF679B}">
      <dgm:prSet phldrT="01" phldr="0"/>
      <dgm:spPr/>
      <dgm:t>
        <a:bodyPr/>
        <a:lstStyle/>
        <a:p>
          <a:r>
            <a:rPr lang="nl-NL"/>
            <a:t>01</a:t>
          </a:r>
        </a:p>
      </dgm:t>
    </dgm:pt>
    <dgm:pt modelId="{A134118A-12CE-4A5C-8FF7-0B43008A87DD}">
      <dgm:prSet/>
      <dgm:spPr/>
      <dgm:t>
        <a:bodyPr/>
        <a:lstStyle/>
        <a:p>
          <a:r>
            <a:rPr lang="en-US"/>
            <a:t>Comparing findings (different e-mail categories)</a:t>
          </a:r>
        </a:p>
      </dgm:t>
    </dgm:pt>
    <dgm:pt modelId="{11EB016A-102A-4A17-BB10-8CBAD33208C1}" type="parTrans" cxnId="{6AB211F6-8910-4E3C-85E4-98F0D641D361}">
      <dgm:prSet/>
      <dgm:spPr/>
      <dgm:t>
        <a:bodyPr/>
        <a:lstStyle/>
        <a:p>
          <a:endParaRPr lang="LID4096"/>
        </a:p>
      </dgm:t>
    </dgm:pt>
    <dgm:pt modelId="{7C9A733A-807D-431A-BB04-A2B8823D1C52}" type="sibTrans" cxnId="{6AB211F6-8910-4E3C-85E4-98F0D641D361}">
      <dgm:prSet/>
      <dgm:spPr/>
      <dgm:t>
        <a:bodyPr/>
        <a:lstStyle/>
        <a:p>
          <a:endParaRPr lang="LID4096"/>
        </a:p>
      </dgm:t>
    </dgm:pt>
    <dgm:pt modelId="{A548CE01-238F-4CC1-9D26-EDD685B43B49}">
      <dgm:prSet/>
      <dgm:spPr/>
      <dgm:t>
        <a:bodyPr/>
        <a:lstStyle/>
        <a:p>
          <a:r>
            <a:rPr lang="en-US"/>
            <a:t>Most Informative Features</a:t>
          </a:r>
        </a:p>
      </dgm:t>
    </dgm:pt>
    <dgm:pt modelId="{E4BCAB53-ADF8-4788-944A-C6819AC95E0A}" type="parTrans" cxnId="{A1584369-FEDB-47C0-AF98-CEE62079146E}">
      <dgm:prSet/>
      <dgm:spPr/>
      <dgm:t>
        <a:bodyPr/>
        <a:lstStyle/>
        <a:p>
          <a:endParaRPr lang="LID4096"/>
        </a:p>
      </dgm:t>
    </dgm:pt>
    <dgm:pt modelId="{68D5685D-336B-4028-B25F-964814655A9E}" type="sibTrans" cxnId="{A1584369-FEDB-47C0-AF98-CEE62079146E}">
      <dgm:prSet/>
      <dgm:spPr/>
      <dgm:t>
        <a:bodyPr/>
        <a:lstStyle/>
        <a:p>
          <a:endParaRPr lang="LID4096"/>
        </a:p>
      </dgm:t>
    </dgm:pt>
    <dgm:pt modelId="{6DD4546D-2994-469D-B470-BE5023C6B521}" type="pres">
      <dgm:prSet presAssocID="{0435A98E-05C9-483E-8482-1F6CC701FC76}" presName="Name0" presStyleCnt="0">
        <dgm:presLayoutVars>
          <dgm:animLvl val="lvl"/>
          <dgm:resizeHandles val="exact"/>
        </dgm:presLayoutVars>
      </dgm:prSet>
      <dgm:spPr/>
    </dgm:pt>
    <dgm:pt modelId="{6CCF04AA-56A0-4329-A168-F00B0B612DE3}" type="pres">
      <dgm:prSet presAssocID="{EF78F4C7-AF4B-4782-A6A1-F6D9609896A7}" presName="compositeNode" presStyleCnt="0">
        <dgm:presLayoutVars>
          <dgm:bulletEnabled val="1"/>
        </dgm:presLayoutVars>
      </dgm:prSet>
      <dgm:spPr/>
    </dgm:pt>
    <dgm:pt modelId="{DFD2C860-FBBA-4464-BF6D-0A9F824D7240}" type="pres">
      <dgm:prSet presAssocID="{EF78F4C7-AF4B-4782-A6A1-F6D9609896A7}" presName="bgRect" presStyleLbl="alignNode1" presStyleIdx="0" presStyleCnt="2"/>
      <dgm:spPr/>
    </dgm:pt>
    <dgm:pt modelId="{3BB4B224-B37C-4F05-B0B6-AE46AB9F5F2E}" type="pres">
      <dgm:prSet presAssocID="{AB4861FC-ADBA-47FD-AF96-242B644B9310}" presName="sibTransNodeRect" presStyleLbl="alignNode1" presStyleIdx="0" presStyleCnt="2">
        <dgm:presLayoutVars>
          <dgm:chMax val="0"/>
          <dgm:bulletEnabled val="1"/>
        </dgm:presLayoutVars>
      </dgm:prSet>
      <dgm:spPr/>
    </dgm:pt>
    <dgm:pt modelId="{D57A4919-362F-437A-9822-94491E6018B5}" type="pres">
      <dgm:prSet presAssocID="{EF78F4C7-AF4B-4782-A6A1-F6D9609896A7}" presName="nodeRect" presStyleLbl="alignNode1" presStyleIdx="0" presStyleCnt="2">
        <dgm:presLayoutVars>
          <dgm:bulletEnabled val="1"/>
        </dgm:presLayoutVars>
      </dgm:prSet>
      <dgm:spPr/>
    </dgm:pt>
    <dgm:pt modelId="{48BB1CA8-82B2-4277-AEEA-77C20E5E82B4}" type="pres">
      <dgm:prSet presAssocID="{AB4861FC-ADBA-47FD-AF96-242B644B9310}" presName="sibTrans" presStyleCnt="0"/>
      <dgm:spPr/>
    </dgm:pt>
    <dgm:pt modelId="{580E6CBB-6578-4119-A1C0-1D40D46C01AF}" type="pres">
      <dgm:prSet presAssocID="{4EA12A43-3C54-4472-9087-EA39482F1F74}" presName="compositeNode" presStyleCnt="0">
        <dgm:presLayoutVars>
          <dgm:bulletEnabled val="1"/>
        </dgm:presLayoutVars>
      </dgm:prSet>
      <dgm:spPr/>
    </dgm:pt>
    <dgm:pt modelId="{70E28928-FFD9-41C5-BC49-67EA9B09256E}" type="pres">
      <dgm:prSet presAssocID="{4EA12A43-3C54-4472-9087-EA39482F1F74}" presName="bgRect" presStyleLbl="alignNode1" presStyleIdx="1" presStyleCnt="2"/>
      <dgm:spPr/>
    </dgm:pt>
    <dgm:pt modelId="{74888A05-08EB-47A4-80C6-044F05D17F12}" type="pres">
      <dgm:prSet presAssocID="{B69D6954-964E-44A2-B33B-742CC1410DB9}" presName="sibTransNodeRect" presStyleLbl="alignNode1" presStyleIdx="1" presStyleCnt="2">
        <dgm:presLayoutVars>
          <dgm:chMax val="0"/>
          <dgm:bulletEnabled val="1"/>
        </dgm:presLayoutVars>
      </dgm:prSet>
      <dgm:spPr/>
    </dgm:pt>
    <dgm:pt modelId="{12A7148C-DEB9-4834-8EA1-CB2DC5E66D6D}" type="pres">
      <dgm:prSet presAssocID="{4EA12A43-3C54-4472-9087-EA39482F1F74}" presName="nodeRect" presStyleLbl="alignNode1" presStyleIdx="1" presStyleCnt="2">
        <dgm:presLayoutVars>
          <dgm:bulletEnabled val="1"/>
        </dgm:presLayoutVars>
      </dgm:prSet>
      <dgm:spPr/>
    </dgm:pt>
  </dgm:ptLst>
  <dgm:cxnLst>
    <dgm:cxn modelId="{433E441D-4930-48F5-8A02-77584735FFF7}" srcId="{4EA12A43-3C54-4472-9087-EA39482F1F74}" destId="{0C3F4F6B-747A-44E5-93AD-0F3D5F456667}" srcOrd="0" destOrd="0" parTransId="{CE23A96D-70E2-4188-9ADC-D8F62DF08A47}" sibTransId="{9D239389-8CC6-4FB3-96E8-EE5900487E06}"/>
    <dgm:cxn modelId="{B19CD35B-827B-400A-914C-BB4404943B92}" type="presOf" srcId="{A134118A-12CE-4A5C-8FF7-0B43008A87DD}" destId="{12A7148C-DEB9-4834-8EA1-CB2DC5E66D6D}" srcOrd="0" destOrd="3" presId="urn:microsoft.com/office/officeart/2016/7/layout/LinearBlockProcessNumbered"/>
    <dgm:cxn modelId="{A1584369-FEDB-47C0-AF98-CEE62079146E}" srcId="{4EA12A43-3C54-4472-9087-EA39482F1F74}" destId="{A548CE01-238F-4CC1-9D26-EDD685B43B49}" srcOrd="1" destOrd="0" parTransId="{E4BCAB53-ADF8-4788-944A-C6819AC95E0A}" sibTransId="{68D5685D-336B-4028-B25F-964814655A9E}"/>
    <dgm:cxn modelId="{AEA62E55-46DC-479A-82B4-1895C28D130E}" type="presOf" srcId="{B69D6954-964E-44A2-B33B-742CC1410DB9}" destId="{74888A05-08EB-47A4-80C6-044F05D17F12}" srcOrd="0" destOrd="0" presId="urn:microsoft.com/office/officeart/2016/7/layout/LinearBlockProcessNumbered"/>
    <dgm:cxn modelId="{60E0065A-2A68-436F-9CF0-900300D244BE}" type="presOf" srcId="{AB4861FC-ADBA-47FD-AF96-242B644B9310}" destId="{3BB4B224-B37C-4F05-B0B6-AE46AB9F5F2E}" srcOrd="0" destOrd="0" presId="urn:microsoft.com/office/officeart/2016/7/layout/LinearBlockProcessNumbered"/>
    <dgm:cxn modelId="{C322DF8F-7107-467E-8944-F5EC5CE88B32}" type="presOf" srcId="{0435A98E-05C9-483E-8482-1F6CC701FC76}" destId="{6DD4546D-2994-469D-B470-BE5023C6B521}" srcOrd="0" destOrd="0" presId="urn:microsoft.com/office/officeart/2016/7/layout/LinearBlockProcessNumbered"/>
    <dgm:cxn modelId="{C813FA93-3C96-45B8-9FF4-7E99258245A2}" type="presOf" srcId="{53DB7909-F028-408C-8D19-27E63CEA30D2}" destId="{D57A4919-362F-437A-9822-94491E6018B5}" srcOrd="0" destOrd="1" presId="urn:microsoft.com/office/officeart/2016/7/layout/LinearBlockProcessNumbered"/>
    <dgm:cxn modelId="{BF3E9099-2B6D-40C8-9517-A2FC8A35CFDE}" type="presOf" srcId="{0C3F4F6B-747A-44E5-93AD-0F3D5F456667}" destId="{12A7148C-DEB9-4834-8EA1-CB2DC5E66D6D}" srcOrd="0" destOrd="1" presId="urn:microsoft.com/office/officeart/2016/7/layout/LinearBlockProcessNumbered"/>
    <dgm:cxn modelId="{6D7AF899-9481-40E5-90D8-93BC6EBB0035}" srcId="{EF78F4C7-AF4B-4782-A6A1-F6D9609896A7}" destId="{53DB7909-F028-408C-8D19-27E63CEA30D2}" srcOrd="0" destOrd="0" parTransId="{C5C36B87-960B-4AB7-AB27-D23BDF0050EB}" sibTransId="{9566EB85-957B-4830-971A-527DA0C9EF32}"/>
    <dgm:cxn modelId="{A8939A9F-9098-479E-8530-F5108ACD0B2E}" srcId="{0435A98E-05C9-483E-8482-1F6CC701FC76}" destId="{4EA12A43-3C54-4472-9087-EA39482F1F74}" srcOrd="1" destOrd="0" parTransId="{295152E2-73C9-4E1F-BE32-DA9F8696BCAE}" sibTransId="{B69D6954-964E-44A2-B33B-742CC1410DB9}"/>
    <dgm:cxn modelId="{B48FF7B9-9233-457C-8CD7-1AB9F3821D5F}" type="presOf" srcId="{EF78F4C7-AF4B-4782-A6A1-F6D9609896A7}" destId="{DFD2C860-FBBA-4464-BF6D-0A9F824D7240}" srcOrd="0" destOrd="0" presId="urn:microsoft.com/office/officeart/2016/7/layout/LinearBlockProcessNumbered"/>
    <dgm:cxn modelId="{06981ABC-6F27-4772-A2FC-1D8A8989077B}" type="presOf" srcId="{4EA12A43-3C54-4472-9087-EA39482F1F74}" destId="{12A7148C-DEB9-4834-8EA1-CB2DC5E66D6D}" srcOrd="1" destOrd="0" presId="urn:microsoft.com/office/officeart/2016/7/layout/LinearBlockProcessNumbered"/>
    <dgm:cxn modelId="{D4CEB6CA-BFF5-4F7B-BA89-972E53FF679B}" srcId="{0435A98E-05C9-483E-8482-1F6CC701FC76}" destId="{EF78F4C7-AF4B-4782-A6A1-F6D9609896A7}" srcOrd="0" destOrd="0" parTransId="{C3C2B563-8524-4338-9BC7-1E801552EDBF}" sibTransId="{AB4861FC-ADBA-47FD-AF96-242B644B9310}"/>
    <dgm:cxn modelId="{844021CC-C8F8-422D-8F29-FADECE4E3B9C}" type="presOf" srcId="{EF78F4C7-AF4B-4782-A6A1-F6D9609896A7}" destId="{D57A4919-362F-437A-9822-94491E6018B5}" srcOrd="1" destOrd="0" presId="urn:microsoft.com/office/officeart/2016/7/layout/LinearBlockProcessNumbered"/>
    <dgm:cxn modelId="{588B87EE-8E71-44C1-A7E1-86EDFBBB27DE}" type="presOf" srcId="{A548CE01-238F-4CC1-9D26-EDD685B43B49}" destId="{12A7148C-DEB9-4834-8EA1-CB2DC5E66D6D}" srcOrd="0" destOrd="2" presId="urn:microsoft.com/office/officeart/2016/7/layout/LinearBlockProcessNumbered"/>
    <dgm:cxn modelId="{FA6B04F6-DBCD-470B-B08C-207C865A95E4}" type="presOf" srcId="{4EA12A43-3C54-4472-9087-EA39482F1F74}" destId="{70E28928-FFD9-41C5-BC49-67EA9B09256E}" srcOrd="0" destOrd="0" presId="urn:microsoft.com/office/officeart/2016/7/layout/LinearBlockProcessNumbered"/>
    <dgm:cxn modelId="{6AB211F6-8910-4E3C-85E4-98F0D641D361}" srcId="{4EA12A43-3C54-4472-9087-EA39482F1F74}" destId="{A134118A-12CE-4A5C-8FF7-0B43008A87DD}" srcOrd="2" destOrd="0" parTransId="{11EB016A-102A-4A17-BB10-8CBAD33208C1}" sibTransId="{7C9A733A-807D-431A-BB04-A2B8823D1C52}"/>
    <dgm:cxn modelId="{EA908560-76DE-497B-9448-455D6AC4AEE6}" type="presParOf" srcId="{6DD4546D-2994-469D-B470-BE5023C6B521}" destId="{6CCF04AA-56A0-4329-A168-F00B0B612DE3}" srcOrd="0" destOrd="0" presId="urn:microsoft.com/office/officeart/2016/7/layout/LinearBlockProcessNumbered"/>
    <dgm:cxn modelId="{8CB2D7ED-1EB2-411F-94D1-92A4A6C0B927}" type="presParOf" srcId="{6CCF04AA-56A0-4329-A168-F00B0B612DE3}" destId="{DFD2C860-FBBA-4464-BF6D-0A9F824D7240}" srcOrd="0" destOrd="0" presId="urn:microsoft.com/office/officeart/2016/7/layout/LinearBlockProcessNumbered"/>
    <dgm:cxn modelId="{BAF51C7F-FA63-4D9E-ACC3-C11476C4B480}" type="presParOf" srcId="{6CCF04AA-56A0-4329-A168-F00B0B612DE3}" destId="{3BB4B224-B37C-4F05-B0B6-AE46AB9F5F2E}" srcOrd="1" destOrd="0" presId="urn:microsoft.com/office/officeart/2016/7/layout/LinearBlockProcessNumbered"/>
    <dgm:cxn modelId="{F5CC094D-FAA5-4A5B-931D-E6089C1E5B1B}" type="presParOf" srcId="{6CCF04AA-56A0-4329-A168-F00B0B612DE3}" destId="{D57A4919-362F-437A-9822-94491E6018B5}" srcOrd="2" destOrd="0" presId="urn:microsoft.com/office/officeart/2016/7/layout/LinearBlockProcessNumbered"/>
    <dgm:cxn modelId="{EAF3CC80-A028-4954-AC05-479AD9084A96}" type="presParOf" srcId="{6DD4546D-2994-469D-B470-BE5023C6B521}" destId="{48BB1CA8-82B2-4277-AEEA-77C20E5E82B4}" srcOrd="1" destOrd="0" presId="urn:microsoft.com/office/officeart/2016/7/layout/LinearBlockProcessNumbered"/>
    <dgm:cxn modelId="{883D90EF-F70E-41F6-8898-A786E958696B}" type="presParOf" srcId="{6DD4546D-2994-469D-B470-BE5023C6B521}" destId="{580E6CBB-6578-4119-A1C0-1D40D46C01AF}" srcOrd="2" destOrd="0" presId="urn:microsoft.com/office/officeart/2016/7/layout/LinearBlockProcessNumbered"/>
    <dgm:cxn modelId="{2FEA0730-E70E-44FA-9787-7C2090C52584}" type="presParOf" srcId="{580E6CBB-6578-4119-A1C0-1D40D46C01AF}" destId="{70E28928-FFD9-41C5-BC49-67EA9B09256E}" srcOrd="0" destOrd="0" presId="urn:microsoft.com/office/officeart/2016/7/layout/LinearBlockProcessNumbered"/>
    <dgm:cxn modelId="{580B1C52-5E63-4B05-BF1A-30D50A50124B}" type="presParOf" srcId="{580E6CBB-6578-4119-A1C0-1D40D46C01AF}" destId="{74888A05-08EB-47A4-80C6-044F05D17F12}" srcOrd="1" destOrd="0" presId="urn:microsoft.com/office/officeart/2016/7/layout/LinearBlockProcessNumbered"/>
    <dgm:cxn modelId="{B9EA7CA3-0B06-450F-9374-71532E652DAE}" type="presParOf" srcId="{580E6CBB-6578-4119-A1C0-1D40D46C01AF}" destId="{12A7148C-DEB9-4834-8EA1-CB2DC5E66D6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5A98E-05C9-483E-8482-1F6CC701FC76}"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6DD4546D-2994-469D-B470-BE5023C6B521}" type="pres">
      <dgm:prSet presAssocID="{0435A98E-05C9-483E-8482-1F6CC701FC76}" presName="Name0" presStyleCnt="0">
        <dgm:presLayoutVars>
          <dgm:animLvl val="lvl"/>
          <dgm:resizeHandles val="exact"/>
        </dgm:presLayoutVars>
      </dgm:prSet>
      <dgm:spPr/>
    </dgm:pt>
  </dgm:ptLst>
  <dgm:cxnLst>
    <dgm:cxn modelId="{C322DF8F-7107-467E-8944-F5EC5CE88B32}" type="presOf" srcId="{0435A98E-05C9-483E-8482-1F6CC701FC76}" destId="{6DD4546D-2994-469D-B470-BE5023C6B521}"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739F63-21B4-49FC-B710-6B05B4ADE1F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973A70-E7BA-405C-9DDA-D50EDC9140FD}">
      <dgm:prSet/>
      <dgm:spPr/>
      <dgm:t>
        <a:bodyPr/>
        <a:lstStyle/>
        <a:p>
          <a:r>
            <a:rPr lang="en-US" b="1">
              <a:solidFill>
                <a:schemeClr val="accent1"/>
              </a:solidFill>
            </a:rPr>
            <a:t>Code</a:t>
          </a:r>
        </a:p>
      </dgm:t>
    </dgm:pt>
    <dgm:pt modelId="{7B6494D4-3DA9-4E0F-814C-52C7FC4B9EFB}" type="parTrans" cxnId="{921B1CDC-5633-4B70-B749-01D1150DA0F1}">
      <dgm:prSet/>
      <dgm:spPr/>
      <dgm:t>
        <a:bodyPr/>
        <a:lstStyle/>
        <a:p>
          <a:endParaRPr lang="en-US"/>
        </a:p>
      </dgm:t>
    </dgm:pt>
    <dgm:pt modelId="{D0B440A9-0206-4912-BB36-56FEDE1C5C3A}" type="sibTrans" cxnId="{921B1CDC-5633-4B70-B749-01D1150DA0F1}">
      <dgm:prSet/>
      <dgm:spPr/>
      <dgm:t>
        <a:bodyPr/>
        <a:lstStyle/>
        <a:p>
          <a:endParaRPr lang="en-US"/>
        </a:p>
      </dgm:t>
    </dgm:pt>
    <dgm:pt modelId="{F2B2ED63-1B21-4E77-8C80-64E291C3AD15}">
      <dgm:prSet/>
      <dgm:spPr/>
      <dgm:t>
        <a:bodyPr/>
        <a:lstStyle/>
        <a:p>
          <a:r>
            <a:rPr lang="en-US"/>
            <a:t>Change hyperparameters</a:t>
          </a:r>
        </a:p>
      </dgm:t>
    </dgm:pt>
    <dgm:pt modelId="{CB2F78E5-8EC6-40FF-93BE-F6F8E653AFEE}" type="parTrans" cxnId="{1DC0F96C-CA79-4282-86DD-D0562F542FDD}">
      <dgm:prSet/>
      <dgm:spPr/>
      <dgm:t>
        <a:bodyPr/>
        <a:lstStyle/>
        <a:p>
          <a:endParaRPr lang="en-US"/>
        </a:p>
      </dgm:t>
    </dgm:pt>
    <dgm:pt modelId="{839AF508-42D3-4C0E-8D58-B587657E198A}" type="sibTrans" cxnId="{1DC0F96C-CA79-4282-86DD-D0562F542FDD}">
      <dgm:prSet/>
      <dgm:spPr/>
      <dgm:t>
        <a:bodyPr/>
        <a:lstStyle/>
        <a:p>
          <a:endParaRPr lang="en-US"/>
        </a:p>
      </dgm:t>
    </dgm:pt>
    <dgm:pt modelId="{57F4E9DF-93E4-4A84-B5B5-787846C979E1}">
      <dgm:prSet/>
      <dgm:spPr/>
      <dgm:t>
        <a:bodyPr/>
        <a:lstStyle/>
        <a:p>
          <a:r>
            <a:rPr lang="en-US"/>
            <a:t>Tune parameters</a:t>
          </a:r>
        </a:p>
      </dgm:t>
    </dgm:pt>
    <dgm:pt modelId="{1EFF1C95-0DB8-4156-9C88-C8AC4434AA8E}" type="parTrans" cxnId="{2D893C0A-9E32-4D3C-AA4E-33592B78174E}">
      <dgm:prSet/>
      <dgm:spPr/>
      <dgm:t>
        <a:bodyPr/>
        <a:lstStyle/>
        <a:p>
          <a:endParaRPr lang="LID4096"/>
        </a:p>
      </dgm:t>
    </dgm:pt>
    <dgm:pt modelId="{FC083FA0-29AD-4560-BB68-D8DA0B925F12}" type="sibTrans" cxnId="{2D893C0A-9E32-4D3C-AA4E-33592B78174E}">
      <dgm:prSet/>
      <dgm:spPr/>
      <dgm:t>
        <a:bodyPr/>
        <a:lstStyle/>
        <a:p>
          <a:endParaRPr lang="LID4096"/>
        </a:p>
      </dgm:t>
    </dgm:pt>
    <dgm:pt modelId="{68ED4473-E9D1-4612-8A5A-3A889743AADC}">
      <dgm:prSet/>
      <dgm:spPr/>
      <dgm:t>
        <a:bodyPr/>
        <a:lstStyle/>
        <a:p>
          <a:r>
            <a:rPr lang="en-US"/>
            <a:t>Check difference between labels</a:t>
          </a:r>
        </a:p>
      </dgm:t>
    </dgm:pt>
    <dgm:pt modelId="{CE7EFCB3-4581-4CC3-A5C0-B09EF6C4FC90}" type="parTrans" cxnId="{C3CFB95B-2FC0-4109-955D-E83B9B2CACFD}">
      <dgm:prSet/>
      <dgm:spPr/>
      <dgm:t>
        <a:bodyPr/>
        <a:lstStyle/>
        <a:p>
          <a:endParaRPr lang="LID4096"/>
        </a:p>
      </dgm:t>
    </dgm:pt>
    <dgm:pt modelId="{359D3DAC-89A1-4DF9-9581-562D7DA54B8B}" type="sibTrans" cxnId="{C3CFB95B-2FC0-4109-955D-E83B9B2CACFD}">
      <dgm:prSet/>
      <dgm:spPr/>
      <dgm:t>
        <a:bodyPr/>
        <a:lstStyle/>
        <a:p>
          <a:endParaRPr lang="LID4096"/>
        </a:p>
      </dgm:t>
    </dgm:pt>
    <dgm:pt modelId="{EFCB0536-AFF7-48FA-AF78-6AF196C8EDB1}">
      <dgm:prSet custT="1"/>
      <dgm:spPr/>
      <dgm:t>
        <a:bodyPr/>
        <a:lstStyle/>
        <a:p>
          <a:pPr algn="ctr"/>
          <a:endParaRPr lang="en-US" sz="3400" b="1">
            <a:solidFill>
              <a:schemeClr val="accent1"/>
            </a:solidFill>
          </a:endParaRPr>
        </a:p>
        <a:p>
          <a:pPr algn="ctr"/>
          <a:r>
            <a:rPr lang="en-US" sz="3400" b="1">
              <a:solidFill>
                <a:schemeClr val="accent1"/>
              </a:solidFill>
            </a:rPr>
            <a:t>The model was overfitted, so we need to work on our features and parameters to fix this issue</a:t>
          </a:r>
        </a:p>
      </dgm:t>
    </dgm:pt>
    <dgm:pt modelId="{189E0EA1-C5EB-458A-A37A-030CE87BCCF2}" type="parTrans" cxnId="{B85D1270-6552-400A-B4B5-A2DBC8127864}">
      <dgm:prSet/>
      <dgm:spPr/>
      <dgm:t>
        <a:bodyPr/>
        <a:lstStyle/>
        <a:p>
          <a:endParaRPr lang="LID4096"/>
        </a:p>
      </dgm:t>
    </dgm:pt>
    <dgm:pt modelId="{8DB60554-3AA8-4BF8-B751-77A0A4316D0C}" type="sibTrans" cxnId="{B85D1270-6552-400A-B4B5-A2DBC8127864}">
      <dgm:prSet/>
      <dgm:spPr/>
      <dgm:t>
        <a:bodyPr/>
        <a:lstStyle/>
        <a:p>
          <a:endParaRPr lang="LID4096"/>
        </a:p>
      </dgm:t>
    </dgm:pt>
    <dgm:pt modelId="{25F68424-1C29-4118-A656-2F1AB7317255}">
      <dgm:prSet/>
      <dgm:spPr/>
      <dgm:t>
        <a:bodyPr/>
        <a:lstStyle/>
        <a:p>
          <a:r>
            <a:rPr lang="en-US" b="1">
              <a:solidFill>
                <a:schemeClr val="accent1"/>
              </a:solidFill>
            </a:rPr>
            <a:t>Model of previous week </a:t>
          </a:r>
          <a:endParaRPr lang="en-US"/>
        </a:p>
      </dgm:t>
    </dgm:pt>
    <dgm:pt modelId="{AC7D07C8-33ED-4E93-9DB1-7DD1269EF8FB}" type="parTrans" cxnId="{BA9BC080-9BDA-481C-9ABB-BE6AD0C7B4D1}">
      <dgm:prSet/>
      <dgm:spPr/>
      <dgm:t>
        <a:bodyPr/>
        <a:lstStyle/>
        <a:p>
          <a:endParaRPr lang="nl-NL"/>
        </a:p>
      </dgm:t>
    </dgm:pt>
    <dgm:pt modelId="{219C7BB9-B210-4607-A1F7-9C8C5B8E2E77}" type="sibTrans" cxnId="{BA9BC080-9BDA-481C-9ABB-BE6AD0C7B4D1}">
      <dgm:prSet/>
      <dgm:spPr/>
      <dgm:t>
        <a:bodyPr/>
        <a:lstStyle/>
        <a:p>
          <a:endParaRPr lang="nl-NL"/>
        </a:p>
      </dgm:t>
    </dgm:pt>
    <dgm:pt modelId="{D9158976-C9A9-44B6-87B3-32BDAEC1A5EE}">
      <dgm:prSet/>
      <dgm:spPr/>
      <dgm:t>
        <a:bodyPr/>
        <a:lstStyle/>
        <a:p>
          <a:r>
            <a:rPr lang="en-US"/>
            <a:t>Overfitting</a:t>
          </a:r>
        </a:p>
      </dgm:t>
    </dgm:pt>
    <dgm:pt modelId="{271491BF-77DE-4FAE-82F4-78F7A3415DED}" type="parTrans" cxnId="{0CDFAE44-7056-41E1-9794-460F6EDF50A2}">
      <dgm:prSet/>
      <dgm:spPr/>
      <dgm:t>
        <a:bodyPr/>
        <a:lstStyle/>
        <a:p>
          <a:endParaRPr lang="nl-NL"/>
        </a:p>
      </dgm:t>
    </dgm:pt>
    <dgm:pt modelId="{8C407A4B-9FA3-4EC4-AA8A-24D83398FD7E}" type="sibTrans" cxnId="{0CDFAE44-7056-41E1-9794-460F6EDF50A2}">
      <dgm:prSet/>
      <dgm:spPr/>
      <dgm:t>
        <a:bodyPr/>
        <a:lstStyle/>
        <a:p>
          <a:endParaRPr lang="nl-NL"/>
        </a:p>
      </dgm:t>
    </dgm:pt>
    <dgm:pt modelId="{4FC4C680-33BA-4558-B055-5FAA44DC4E7B}" type="pres">
      <dgm:prSet presAssocID="{4E739F63-21B4-49FC-B710-6B05B4ADE1F2}" presName="vert0" presStyleCnt="0">
        <dgm:presLayoutVars>
          <dgm:dir/>
          <dgm:animOne val="branch"/>
          <dgm:animLvl val="lvl"/>
        </dgm:presLayoutVars>
      </dgm:prSet>
      <dgm:spPr/>
    </dgm:pt>
    <dgm:pt modelId="{866C6A83-B272-43C2-8DEF-EC98F60FB1AE}" type="pres">
      <dgm:prSet presAssocID="{72973A70-E7BA-405C-9DDA-D50EDC9140FD}" presName="thickLine" presStyleLbl="alignNode1" presStyleIdx="0" presStyleCnt="3"/>
      <dgm:spPr/>
    </dgm:pt>
    <dgm:pt modelId="{EDBDE077-1613-4E61-8451-983D5C104551}" type="pres">
      <dgm:prSet presAssocID="{72973A70-E7BA-405C-9DDA-D50EDC9140FD}" presName="horz1" presStyleCnt="0"/>
      <dgm:spPr/>
    </dgm:pt>
    <dgm:pt modelId="{6D032685-0AC5-413E-87BD-197D323E9FCC}" type="pres">
      <dgm:prSet presAssocID="{72973A70-E7BA-405C-9DDA-D50EDC9140FD}" presName="tx1" presStyleLbl="revTx" presStyleIdx="0" presStyleCnt="7"/>
      <dgm:spPr/>
    </dgm:pt>
    <dgm:pt modelId="{8AA20983-FC32-4063-B642-648D1890C01B}" type="pres">
      <dgm:prSet presAssocID="{72973A70-E7BA-405C-9DDA-D50EDC9140FD}" presName="vert1" presStyleCnt="0"/>
      <dgm:spPr/>
    </dgm:pt>
    <dgm:pt modelId="{9488FA73-2E4D-4AFA-8814-6286CCAE9EBE}" type="pres">
      <dgm:prSet presAssocID="{F2B2ED63-1B21-4E77-8C80-64E291C3AD15}" presName="vertSpace2a" presStyleCnt="0"/>
      <dgm:spPr/>
    </dgm:pt>
    <dgm:pt modelId="{D8349FEC-AE8F-4948-B758-B126F9E02826}" type="pres">
      <dgm:prSet presAssocID="{F2B2ED63-1B21-4E77-8C80-64E291C3AD15}" presName="horz2" presStyleCnt="0"/>
      <dgm:spPr/>
    </dgm:pt>
    <dgm:pt modelId="{495A0DAA-6A36-408F-9AC5-2F9E6EE8EA0F}" type="pres">
      <dgm:prSet presAssocID="{F2B2ED63-1B21-4E77-8C80-64E291C3AD15}" presName="horzSpace2" presStyleCnt="0"/>
      <dgm:spPr/>
    </dgm:pt>
    <dgm:pt modelId="{4BBFAA56-332C-49F0-A952-1CC835033BF6}" type="pres">
      <dgm:prSet presAssocID="{F2B2ED63-1B21-4E77-8C80-64E291C3AD15}" presName="tx2" presStyleLbl="revTx" presStyleIdx="1" presStyleCnt="7"/>
      <dgm:spPr/>
    </dgm:pt>
    <dgm:pt modelId="{49AC9F7C-AA54-4490-BFA1-A538073A895D}" type="pres">
      <dgm:prSet presAssocID="{F2B2ED63-1B21-4E77-8C80-64E291C3AD15}" presName="vert2" presStyleCnt="0"/>
      <dgm:spPr/>
    </dgm:pt>
    <dgm:pt modelId="{B0758F56-9050-43EC-974A-A97ABF5D844A}" type="pres">
      <dgm:prSet presAssocID="{F2B2ED63-1B21-4E77-8C80-64E291C3AD15}" presName="thinLine2b" presStyleLbl="callout" presStyleIdx="0" presStyleCnt="4"/>
      <dgm:spPr/>
    </dgm:pt>
    <dgm:pt modelId="{4ECBB6A1-7A0D-4CFE-A7F4-3BB49C531F57}" type="pres">
      <dgm:prSet presAssocID="{F2B2ED63-1B21-4E77-8C80-64E291C3AD15}" presName="vertSpace2b" presStyleCnt="0"/>
      <dgm:spPr/>
    </dgm:pt>
    <dgm:pt modelId="{BD8019CB-1EF1-4DA7-A352-1AC68110296B}" type="pres">
      <dgm:prSet presAssocID="{57F4E9DF-93E4-4A84-B5B5-787846C979E1}" presName="horz2" presStyleCnt="0"/>
      <dgm:spPr/>
    </dgm:pt>
    <dgm:pt modelId="{C88100A0-6753-4074-87AF-B5F13277D5FE}" type="pres">
      <dgm:prSet presAssocID="{57F4E9DF-93E4-4A84-B5B5-787846C979E1}" presName="horzSpace2" presStyleCnt="0"/>
      <dgm:spPr/>
    </dgm:pt>
    <dgm:pt modelId="{86A8CE31-7704-4958-B91F-069061ED0FBE}" type="pres">
      <dgm:prSet presAssocID="{57F4E9DF-93E4-4A84-B5B5-787846C979E1}" presName="tx2" presStyleLbl="revTx" presStyleIdx="2" presStyleCnt="7"/>
      <dgm:spPr/>
    </dgm:pt>
    <dgm:pt modelId="{D45AD990-C777-46BE-8CA3-AA99B05463F8}" type="pres">
      <dgm:prSet presAssocID="{57F4E9DF-93E4-4A84-B5B5-787846C979E1}" presName="vert2" presStyleCnt="0"/>
      <dgm:spPr/>
    </dgm:pt>
    <dgm:pt modelId="{EA720A50-25D4-4154-9861-9F47B36B8A25}" type="pres">
      <dgm:prSet presAssocID="{57F4E9DF-93E4-4A84-B5B5-787846C979E1}" presName="thinLine2b" presStyleLbl="callout" presStyleIdx="1" presStyleCnt="4"/>
      <dgm:spPr/>
    </dgm:pt>
    <dgm:pt modelId="{F221589C-A091-48E7-A34D-68FB35FFA278}" type="pres">
      <dgm:prSet presAssocID="{57F4E9DF-93E4-4A84-B5B5-787846C979E1}" presName="vertSpace2b" presStyleCnt="0"/>
      <dgm:spPr/>
    </dgm:pt>
    <dgm:pt modelId="{4589893B-7D56-4C20-AF1F-2EFDC2D8A3E5}" type="pres">
      <dgm:prSet presAssocID="{68ED4473-E9D1-4612-8A5A-3A889743AADC}" presName="horz2" presStyleCnt="0"/>
      <dgm:spPr/>
    </dgm:pt>
    <dgm:pt modelId="{56D2D48D-2FF3-4121-A48B-426DD4BB239E}" type="pres">
      <dgm:prSet presAssocID="{68ED4473-E9D1-4612-8A5A-3A889743AADC}" presName="horzSpace2" presStyleCnt="0"/>
      <dgm:spPr/>
    </dgm:pt>
    <dgm:pt modelId="{EB7A19E8-4DFB-44ED-A6C7-75FE105F3803}" type="pres">
      <dgm:prSet presAssocID="{68ED4473-E9D1-4612-8A5A-3A889743AADC}" presName="tx2" presStyleLbl="revTx" presStyleIdx="3" presStyleCnt="7"/>
      <dgm:spPr/>
    </dgm:pt>
    <dgm:pt modelId="{E2803F94-44AE-4EB9-BBA8-14E7155DE442}" type="pres">
      <dgm:prSet presAssocID="{68ED4473-E9D1-4612-8A5A-3A889743AADC}" presName="vert2" presStyleCnt="0"/>
      <dgm:spPr/>
    </dgm:pt>
    <dgm:pt modelId="{F3CA3B6D-CBE7-43D2-ABE8-5B9323945C70}" type="pres">
      <dgm:prSet presAssocID="{68ED4473-E9D1-4612-8A5A-3A889743AADC}" presName="thinLine2b" presStyleLbl="callout" presStyleIdx="2" presStyleCnt="4"/>
      <dgm:spPr/>
    </dgm:pt>
    <dgm:pt modelId="{5626AC53-713D-420B-B543-6073BAE6605C}" type="pres">
      <dgm:prSet presAssocID="{68ED4473-E9D1-4612-8A5A-3A889743AADC}" presName="vertSpace2b" presStyleCnt="0"/>
      <dgm:spPr/>
    </dgm:pt>
    <dgm:pt modelId="{438D04A4-9776-4E9C-B642-91D594937ECD}" type="pres">
      <dgm:prSet presAssocID="{25F68424-1C29-4118-A656-2F1AB7317255}" presName="thickLine" presStyleLbl="alignNode1" presStyleIdx="1" presStyleCnt="3"/>
      <dgm:spPr/>
    </dgm:pt>
    <dgm:pt modelId="{FBB5BE45-2260-41B8-8BF0-5736C30F6D10}" type="pres">
      <dgm:prSet presAssocID="{25F68424-1C29-4118-A656-2F1AB7317255}" presName="horz1" presStyleCnt="0"/>
      <dgm:spPr/>
    </dgm:pt>
    <dgm:pt modelId="{BA1E6095-99C9-46B9-80C1-79845E7A2A44}" type="pres">
      <dgm:prSet presAssocID="{25F68424-1C29-4118-A656-2F1AB7317255}" presName="tx1" presStyleLbl="revTx" presStyleIdx="4" presStyleCnt="7"/>
      <dgm:spPr/>
    </dgm:pt>
    <dgm:pt modelId="{3655E977-A11E-471C-AFDE-24E17E686350}" type="pres">
      <dgm:prSet presAssocID="{25F68424-1C29-4118-A656-2F1AB7317255}" presName="vert1" presStyleCnt="0"/>
      <dgm:spPr/>
    </dgm:pt>
    <dgm:pt modelId="{90EE351A-5913-4E22-B99A-7F20E8B98782}" type="pres">
      <dgm:prSet presAssocID="{D9158976-C9A9-44B6-87B3-32BDAEC1A5EE}" presName="vertSpace2a" presStyleCnt="0"/>
      <dgm:spPr/>
    </dgm:pt>
    <dgm:pt modelId="{65DA90FB-0579-48EB-B3A0-354313E753EF}" type="pres">
      <dgm:prSet presAssocID="{D9158976-C9A9-44B6-87B3-32BDAEC1A5EE}" presName="horz2" presStyleCnt="0"/>
      <dgm:spPr/>
    </dgm:pt>
    <dgm:pt modelId="{06D68A1E-34C0-42E3-BD73-8DF27EB27C3A}" type="pres">
      <dgm:prSet presAssocID="{D9158976-C9A9-44B6-87B3-32BDAEC1A5EE}" presName="horzSpace2" presStyleCnt="0"/>
      <dgm:spPr/>
    </dgm:pt>
    <dgm:pt modelId="{54FDD406-77C4-4FE8-BDEE-FC20D2A99F15}" type="pres">
      <dgm:prSet presAssocID="{D9158976-C9A9-44B6-87B3-32BDAEC1A5EE}" presName="tx2" presStyleLbl="revTx" presStyleIdx="5" presStyleCnt="7"/>
      <dgm:spPr/>
    </dgm:pt>
    <dgm:pt modelId="{CC265756-ABE7-4EF7-9B40-58EB5CC48368}" type="pres">
      <dgm:prSet presAssocID="{D9158976-C9A9-44B6-87B3-32BDAEC1A5EE}" presName="vert2" presStyleCnt="0"/>
      <dgm:spPr/>
    </dgm:pt>
    <dgm:pt modelId="{F6E5FEDA-F3E3-4FC8-8EA6-B26B5C201255}" type="pres">
      <dgm:prSet presAssocID="{D9158976-C9A9-44B6-87B3-32BDAEC1A5EE}" presName="thinLine2b" presStyleLbl="callout" presStyleIdx="3" presStyleCnt="4"/>
      <dgm:spPr/>
    </dgm:pt>
    <dgm:pt modelId="{377C4719-3795-4BAE-B4E3-E8DD22C6175C}" type="pres">
      <dgm:prSet presAssocID="{D9158976-C9A9-44B6-87B3-32BDAEC1A5EE}" presName="vertSpace2b" presStyleCnt="0"/>
      <dgm:spPr/>
    </dgm:pt>
    <dgm:pt modelId="{82935977-AE27-4F22-8EB8-F83777460480}" type="pres">
      <dgm:prSet presAssocID="{EFCB0536-AFF7-48FA-AF78-6AF196C8EDB1}" presName="thickLine" presStyleLbl="alignNode1" presStyleIdx="2" presStyleCnt="3"/>
      <dgm:spPr/>
    </dgm:pt>
    <dgm:pt modelId="{283F0EBF-50BB-49B4-8EE1-D81533CA89C9}" type="pres">
      <dgm:prSet presAssocID="{EFCB0536-AFF7-48FA-AF78-6AF196C8EDB1}" presName="horz1" presStyleCnt="0"/>
      <dgm:spPr/>
    </dgm:pt>
    <dgm:pt modelId="{5719FD31-3E20-454F-B71F-B1CED7F826B9}" type="pres">
      <dgm:prSet presAssocID="{EFCB0536-AFF7-48FA-AF78-6AF196C8EDB1}" presName="tx1" presStyleLbl="revTx" presStyleIdx="6" presStyleCnt="7" custScaleX="500000" custLinFactNeighborX="-1324" custLinFactNeighborY="-14526"/>
      <dgm:spPr/>
    </dgm:pt>
    <dgm:pt modelId="{06CDF086-CEA3-4259-8F0C-220A7EC47EE3}" type="pres">
      <dgm:prSet presAssocID="{EFCB0536-AFF7-48FA-AF78-6AF196C8EDB1}" presName="vert1" presStyleCnt="0"/>
      <dgm:spPr/>
    </dgm:pt>
  </dgm:ptLst>
  <dgm:cxnLst>
    <dgm:cxn modelId="{2D893C0A-9E32-4D3C-AA4E-33592B78174E}" srcId="{72973A70-E7BA-405C-9DDA-D50EDC9140FD}" destId="{57F4E9DF-93E4-4A84-B5B5-787846C979E1}" srcOrd="1" destOrd="0" parTransId="{1EFF1C95-0DB8-4156-9C88-C8AC4434AA8E}" sibTransId="{FC083FA0-29AD-4560-BB68-D8DA0B925F12}"/>
    <dgm:cxn modelId="{F9440828-166A-445E-B8B8-81FC20F5690B}" type="presOf" srcId="{F2B2ED63-1B21-4E77-8C80-64E291C3AD15}" destId="{4BBFAA56-332C-49F0-A952-1CC835033BF6}" srcOrd="0" destOrd="0" presId="urn:microsoft.com/office/officeart/2008/layout/LinedList"/>
    <dgm:cxn modelId="{C3CFB95B-2FC0-4109-955D-E83B9B2CACFD}" srcId="{72973A70-E7BA-405C-9DDA-D50EDC9140FD}" destId="{68ED4473-E9D1-4612-8A5A-3A889743AADC}" srcOrd="2" destOrd="0" parTransId="{CE7EFCB3-4581-4CC3-A5C0-B09EF6C4FC90}" sibTransId="{359D3DAC-89A1-4DF9-9581-562D7DA54B8B}"/>
    <dgm:cxn modelId="{0CDFAE44-7056-41E1-9794-460F6EDF50A2}" srcId="{25F68424-1C29-4118-A656-2F1AB7317255}" destId="{D9158976-C9A9-44B6-87B3-32BDAEC1A5EE}" srcOrd="0" destOrd="0" parTransId="{271491BF-77DE-4FAE-82F4-78F7A3415DED}" sibTransId="{8C407A4B-9FA3-4EC4-AA8A-24D83398FD7E}"/>
    <dgm:cxn modelId="{22415367-10C0-4AA1-8970-DEA9C4DF903D}" type="presOf" srcId="{4E739F63-21B4-49FC-B710-6B05B4ADE1F2}" destId="{4FC4C680-33BA-4558-B055-5FAA44DC4E7B}" srcOrd="0" destOrd="0" presId="urn:microsoft.com/office/officeart/2008/layout/LinedList"/>
    <dgm:cxn modelId="{1DC0F96C-CA79-4282-86DD-D0562F542FDD}" srcId="{72973A70-E7BA-405C-9DDA-D50EDC9140FD}" destId="{F2B2ED63-1B21-4E77-8C80-64E291C3AD15}" srcOrd="0" destOrd="0" parTransId="{CB2F78E5-8EC6-40FF-93BE-F6F8E653AFEE}" sibTransId="{839AF508-42D3-4C0E-8D58-B587657E198A}"/>
    <dgm:cxn modelId="{B85D1270-6552-400A-B4B5-A2DBC8127864}" srcId="{4E739F63-21B4-49FC-B710-6B05B4ADE1F2}" destId="{EFCB0536-AFF7-48FA-AF78-6AF196C8EDB1}" srcOrd="2" destOrd="0" parTransId="{189E0EA1-C5EB-458A-A37A-030CE87BCCF2}" sibTransId="{8DB60554-3AA8-4BF8-B751-77A0A4316D0C}"/>
    <dgm:cxn modelId="{66F5F253-6458-4162-B5DC-A5C60C43268F}" type="presOf" srcId="{72973A70-E7BA-405C-9DDA-D50EDC9140FD}" destId="{6D032685-0AC5-413E-87BD-197D323E9FCC}" srcOrd="0" destOrd="0" presId="urn:microsoft.com/office/officeart/2008/layout/LinedList"/>
    <dgm:cxn modelId="{9AA2C979-8E44-4411-8E70-240970F037E9}" type="presOf" srcId="{25F68424-1C29-4118-A656-2F1AB7317255}" destId="{BA1E6095-99C9-46B9-80C1-79845E7A2A44}" srcOrd="0" destOrd="0" presId="urn:microsoft.com/office/officeart/2008/layout/LinedList"/>
    <dgm:cxn modelId="{BA9BC080-9BDA-481C-9ABB-BE6AD0C7B4D1}" srcId="{4E739F63-21B4-49FC-B710-6B05B4ADE1F2}" destId="{25F68424-1C29-4118-A656-2F1AB7317255}" srcOrd="1" destOrd="0" parTransId="{AC7D07C8-33ED-4E93-9DB1-7DD1269EF8FB}" sibTransId="{219C7BB9-B210-4607-A1F7-9C8C5B8E2E77}"/>
    <dgm:cxn modelId="{F8BEFF93-1637-436F-8A3A-52C961684FC1}" type="presOf" srcId="{57F4E9DF-93E4-4A84-B5B5-787846C979E1}" destId="{86A8CE31-7704-4958-B91F-069061ED0FBE}" srcOrd="0" destOrd="0" presId="urn:microsoft.com/office/officeart/2008/layout/LinedList"/>
    <dgm:cxn modelId="{CF11B2C1-C676-4CB0-BA70-15B467D81479}" type="presOf" srcId="{D9158976-C9A9-44B6-87B3-32BDAEC1A5EE}" destId="{54FDD406-77C4-4FE8-BDEE-FC20D2A99F15}" srcOrd="0" destOrd="0" presId="urn:microsoft.com/office/officeart/2008/layout/LinedList"/>
    <dgm:cxn modelId="{2AFE32C6-D764-4E25-AEDE-F18B98867E4B}" type="presOf" srcId="{EFCB0536-AFF7-48FA-AF78-6AF196C8EDB1}" destId="{5719FD31-3E20-454F-B71F-B1CED7F826B9}" srcOrd="0" destOrd="0" presId="urn:microsoft.com/office/officeart/2008/layout/LinedList"/>
    <dgm:cxn modelId="{921B1CDC-5633-4B70-B749-01D1150DA0F1}" srcId="{4E739F63-21B4-49FC-B710-6B05B4ADE1F2}" destId="{72973A70-E7BA-405C-9DDA-D50EDC9140FD}" srcOrd="0" destOrd="0" parTransId="{7B6494D4-3DA9-4E0F-814C-52C7FC4B9EFB}" sibTransId="{D0B440A9-0206-4912-BB36-56FEDE1C5C3A}"/>
    <dgm:cxn modelId="{0FD358DC-21B7-4592-80FC-8F8873121C7C}" type="presOf" srcId="{68ED4473-E9D1-4612-8A5A-3A889743AADC}" destId="{EB7A19E8-4DFB-44ED-A6C7-75FE105F3803}" srcOrd="0" destOrd="0" presId="urn:microsoft.com/office/officeart/2008/layout/LinedList"/>
    <dgm:cxn modelId="{9A7E063C-2A29-4356-8FCB-C4B190F958E5}" type="presParOf" srcId="{4FC4C680-33BA-4558-B055-5FAA44DC4E7B}" destId="{866C6A83-B272-43C2-8DEF-EC98F60FB1AE}" srcOrd="0" destOrd="0" presId="urn:microsoft.com/office/officeart/2008/layout/LinedList"/>
    <dgm:cxn modelId="{4A44FEB4-6329-41B5-86F3-EC34F2642C3F}" type="presParOf" srcId="{4FC4C680-33BA-4558-B055-5FAA44DC4E7B}" destId="{EDBDE077-1613-4E61-8451-983D5C104551}" srcOrd="1" destOrd="0" presId="urn:microsoft.com/office/officeart/2008/layout/LinedList"/>
    <dgm:cxn modelId="{8C99F3AF-9F4A-4577-852A-87CD139D2F47}" type="presParOf" srcId="{EDBDE077-1613-4E61-8451-983D5C104551}" destId="{6D032685-0AC5-413E-87BD-197D323E9FCC}" srcOrd="0" destOrd="0" presId="urn:microsoft.com/office/officeart/2008/layout/LinedList"/>
    <dgm:cxn modelId="{52090F4A-B2F0-474A-95D3-4D66CA6199E9}" type="presParOf" srcId="{EDBDE077-1613-4E61-8451-983D5C104551}" destId="{8AA20983-FC32-4063-B642-648D1890C01B}" srcOrd="1" destOrd="0" presId="urn:microsoft.com/office/officeart/2008/layout/LinedList"/>
    <dgm:cxn modelId="{C96ACB2F-AD4F-417B-A5F4-4415CB602F0E}" type="presParOf" srcId="{8AA20983-FC32-4063-B642-648D1890C01B}" destId="{9488FA73-2E4D-4AFA-8814-6286CCAE9EBE}" srcOrd="0" destOrd="0" presId="urn:microsoft.com/office/officeart/2008/layout/LinedList"/>
    <dgm:cxn modelId="{90A7C66E-D348-4B6A-A1B2-AF43F318C9AA}" type="presParOf" srcId="{8AA20983-FC32-4063-B642-648D1890C01B}" destId="{D8349FEC-AE8F-4948-B758-B126F9E02826}" srcOrd="1" destOrd="0" presId="urn:microsoft.com/office/officeart/2008/layout/LinedList"/>
    <dgm:cxn modelId="{DBC7986A-CA61-4489-AA3B-6E5E9BEDCD99}" type="presParOf" srcId="{D8349FEC-AE8F-4948-B758-B126F9E02826}" destId="{495A0DAA-6A36-408F-9AC5-2F9E6EE8EA0F}" srcOrd="0" destOrd="0" presId="urn:microsoft.com/office/officeart/2008/layout/LinedList"/>
    <dgm:cxn modelId="{AF70138A-13AB-4A5D-A5CE-0AD2C2B599A1}" type="presParOf" srcId="{D8349FEC-AE8F-4948-B758-B126F9E02826}" destId="{4BBFAA56-332C-49F0-A952-1CC835033BF6}" srcOrd="1" destOrd="0" presId="urn:microsoft.com/office/officeart/2008/layout/LinedList"/>
    <dgm:cxn modelId="{471A5588-4E4B-4BF3-A8EA-519A42377562}" type="presParOf" srcId="{D8349FEC-AE8F-4948-B758-B126F9E02826}" destId="{49AC9F7C-AA54-4490-BFA1-A538073A895D}" srcOrd="2" destOrd="0" presId="urn:microsoft.com/office/officeart/2008/layout/LinedList"/>
    <dgm:cxn modelId="{38599777-C00B-4B5E-83BD-4985A5B7F538}" type="presParOf" srcId="{8AA20983-FC32-4063-B642-648D1890C01B}" destId="{B0758F56-9050-43EC-974A-A97ABF5D844A}" srcOrd="2" destOrd="0" presId="urn:microsoft.com/office/officeart/2008/layout/LinedList"/>
    <dgm:cxn modelId="{D4CA42A0-0758-437B-96C9-84FB6B8FE2B5}" type="presParOf" srcId="{8AA20983-FC32-4063-B642-648D1890C01B}" destId="{4ECBB6A1-7A0D-4CFE-A7F4-3BB49C531F57}" srcOrd="3" destOrd="0" presId="urn:microsoft.com/office/officeart/2008/layout/LinedList"/>
    <dgm:cxn modelId="{497DFAC1-2A14-4133-A978-35DE4CCF0913}" type="presParOf" srcId="{8AA20983-FC32-4063-B642-648D1890C01B}" destId="{BD8019CB-1EF1-4DA7-A352-1AC68110296B}" srcOrd="4" destOrd="0" presId="urn:microsoft.com/office/officeart/2008/layout/LinedList"/>
    <dgm:cxn modelId="{C7047366-FE8C-4C80-A38A-360BFDA04851}" type="presParOf" srcId="{BD8019CB-1EF1-4DA7-A352-1AC68110296B}" destId="{C88100A0-6753-4074-87AF-B5F13277D5FE}" srcOrd="0" destOrd="0" presId="urn:microsoft.com/office/officeart/2008/layout/LinedList"/>
    <dgm:cxn modelId="{76A0B9A7-B469-47E8-9D0B-FCE12442B759}" type="presParOf" srcId="{BD8019CB-1EF1-4DA7-A352-1AC68110296B}" destId="{86A8CE31-7704-4958-B91F-069061ED0FBE}" srcOrd="1" destOrd="0" presId="urn:microsoft.com/office/officeart/2008/layout/LinedList"/>
    <dgm:cxn modelId="{6A310FA4-840A-412D-860D-8708FCAB5997}" type="presParOf" srcId="{BD8019CB-1EF1-4DA7-A352-1AC68110296B}" destId="{D45AD990-C777-46BE-8CA3-AA99B05463F8}" srcOrd="2" destOrd="0" presId="urn:microsoft.com/office/officeart/2008/layout/LinedList"/>
    <dgm:cxn modelId="{0E1679CD-B59C-43E2-AD06-45A296F2D1EE}" type="presParOf" srcId="{8AA20983-FC32-4063-B642-648D1890C01B}" destId="{EA720A50-25D4-4154-9861-9F47B36B8A25}" srcOrd="5" destOrd="0" presId="urn:microsoft.com/office/officeart/2008/layout/LinedList"/>
    <dgm:cxn modelId="{24C236D9-8EA0-4207-ACE2-BCD4969B043E}" type="presParOf" srcId="{8AA20983-FC32-4063-B642-648D1890C01B}" destId="{F221589C-A091-48E7-A34D-68FB35FFA278}" srcOrd="6" destOrd="0" presId="urn:microsoft.com/office/officeart/2008/layout/LinedList"/>
    <dgm:cxn modelId="{314E24A1-6B9C-4D35-AEBF-E5E9AA0F625E}" type="presParOf" srcId="{8AA20983-FC32-4063-B642-648D1890C01B}" destId="{4589893B-7D56-4C20-AF1F-2EFDC2D8A3E5}" srcOrd="7" destOrd="0" presId="urn:microsoft.com/office/officeart/2008/layout/LinedList"/>
    <dgm:cxn modelId="{6A6DD99C-3BCF-4606-8B41-AB0113F3EFD3}" type="presParOf" srcId="{4589893B-7D56-4C20-AF1F-2EFDC2D8A3E5}" destId="{56D2D48D-2FF3-4121-A48B-426DD4BB239E}" srcOrd="0" destOrd="0" presId="urn:microsoft.com/office/officeart/2008/layout/LinedList"/>
    <dgm:cxn modelId="{C4E687D2-DDE2-43E5-8FE7-AF27D4523C90}" type="presParOf" srcId="{4589893B-7D56-4C20-AF1F-2EFDC2D8A3E5}" destId="{EB7A19E8-4DFB-44ED-A6C7-75FE105F3803}" srcOrd="1" destOrd="0" presId="urn:microsoft.com/office/officeart/2008/layout/LinedList"/>
    <dgm:cxn modelId="{0772B37E-793C-4BA5-94CF-CF8BD19E5F92}" type="presParOf" srcId="{4589893B-7D56-4C20-AF1F-2EFDC2D8A3E5}" destId="{E2803F94-44AE-4EB9-BBA8-14E7155DE442}" srcOrd="2" destOrd="0" presId="urn:microsoft.com/office/officeart/2008/layout/LinedList"/>
    <dgm:cxn modelId="{E4CBE652-96CC-4B09-A7F3-0928E528D044}" type="presParOf" srcId="{8AA20983-FC32-4063-B642-648D1890C01B}" destId="{F3CA3B6D-CBE7-43D2-ABE8-5B9323945C70}" srcOrd="8" destOrd="0" presId="urn:microsoft.com/office/officeart/2008/layout/LinedList"/>
    <dgm:cxn modelId="{06894ACC-D3EB-4A3C-B61F-214459D91832}" type="presParOf" srcId="{8AA20983-FC32-4063-B642-648D1890C01B}" destId="{5626AC53-713D-420B-B543-6073BAE6605C}" srcOrd="9" destOrd="0" presId="urn:microsoft.com/office/officeart/2008/layout/LinedList"/>
    <dgm:cxn modelId="{82714C43-EF55-4857-8B08-23984698B7DB}" type="presParOf" srcId="{4FC4C680-33BA-4558-B055-5FAA44DC4E7B}" destId="{438D04A4-9776-4E9C-B642-91D594937ECD}" srcOrd="2" destOrd="0" presId="urn:microsoft.com/office/officeart/2008/layout/LinedList"/>
    <dgm:cxn modelId="{2F21B1ED-519B-4A64-9F4B-C327141572EE}" type="presParOf" srcId="{4FC4C680-33BA-4558-B055-5FAA44DC4E7B}" destId="{FBB5BE45-2260-41B8-8BF0-5736C30F6D10}" srcOrd="3" destOrd="0" presId="urn:microsoft.com/office/officeart/2008/layout/LinedList"/>
    <dgm:cxn modelId="{CA579C5D-028B-4EBA-915D-7A5EE665AD01}" type="presParOf" srcId="{FBB5BE45-2260-41B8-8BF0-5736C30F6D10}" destId="{BA1E6095-99C9-46B9-80C1-79845E7A2A44}" srcOrd="0" destOrd="0" presId="urn:microsoft.com/office/officeart/2008/layout/LinedList"/>
    <dgm:cxn modelId="{7C9F1D54-2B7C-42C9-B028-B8B3B4154C7C}" type="presParOf" srcId="{FBB5BE45-2260-41B8-8BF0-5736C30F6D10}" destId="{3655E977-A11E-471C-AFDE-24E17E686350}" srcOrd="1" destOrd="0" presId="urn:microsoft.com/office/officeart/2008/layout/LinedList"/>
    <dgm:cxn modelId="{A883E51B-D5B3-4CF4-B875-6FDF21BF6C0D}" type="presParOf" srcId="{3655E977-A11E-471C-AFDE-24E17E686350}" destId="{90EE351A-5913-4E22-B99A-7F20E8B98782}" srcOrd="0" destOrd="0" presId="urn:microsoft.com/office/officeart/2008/layout/LinedList"/>
    <dgm:cxn modelId="{14A424A0-D08F-4D5B-8B8B-B2363C71E883}" type="presParOf" srcId="{3655E977-A11E-471C-AFDE-24E17E686350}" destId="{65DA90FB-0579-48EB-B3A0-354313E753EF}" srcOrd="1" destOrd="0" presId="urn:microsoft.com/office/officeart/2008/layout/LinedList"/>
    <dgm:cxn modelId="{2138EEE6-3E7D-4A1A-9C5E-504EC63794BC}" type="presParOf" srcId="{65DA90FB-0579-48EB-B3A0-354313E753EF}" destId="{06D68A1E-34C0-42E3-BD73-8DF27EB27C3A}" srcOrd="0" destOrd="0" presId="urn:microsoft.com/office/officeart/2008/layout/LinedList"/>
    <dgm:cxn modelId="{527C9D4A-B03B-44BE-980F-0A46A8ADB3AF}" type="presParOf" srcId="{65DA90FB-0579-48EB-B3A0-354313E753EF}" destId="{54FDD406-77C4-4FE8-BDEE-FC20D2A99F15}" srcOrd="1" destOrd="0" presId="urn:microsoft.com/office/officeart/2008/layout/LinedList"/>
    <dgm:cxn modelId="{E821F37E-EE04-48AC-8D80-573EE47E80AB}" type="presParOf" srcId="{65DA90FB-0579-48EB-B3A0-354313E753EF}" destId="{CC265756-ABE7-4EF7-9B40-58EB5CC48368}" srcOrd="2" destOrd="0" presId="urn:microsoft.com/office/officeart/2008/layout/LinedList"/>
    <dgm:cxn modelId="{F421495D-3D4D-4A08-8D6B-73ED312F3DC7}" type="presParOf" srcId="{3655E977-A11E-471C-AFDE-24E17E686350}" destId="{F6E5FEDA-F3E3-4FC8-8EA6-B26B5C201255}" srcOrd="2" destOrd="0" presId="urn:microsoft.com/office/officeart/2008/layout/LinedList"/>
    <dgm:cxn modelId="{E041F84A-8D4F-4E2D-BD0D-0CC0BD2E45CA}" type="presParOf" srcId="{3655E977-A11E-471C-AFDE-24E17E686350}" destId="{377C4719-3795-4BAE-B4E3-E8DD22C6175C}" srcOrd="3" destOrd="0" presId="urn:microsoft.com/office/officeart/2008/layout/LinedList"/>
    <dgm:cxn modelId="{D7507FC6-8EE9-4FD2-B57B-EF63AE2948C3}" type="presParOf" srcId="{4FC4C680-33BA-4558-B055-5FAA44DC4E7B}" destId="{82935977-AE27-4F22-8EB8-F83777460480}" srcOrd="4" destOrd="0" presId="urn:microsoft.com/office/officeart/2008/layout/LinedList"/>
    <dgm:cxn modelId="{1B42759C-4A7D-47D5-A13C-B1C697EC408E}" type="presParOf" srcId="{4FC4C680-33BA-4558-B055-5FAA44DC4E7B}" destId="{283F0EBF-50BB-49B4-8EE1-D81533CA89C9}" srcOrd="5" destOrd="0" presId="urn:microsoft.com/office/officeart/2008/layout/LinedList"/>
    <dgm:cxn modelId="{B85C16BF-7892-4317-A78C-5A8FFB502D3C}" type="presParOf" srcId="{283F0EBF-50BB-49B4-8EE1-D81533CA89C9}" destId="{5719FD31-3E20-454F-B71F-B1CED7F826B9}" srcOrd="0" destOrd="0" presId="urn:microsoft.com/office/officeart/2008/layout/LinedList"/>
    <dgm:cxn modelId="{E34E62C9-0FB8-47FB-8538-F60A2F71A7A1}" type="presParOf" srcId="{283F0EBF-50BB-49B4-8EE1-D81533CA89C9}" destId="{06CDF086-CEA3-4259-8F0C-220A7EC47EE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35A98E-05C9-483E-8482-1F6CC701FC76}"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D3ECE4C7-8A78-4B41-BD48-DB44B7ECC3CF}">
      <dgm:prSet/>
      <dgm:spPr/>
      <dgm:t>
        <a:bodyPr/>
        <a:lstStyle/>
        <a:p>
          <a:r>
            <a:rPr lang="en-US" sz="3000">
              <a:solidFill>
                <a:schemeClr val="bg1"/>
              </a:solidFill>
              <a:latin typeface="Corbel"/>
            </a:rPr>
            <a:t>Research Paper</a:t>
          </a:r>
          <a:endParaRPr lang="en-US" sz="3000">
            <a:solidFill>
              <a:srgbClr val="010000"/>
            </a:solidFill>
            <a:latin typeface="Corbel"/>
          </a:endParaRPr>
        </a:p>
      </dgm:t>
    </dgm:pt>
    <dgm:pt modelId="{56103ADA-D59B-4C21-A459-C06297127C30}" type="parTrans" cxnId="{C2022B30-E8A9-4F7E-AD0C-1620129213AD}">
      <dgm:prSet/>
      <dgm:spPr/>
      <dgm:t>
        <a:bodyPr/>
        <a:lstStyle/>
        <a:p>
          <a:endParaRPr lang="en-US"/>
        </a:p>
      </dgm:t>
    </dgm:pt>
    <dgm:pt modelId="{F51347D4-E616-415D-B48D-9A6ED241C276}" type="sibTrans" cxnId="{C2022B30-E8A9-4F7E-AD0C-1620129213AD}">
      <dgm:prSet phldrT="01" phldr="0"/>
      <dgm:spPr/>
      <dgm:t>
        <a:bodyPr/>
        <a:lstStyle/>
        <a:p>
          <a:r>
            <a:rPr lang="en-US"/>
            <a:t>01</a:t>
          </a:r>
        </a:p>
      </dgm:t>
    </dgm:pt>
    <dgm:pt modelId="{137842DE-86F6-43A3-B863-6A85298C7D54}">
      <dgm:prSet/>
      <dgm:spPr/>
      <dgm:t>
        <a:bodyPr/>
        <a:lstStyle/>
        <a:p>
          <a:r>
            <a:rPr lang="en-US" sz="2600">
              <a:solidFill>
                <a:schemeClr val="bg1"/>
              </a:solidFill>
              <a:latin typeface="Corbel"/>
            </a:rPr>
            <a:t>Write research paper further</a:t>
          </a:r>
        </a:p>
      </dgm:t>
    </dgm:pt>
    <dgm:pt modelId="{D3F7B772-77C4-4770-85B2-E64FF95C8855}" type="parTrans" cxnId="{E8CCAA97-6DCC-4CDE-9897-AAC5FE47BDED}">
      <dgm:prSet/>
      <dgm:spPr/>
      <dgm:t>
        <a:bodyPr/>
        <a:lstStyle/>
        <a:p>
          <a:endParaRPr lang="LID4096"/>
        </a:p>
      </dgm:t>
    </dgm:pt>
    <dgm:pt modelId="{CAE50116-C2C1-4983-B1CB-9E511180E729}" type="sibTrans" cxnId="{E8CCAA97-6DCC-4CDE-9897-AAC5FE47BDED}">
      <dgm:prSet phldrT="02" phldr="0"/>
      <dgm:spPr/>
      <dgm:t>
        <a:bodyPr/>
        <a:lstStyle/>
        <a:p>
          <a:endParaRPr lang="LID4096"/>
        </a:p>
      </dgm:t>
    </dgm:pt>
    <dgm:pt modelId="{7FDC07CA-4076-440D-B982-013C818B9CD8}">
      <dgm:prSet/>
      <dgm:spPr/>
      <dgm:t>
        <a:bodyPr/>
        <a:lstStyle/>
        <a:p>
          <a:r>
            <a:rPr lang="en-US" sz="2600">
              <a:solidFill>
                <a:schemeClr val="bg1"/>
              </a:solidFill>
              <a:latin typeface="Corbel"/>
            </a:rPr>
            <a:t>Convolutional network</a:t>
          </a:r>
        </a:p>
      </dgm:t>
    </dgm:pt>
    <dgm:pt modelId="{3D0E570B-3C12-4AEF-AF59-B6671571180C}" type="parTrans" cxnId="{0DEC8906-DD11-40E5-8C9C-4594C3F16426}">
      <dgm:prSet/>
      <dgm:spPr/>
    </dgm:pt>
    <dgm:pt modelId="{FE8BC458-CB75-4F52-ACBB-D30C9A600C0E}" type="sibTrans" cxnId="{0DEC8906-DD11-40E5-8C9C-4594C3F16426}">
      <dgm:prSet phldrT="04"/>
      <dgm:spPr/>
    </dgm:pt>
    <dgm:pt modelId="{88C6BCC1-DF81-416C-A37D-50B18181C352}">
      <dgm:prSet/>
      <dgm:spPr/>
      <dgm:t>
        <a:bodyPr/>
        <a:lstStyle/>
        <a:p>
          <a:r>
            <a:rPr lang="en-US" sz="2600">
              <a:solidFill>
                <a:schemeClr val="bg1"/>
              </a:solidFill>
              <a:latin typeface="Corbel"/>
            </a:rPr>
            <a:t>Experimenting</a:t>
          </a:r>
          <a:endParaRPr lang="en-US" sz="3400">
            <a:solidFill>
              <a:schemeClr val="bg1"/>
            </a:solidFill>
            <a:latin typeface="Corbel"/>
          </a:endParaRPr>
        </a:p>
      </dgm:t>
    </dgm:pt>
    <dgm:pt modelId="{BF7E7604-43C8-46F3-8B4A-2D960236DDF9}" type="parTrans" cxnId="{0982EB0E-F206-477E-A9E1-3DB3D2922CB9}">
      <dgm:prSet/>
      <dgm:spPr/>
    </dgm:pt>
    <dgm:pt modelId="{1AA829F6-7CFB-4CAE-A7EE-5FF82D741832}" type="sibTrans" cxnId="{0982EB0E-F206-477E-A9E1-3DB3D2922CB9}">
      <dgm:prSet phldrT="02" phldr="0"/>
      <dgm:spPr/>
      <dgm:t>
        <a:bodyPr/>
        <a:lstStyle/>
        <a:p>
          <a:r>
            <a:rPr lang="en-US"/>
            <a:t>02</a:t>
          </a:r>
        </a:p>
      </dgm:t>
    </dgm:pt>
    <dgm:pt modelId="{6AC77317-F758-4C24-BAAC-3D1606F40BC3}">
      <dgm:prSet/>
      <dgm:spPr/>
      <dgm:t>
        <a:bodyPr/>
        <a:lstStyle/>
        <a:p>
          <a:r>
            <a:rPr lang="en-US" sz="2600">
              <a:solidFill>
                <a:schemeClr val="bg1"/>
              </a:solidFill>
              <a:latin typeface="Corbel"/>
            </a:rPr>
            <a:t>Recurrent network</a:t>
          </a:r>
        </a:p>
      </dgm:t>
    </dgm:pt>
    <dgm:pt modelId="{F9D36739-3F7F-4813-8C48-D21051141885}" type="parTrans" cxnId="{8CFC84ED-0063-4BEF-8801-914AE02E33C7}">
      <dgm:prSet/>
      <dgm:spPr/>
    </dgm:pt>
    <dgm:pt modelId="{601CFEEC-20CB-4386-9FE1-5D3CA924BE58}" type="sibTrans" cxnId="{8CFC84ED-0063-4BEF-8801-914AE02E33C7}">
      <dgm:prSet/>
      <dgm:spPr/>
    </dgm:pt>
    <dgm:pt modelId="{B241CDD7-0171-4577-A806-980522AF6EA9}">
      <dgm:prSet/>
      <dgm:spPr/>
      <dgm:t>
        <a:bodyPr/>
        <a:lstStyle/>
        <a:p>
          <a:r>
            <a:rPr lang="en-US" sz="2600">
              <a:solidFill>
                <a:schemeClr val="bg1"/>
              </a:solidFill>
              <a:latin typeface="Corbel"/>
            </a:rPr>
            <a:t>New labels</a:t>
          </a:r>
        </a:p>
      </dgm:t>
    </dgm:pt>
    <dgm:pt modelId="{92502D36-1563-4EC1-8993-F8A2BC36473F}" type="parTrans" cxnId="{2DB44F84-5CB8-42D5-848C-DCF2D12D0F7B}">
      <dgm:prSet/>
      <dgm:spPr/>
    </dgm:pt>
    <dgm:pt modelId="{47A00B8C-9B51-4DB9-8BC4-9EABBD506FFA}" type="sibTrans" cxnId="{2DB44F84-5CB8-42D5-848C-DCF2D12D0F7B}">
      <dgm:prSet/>
      <dgm:spPr/>
    </dgm:pt>
    <dgm:pt modelId="{D59662FA-C992-401E-86E2-6F8D582BAFCE}">
      <dgm:prSet/>
      <dgm:spPr/>
      <dgm:t>
        <a:bodyPr/>
        <a:lstStyle/>
        <a:p>
          <a:r>
            <a:rPr lang="en-US" sz="2600">
              <a:solidFill>
                <a:schemeClr val="bg1"/>
              </a:solidFill>
              <a:latin typeface="Corbel"/>
            </a:rPr>
            <a:t>Language Models</a:t>
          </a:r>
        </a:p>
      </dgm:t>
    </dgm:pt>
    <dgm:pt modelId="{829A16E7-86FE-4980-9E91-3B4DF66E953C}" type="parTrans" cxnId="{387BD164-8CFE-46F5-BA27-9BB5DE593387}">
      <dgm:prSet/>
      <dgm:spPr/>
    </dgm:pt>
    <dgm:pt modelId="{C0373FC2-8389-44B1-9448-C4A41A3314E4}" type="sibTrans" cxnId="{387BD164-8CFE-46F5-BA27-9BB5DE593387}">
      <dgm:prSet/>
      <dgm:spPr/>
    </dgm:pt>
    <dgm:pt modelId="{CFDE95F0-3DAC-4D3D-BFC4-6A98D5957271}">
      <dgm:prSet/>
      <dgm:spPr/>
      <dgm:t>
        <a:bodyPr/>
        <a:lstStyle/>
        <a:p>
          <a:endParaRPr lang="en-US" sz="2600">
            <a:solidFill>
              <a:schemeClr val="bg1"/>
            </a:solidFill>
            <a:latin typeface="Corbel"/>
          </a:endParaRPr>
        </a:p>
      </dgm:t>
    </dgm:pt>
    <dgm:pt modelId="{B36616A9-71CA-4064-BC85-702D5A61B6D9}" type="parTrans" cxnId="{F669D0C2-91BD-46AC-B47E-B0F1010DB2B8}">
      <dgm:prSet/>
      <dgm:spPr/>
    </dgm:pt>
    <dgm:pt modelId="{372694B9-B29F-48DB-B05D-644DE024E6FB}" type="sibTrans" cxnId="{F669D0C2-91BD-46AC-B47E-B0F1010DB2B8}">
      <dgm:prSet/>
      <dgm:spPr/>
    </dgm:pt>
    <dgm:pt modelId="{F83E000D-D2E8-4526-BDF0-9F6A14809C4A}">
      <dgm:prSet/>
      <dgm:spPr/>
      <dgm:t>
        <a:bodyPr/>
        <a:lstStyle/>
        <a:p>
          <a:r>
            <a:rPr lang="en" sz="2600">
              <a:solidFill>
                <a:schemeClr val="bg1"/>
              </a:solidFill>
              <a:latin typeface="Corbel"/>
            </a:rPr>
            <a:t>Coefficient of determination</a:t>
          </a:r>
          <a:endParaRPr lang="en-US" sz="2600">
            <a:solidFill>
              <a:schemeClr val="bg1"/>
            </a:solidFill>
            <a:latin typeface="Corbel"/>
          </a:endParaRPr>
        </a:p>
      </dgm:t>
    </dgm:pt>
    <dgm:pt modelId="{74AC4F24-0F4B-4A60-8442-9FB08F37934E}" type="parTrans" cxnId="{7E0B2145-4FDC-4497-9A64-8E3E08C3DF25}">
      <dgm:prSet/>
      <dgm:spPr/>
    </dgm:pt>
    <dgm:pt modelId="{C7699B8E-046E-4AF3-9819-9D2585494FE8}" type="sibTrans" cxnId="{7E0B2145-4FDC-4497-9A64-8E3E08C3DF25}">
      <dgm:prSet/>
      <dgm:spPr/>
    </dgm:pt>
    <dgm:pt modelId="{6DD4546D-2994-469D-B470-BE5023C6B521}" type="pres">
      <dgm:prSet presAssocID="{0435A98E-05C9-483E-8482-1F6CC701FC76}" presName="Name0" presStyleCnt="0">
        <dgm:presLayoutVars>
          <dgm:animLvl val="lvl"/>
          <dgm:resizeHandles val="exact"/>
        </dgm:presLayoutVars>
      </dgm:prSet>
      <dgm:spPr/>
    </dgm:pt>
    <dgm:pt modelId="{C919D887-6D52-4904-859D-F581BA22F70E}" type="pres">
      <dgm:prSet presAssocID="{D3ECE4C7-8A78-4B41-BD48-DB44B7ECC3CF}" presName="compositeNode" presStyleCnt="0">
        <dgm:presLayoutVars>
          <dgm:bulletEnabled val="1"/>
        </dgm:presLayoutVars>
      </dgm:prSet>
      <dgm:spPr/>
    </dgm:pt>
    <dgm:pt modelId="{ED5D899A-2C46-43C9-B923-5AE0153A0D68}" type="pres">
      <dgm:prSet presAssocID="{D3ECE4C7-8A78-4B41-BD48-DB44B7ECC3CF}" presName="bgRect" presStyleLbl="alignNode1" presStyleIdx="0" presStyleCnt="2"/>
      <dgm:spPr/>
    </dgm:pt>
    <dgm:pt modelId="{9C12A5DF-FFB5-4D3D-886C-8C30CD509FA7}" type="pres">
      <dgm:prSet presAssocID="{F51347D4-E616-415D-B48D-9A6ED241C276}" presName="sibTransNodeRect" presStyleLbl="alignNode1" presStyleIdx="0" presStyleCnt="2">
        <dgm:presLayoutVars>
          <dgm:chMax val="0"/>
          <dgm:bulletEnabled val="1"/>
        </dgm:presLayoutVars>
      </dgm:prSet>
      <dgm:spPr/>
    </dgm:pt>
    <dgm:pt modelId="{34CC7999-16E7-4A47-B8E9-806E29F3A6B5}" type="pres">
      <dgm:prSet presAssocID="{D3ECE4C7-8A78-4B41-BD48-DB44B7ECC3CF}" presName="nodeRect" presStyleLbl="alignNode1" presStyleIdx="0" presStyleCnt="2">
        <dgm:presLayoutVars>
          <dgm:bulletEnabled val="1"/>
        </dgm:presLayoutVars>
      </dgm:prSet>
      <dgm:spPr/>
    </dgm:pt>
    <dgm:pt modelId="{2B62C2F5-049C-4937-89C6-53F3C29C089A}" type="pres">
      <dgm:prSet presAssocID="{F51347D4-E616-415D-B48D-9A6ED241C276}" presName="sibTrans" presStyleCnt="0"/>
      <dgm:spPr/>
    </dgm:pt>
    <dgm:pt modelId="{6B80F6BC-54F8-4CA9-BAE8-DC882BDB34E2}" type="pres">
      <dgm:prSet presAssocID="{88C6BCC1-DF81-416C-A37D-50B18181C352}" presName="compositeNode" presStyleCnt="0">
        <dgm:presLayoutVars>
          <dgm:bulletEnabled val="1"/>
        </dgm:presLayoutVars>
      </dgm:prSet>
      <dgm:spPr/>
    </dgm:pt>
    <dgm:pt modelId="{DEF9D85C-CAD8-43A2-8569-B28AB5612108}" type="pres">
      <dgm:prSet presAssocID="{88C6BCC1-DF81-416C-A37D-50B18181C352}" presName="bgRect" presStyleLbl="alignNode1" presStyleIdx="1" presStyleCnt="2"/>
      <dgm:spPr/>
    </dgm:pt>
    <dgm:pt modelId="{F376FD2D-50BD-4C6F-BECB-62C921CF9879}" type="pres">
      <dgm:prSet presAssocID="{1AA829F6-7CFB-4CAE-A7EE-5FF82D741832}" presName="sibTransNodeRect" presStyleLbl="alignNode1" presStyleIdx="1" presStyleCnt="2">
        <dgm:presLayoutVars>
          <dgm:chMax val="0"/>
          <dgm:bulletEnabled val="1"/>
        </dgm:presLayoutVars>
      </dgm:prSet>
      <dgm:spPr/>
    </dgm:pt>
    <dgm:pt modelId="{5E59E9E5-A3DD-4238-9DEF-86593A0F1E61}" type="pres">
      <dgm:prSet presAssocID="{88C6BCC1-DF81-416C-A37D-50B18181C352}" presName="nodeRect" presStyleLbl="alignNode1" presStyleIdx="1" presStyleCnt="2">
        <dgm:presLayoutVars>
          <dgm:bulletEnabled val="1"/>
        </dgm:presLayoutVars>
      </dgm:prSet>
      <dgm:spPr/>
    </dgm:pt>
  </dgm:ptLst>
  <dgm:cxnLst>
    <dgm:cxn modelId="{AE09D103-2A97-4378-8026-FF82581FC5C5}" type="presOf" srcId="{D59662FA-C992-401E-86E2-6F8D582BAFCE}" destId="{5E59E9E5-A3DD-4238-9DEF-86593A0F1E61}" srcOrd="0" destOrd="4" presId="urn:microsoft.com/office/officeart/2016/7/layout/LinearBlockProcessNumbered"/>
    <dgm:cxn modelId="{E5D26C05-5720-4222-AD72-76A3B0431028}" type="presOf" srcId="{88C6BCC1-DF81-416C-A37D-50B18181C352}" destId="{5E59E9E5-A3DD-4238-9DEF-86593A0F1E61}" srcOrd="1" destOrd="0" presId="urn:microsoft.com/office/officeart/2016/7/layout/LinearBlockProcessNumbered"/>
    <dgm:cxn modelId="{0DEC8906-DD11-40E5-8C9C-4594C3F16426}" srcId="{88C6BCC1-DF81-416C-A37D-50B18181C352}" destId="{7FDC07CA-4076-440D-B982-013C818B9CD8}" srcOrd="0" destOrd="0" parTransId="{3D0E570B-3C12-4AEF-AF59-B6671571180C}" sibTransId="{FE8BC458-CB75-4F52-ACBB-D30C9A600C0E}"/>
    <dgm:cxn modelId="{0982EB0E-F206-477E-A9E1-3DB3D2922CB9}" srcId="{0435A98E-05C9-483E-8482-1F6CC701FC76}" destId="{88C6BCC1-DF81-416C-A37D-50B18181C352}" srcOrd="1" destOrd="0" parTransId="{BF7E7604-43C8-46F3-8B4A-2D960236DDF9}" sibTransId="{1AA829F6-7CFB-4CAE-A7EE-5FF82D741832}"/>
    <dgm:cxn modelId="{B548D326-A597-4AF7-BC63-4019F746FF98}" type="presOf" srcId="{137842DE-86F6-43A3-B863-6A85298C7D54}" destId="{34CC7999-16E7-4A47-B8E9-806E29F3A6B5}" srcOrd="0" destOrd="1" presId="urn:microsoft.com/office/officeart/2016/7/layout/LinearBlockProcessNumbered"/>
    <dgm:cxn modelId="{C2022B30-E8A9-4F7E-AD0C-1620129213AD}" srcId="{0435A98E-05C9-483E-8482-1F6CC701FC76}" destId="{D3ECE4C7-8A78-4B41-BD48-DB44B7ECC3CF}" srcOrd="0" destOrd="0" parTransId="{56103ADA-D59B-4C21-A459-C06297127C30}" sibTransId="{F51347D4-E616-415D-B48D-9A6ED241C276}"/>
    <dgm:cxn modelId="{B323133B-566B-4F21-BB05-041E6A310913}" type="presOf" srcId="{F83E000D-D2E8-4526-BDF0-9F6A14809C4A}" destId="{5E59E9E5-A3DD-4238-9DEF-86593A0F1E61}" srcOrd="0" destOrd="5" presId="urn:microsoft.com/office/officeart/2016/7/layout/LinearBlockProcessNumbered"/>
    <dgm:cxn modelId="{DCA6025C-6958-49D8-A57D-6FBE1FF89482}" type="presOf" srcId="{F51347D4-E616-415D-B48D-9A6ED241C276}" destId="{9C12A5DF-FFB5-4D3D-886C-8C30CD509FA7}" srcOrd="0" destOrd="0" presId="urn:microsoft.com/office/officeart/2016/7/layout/LinearBlockProcessNumbered"/>
    <dgm:cxn modelId="{387BD164-8CFE-46F5-BA27-9BB5DE593387}" srcId="{88C6BCC1-DF81-416C-A37D-50B18181C352}" destId="{D59662FA-C992-401E-86E2-6F8D582BAFCE}" srcOrd="3" destOrd="0" parTransId="{829A16E7-86FE-4980-9E91-3B4DF66E953C}" sibTransId="{C0373FC2-8389-44B1-9448-C4A41A3314E4}"/>
    <dgm:cxn modelId="{7E0B2145-4FDC-4497-9A64-8E3E08C3DF25}" srcId="{88C6BCC1-DF81-416C-A37D-50B18181C352}" destId="{F83E000D-D2E8-4526-BDF0-9F6A14809C4A}" srcOrd="4" destOrd="0" parTransId="{74AC4F24-0F4B-4A60-8442-9FB08F37934E}" sibTransId="{C7699B8E-046E-4AF3-9819-9D2585494FE8}"/>
    <dgm:cxn modelId="{9C4FDF77-E0E1-46F3-A5C2-984A1928321E}" type="presOf" srcId="{88C6BCC1-DF81-416C-A37D-50B18181C352}" destId="{DEF9D85C-CAD8-43A2-8569-B28AB5612108}" srcOrd="0" destOrd="0" presId="urn:microsoft.com/office/officeart/2016/7/layout/LinearBlockProcessNumbered"/>
    <dgm:cxn modelId="{2DB44F84-5CB8-42D5-848C-DCF2D12D0F7B}" srcId="{88C6BCC1-DF81-416C-A37D-50B18181C352}" destId="{B241CDD7-0171-4577-A806-980522AF6EA9}" srcOrd="2" destOrd="0" parTransId="{92502D36-1563-4EC1-8993-F8A2BC36473F}" sibTransId="{47A00B8C-9B51-4DB9-8BC4-9EABBD506FFA}"/>
    <dgm:cxn modelId="{C322DF8F-7107-467E-8944-F5EC5CE88B32}" type="presOf" srcId="{0435A98E-05C9-483E-8482-1F6CC701FC76}" destId="{6DD4546D-2994-469D-B470-BE5023C6B521}" srcOrd="0" destOrd="0" presId="urn:microsoft.com/office/officeart/2016/7/layout/LinearBlockProcessNumbered"/>
    <dgm:cxn modelId="{4A5EB696-A358-4F07-ACB9-7F7B1EAA1AF3}" type="presOf" srcId="{7FDC07CA-4076-440D-B982-013C818B9CD8}" destId="{5E59E9E5-A3DD-4238-9DEF-86593A0F1E61}" srcOrd="0" destOrd="1" presId="urn:microsoft.com/office/officeart/2016/7/layout/LinearBlockProcessNumbered"/>
    <dgm:cxn modelId="{E8CCAA97-6DCC-4CDE-9897-AAC5FE47BDED}" srcId="{D3ECE4C7-8A78-4B41-BD48-DB44B7ECC3CF}" destId="{137842DE-86F6-43A3-B863-6A85298C7D54}" srcOrd="0" destOrd="0" parTransId="{D3F7B772-77C4-4770-85B2-E64FF95C8855}" sibTransId="{CAE50116-C2C1-4983-B1CB-9E511180E729}"/>
    <dgm:cxn modelId="{74B4C099-5421-4654-A30A-BE15E63EEFA2}" type="presOf" srcId="{D3ECE4C7-8A78-4B41-BD48-DB44B7ECC3CF}" destId="{34CC7999-16E7-4A47-B8E9-806E29F3A6B5}" srcOrd="1" destOrd="0" presId="urn:microsoft.com/office/officeart/2016/7/layout/LinearBlockProcessNumbered"/>
    <dgm:cxn modelId="{3CA83EA3-C57C-466E-B69D-17BEC3BD3944}" type="presOf" srcId="{D3ECE4C7-8A78-4B41-BD48-DB44B7ECC3CF}" destId="{ED5D899A-2C46-43C9-B923-5AE0153A0D68}" srcOrd="0" destOrd="0" presId="urn:microsoft.com/office/officeart/2016/7/layout/LinearBlockProcessNumbered"/>
    <dgm:cxn modelId="{F31AE2B8-468D-4C8E-9BCD-0F2C6509A65A}" type="presOf" srcId="{B241CDD7-0171-4577-A806-980522AF6EA9}" destId="{5E59E9E5-A3DD-4238-9DEF-86593A0F1E61}" srcOrd="0" destOrd="3" presId="urn:microsoft.com/office/officeart/2016/7/layout/LinearBlockProcessNumbered"/>
    <dgm:cxn modelId="{60D851BF-0269-49C1-BF38-DC1FBEED0D48}" type="presOf" srcId="{CFDE95F0-3DAC-4D3D-BFC4-6A98D5957271}" destId="{5E59E9E5-A3DD-4238-9DEF-86593A0F1E61}" srcOrd="0" destOrd="6" presId="urn:microsoft.com/office/officeart/2016/7/layout/LinearBlockProcessNumbered"/>
    <dgm:cxn modelId="{F669D0C2-91BD-46AC-B47E-B0F1010DB2B8}" srcId="{88C6BCC1-DF81-416C-A37D-50B18181C352}" destId="{CFDE95F0-3DAC-4D3D-BFC4-6A98D5957271}" srcOrd="5" destOrd="0" parTransId="{B36616A9-71CA-4064-BC85-702D5A61B6D9}" sibTransId="{372694B9-B29F-48DB-B05D-644DE024E6FB}"/>
    <dgm:cxn modelId="{381C2EC3-565B-44DD-A1F0-7C401F8B1869}" type="presOf" srcId="{1AA829F6-7CFB-4CAE-A7EE-5FF82D741832}" destId="{F376FD2D-50BD-4C6F-BECB-62C921CF9879}" srcOrd="0" destOrd="0" presId="urn:microsoft.com/office/officeart/2016/7/layout/LinearBlockProcessNumbered"/>
    <dgm:cxn modelId="{FA992CE7-CE78-4B48-9902-5F52366E8340}" type="presOf" srcId="{6AC77317-F758-4C24-BAAC-3D1606F40BC3}" destId="{5E59E9E5-A3DD-4238-9DEF-86593A0F1E61}" srcOrd="0" destOrd="2" presId="urn:microsoft.com/office/officeart/2016/7/layout/LinearBlockProcessNumbered"/>
    <dgm:cxn modelId="{8CFC84ED-0063-4BEF-8801-914AE02E33C7}" srcId="{88C6BCC1-DF81-416C-A37D-50B18181C352}" destId="{6AC77317-F758-4C24-BAAC-3D1606F40BC3}" srcOrd="1" destOrd="0" parTransId="{F9D36739-3F7F-4813-8C48-D21051141885}" sibTransId="{601CFEEC-20CB-4386-9FE1-5D3CA924BE58}"/>
    <dgm:cxn modelId="{0F0F0E68-5781-4C6E-BAF8-821F2EE34653}" type="presParOf" srcId="{6DD4546D-2994-469D-B470-BE5023C6B521}" destId="{C919D887-6D52-4904-859D-F581BA22F70E}" srcOrd="0" destOrd="0" presId="urn:microsoft.com/office/officeart/2016/7/layout/LinearBlockProcessNumbered"/>
    <dgm:cxn modelId="{F9BE05DE-403B-469B-B44E-54C8AB057049}" type="presParOf" srcId="{C919D887-6D52-4904-859D-F581BA22F70E}" destId="{ED5D899A-2C46-43C9-B923-5AE0153A0D68}" srcOrd="0" destOrd="0" presId="urn:microsoft.com/office/officeart/2016/7/layout/LinearBlockProcessNumbered"/>
    <dgm:cxn modelId="{D511957C-0809-46B5-B804-E5799031D14A}" type="presParOf" srcId="{C919D887-6D52-4904-859D-F581BA22F70E}" destId="{9C12A5DF-FFB5-4D3D-886C-8C30CD509FA7}" srcOrd="1" destOrd="0" presId="urn:microsoft.com/office/officeart/2016/7/layout/LinearBlockProcessNumbered"/>
    <dgm:cxn modelId="{81640ED4-6DBB-482B-8242-69F494EC31C3}" type="presParOf" srcId="{C919D887-6D52-4904-859D-F581BA22F70E}" destId="{34CC7999-16E7-4A47-B8E9-806E29F3A6B5}" srcOrd="2" destOrd="0" presId="urn:microsoft.com/office/officeart/2016/7/layout/LinearBlockProcessNumbered"/>
    <dgm:cxn modelId="{4A4AB6A6-9CF3-4A64-8AD0-CC8DF681F166}" type="presParOf" srcId="{6DD4546D-2994-469D-B470-BE5023C6B521}" destId="{2B62C2F5-049C-4937-89C6-53F3C29C089A}" srcOrd="1" destOrd="0" presId="urn:microsoft.com/office/officeart/2016/7/layout/LinearBlockProcessNumbered"/>
    <dgm:cxn modelId="{3F41ADBC-5B87-4E71-AD6B-EFA76B4F255D}" type="presParOf" srcId="{6DD4546D-2994-469D-B470-BE5023C6B521}" destId="{6B80F6BC-54F8-4CA9-BAE8-DC882BDB34E2}" srcOrd="2" destOrd="0" presId="urn:microsoft.com/office/officeart/2016/7/layout/LinearBlockProcessNumbered"/>
    <dgm:cxn modelId="{92F9BB16-ADF3-4ED1-B28C-32F467D65218}" type="presParOf" srcId="{6B80F6BC-54F8-4CA9-BAE8-DC882BDB34E2}" destId="{DEF9D85C-CAD8-43A2-8569-B28AB5612108}" srcOrd="0" destOrd="0" presId="urn:microsoft.com/office/officeart/2016/7/layout/LinearBlockProcessNumbered"/>
    <dgm:cxn modelId="{4515EB47-5F10-4200-8253-58B5A35D8782}" type="presParOf" srcId="{6B80F6BC-54F8-4CA9-BAE8-DC882BDB34E2}" destId="{F376FD2D-50BD-4C6F-BECB-62C921CF9879}" srcOrd="1" destOrd="0" presId="urn:microsoft.com/office/officeart/2016/7/layout/LinearBlockProcessNumbered"/>
    <dgm:cxn modelId="{05CB42D0-6811-44A5-A2BB-48F982E61AF5}" type="presParOf" srcId="{6B80F6BC-54F8-4CA9-BAE8-DC882BDB34E2}" destId="{5E59E9E5-A3DD-4238-9DEF-86593A0F1E6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6EDB1-F4C2-490B-9134-0F2DB4891D59}">
      <dsp:nvSpPr>
        <dsp:cNvPr id="0" name=""/>
        <dsp:cNvSpPr/>
      </dsp:nvSpPr>
      <dsp:spPr>
        <a:xfrm>
          <a:off x="0" y="545"/>
          <a:ext cx="6451943" cy="1276227"/>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28028901-0999-4ACC-8C77-F46899793521}">
      <dsp:nvSpPr>
        <dsp:cNvPr id="0" name=""/>
        <dsp:cNvSpPr/>
      </dsp:nvSpPr>
      <dsp:spPr>
        <a:xfrm>
          <a:off x="386058" y="287696"/>
          <a:ext cx="701925" cy="701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D081C12-4EC2-4EAC-B593-A9D773B5803A}">
      <dsp:nvSpPr>
        <dsp:cNvPr id="0" name=""/>
        <dsp:cNvSpPr/>
      </dsp:nvSpPr>
      <dsp:spPr>
        <a:xfrm>
          <a:off x="1474042" y="545"/>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111250">
            <a:lnSpc>
              <a:spcPct val="100000"/>
            </a:lnSpc>
            <a:spcBef>
              <a:spcPct val="0"/>
            </a:spcBef>
            <a:spcAft>
              <a:spcPct val="35000"/>
            </a:spcAft>
            <a:buNone/>
          </a:pPr>
          <a:r>
            <a:rPr lang="en-US" sz="2500" kern="1200">
              <a:solidFill>
                <a:schemeClr val="bg1"/>
              </a:solidFill>
              <a:latin typeface="Corbel"/>
            </a:rPr>
            <a:t>Previous Week</a:t>
          </a:r>
        </a:p>
      </dsp:txBody>
      <dsp:txXfrm>
        <a:off x="1474042" y="545"/>
        <a:ext cx="4977900" cy="1276227"/>
      </dsp:txXfrm>
    </dsp:sp>
    <dsp:sp modelId="{DA3941AC-CF9F-4173-95BA-C7FBE18F4197}">
      <dsp:nvSpPr>
        <dsp:cNvPr id="0" name=""/>
        <dsp:cNvSpPr/>
      </dsp:nvSpPr>
      <dsp:spPr>
        <a:xfrm>
          <a:off x="0" y="1595829"/>
          <a:ext cx="6451943" cy="1276227"/>
        </a:xfrm>
        <a:prstGeom prst="roundRect">
          <a:avLst>
            <a:gd name="adj" fmla="val 10000"/>
          </a:avLst>
        </a:prstGeom>
        <a:solidFill>
          <a:schemeClr val="accent5">
            <a:hueOff val="5437504"/>
            <a:satOff val="-31742"/>
            <a:lumOff val="-2549"/>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AFC3F9C-EB45-494C-8137-1D341A160D81}">
      <dsp:nvSpPr>
        <dsp:cNvPr id="0" name=""/>
        <dsp:cNvSpPr/>
      </dsp:nvSpPr>
      <dsp:spPr>
        <a:xfrm>
          <a:off x="386058" y="1882980"/>
          <a:ext cx="701925" cy="701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F2FB975-0D7D-4B40-BB8C-CCB01044A8D0}">
      <dsp:nvSpPr>
        <dsp:cNvPr id="0" name=""/>
        <dsp:cNvSpPr/>
      </dsp:nvSpPr>
      <dsp:spPr>
        <a:xfrm>
          <a:off x="1474042" y="1595829"/>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111250">
            <a:lnSpc>
              <a:spcPct val="100000"/>
            </a:lnSpc>
            <a:spcBef>
              <a:spcPct val="0"/>
            </a:spcBef>
            <a:spcAft>
              <a:spcPct val="35000"/>
            </a:spcAft>
            <a:buNone/>
          </a:pPr>
          <a:r>
            <a:rPr lang="en-US" sz="2500" kern="1200">
              <a:solidFill>
                <a:schemeClr val="bg1"/>
              </a:solidFill>
              <a:latin typeface="Corbel"/>
            </a:rPr>
            <a:t>Findings</a:t>
          </a:r>
        </a:p>
      </dsp:txBody>
      <dsp:txXfrm>
        <a:off x="1474042" y="1595829"/>
        <a:ext cx="4977900" cy="1276227"/>
      </dsp:txXfrm>
    </dsp:sp>
    <dsp:sp modelId="{0383959E-917D-4613-8312-79C0343C3C5B}">
      <dsp:nvSpPr>
        <dsp:cNvPr id="0" name=""/>
        <dsp:cNvSpPr/>
      </dsp:nvSpPr>
      <dsp:spPr>
        <a:xfrm>
          <a:off x="0" y="3191114"/>
          <a:ext cx="6451943" cy="1276227"/>
        </a:xfrm>
        <a:prstGeom prst="roundRect">
          <a:avLst>
            <a:gd name="adj" fmla="val 10000"/>
          </a:avLst>
        </a:prstGeom>
        <a:solidFill>
          <a:schemeClr val="accent5">
            <a:hueOff val="10875008"/>
            <a:satOff val="-63485"/>
            <a:lumOff val="-5097"/>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34B6F40-0978-40CA-A779-152D85D3C22C}">
      <dsp:nvSpPr>
        <dsp:cNvPr id="0" name=""/>
        <dsp:cNvSpPr/>
      </dsp:nvSpPr>
      <dsp:spPr>
        <a:xfrm>
          <a:off x="386058" y="3478265"/>
          <a:ext cx="701925" cy="701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318D32F-2A79-41BC-BC01-76D55C8C5C5E}">
      <dsp:nvSpPr>
        <dsp:cNvPr id="0" name=""/>
        <dsp:cNvSpPr/>
      </dsp:nvSpPr>
      <dsp:spPr>
        <a:xfrm>
          <a:off x="1474042" y="3191114"/>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111250">
            <a:lnSpc>
              <a:spcPct val="100000"/>
            </a:lnSpc>
            <a:spcBef>
              <a:spcPct val="0"/>
            </a:spcBef>
            <a:spcAft>
              <a:spcPct val="35000"/>
            </a:spcAft>
            <a:buNone/>
          </a:pPr>
          <a:r>
            <a:rPr lang="en-US" sz="2500" kern="1200"/>
            <a:t>Upcoming Week</a:t>
          </a:r>
        </a:p>
      </dsp:txBody>
      <dsp:txXfrm>
        <a:off x="1474042" y="3191114"/>
        <a:ext cx="4977900" cy="12762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2C860-FBBA-4464-BF6D-0A9F824D7240}">
      <dsp:nvSpPr>
        <dsp:cNvPr id="0" name=""/>
        <dsp:cNvSpPr/>
      </dsp:nvSpPr>
      <dsp:spPr>
        <a:xfrm>
          <a:off x="3085" y="0"/>
          <a:ext cx="4743506" cy="3797470"/>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68553" tIns="0" rIns="468553" bIns="330200" numCol="1" spcCol="1270" anchor="t" anchorCtr="0">
          <a:noAutofit/>
        </a:bodyPr>
        <a:lstStyle/>
        <a:p>
          <a:pPr marL="0" lvl="0" indent="0" algn="l" defTabSz="1155700">
            <a:lnSpc>
              <a:spcPct val="90000"/>
            </a:lnSpc>
            <a:spcBef>
              <a:spcPct val="0"/>
            </a:spcBef>
            <a:spcAft>
              <a:spcPct val="35000"/>
            </a:spcAft>
            <a:buNone/>
          </a:pPr>
          <a:r>
            <a:rPr lang="en-US" sz="2600" kern="1200"/>
            <a:t>Start Research Paper</a:t>
          </a:r>
        </a:p>
        <a:p>
          <a:pPr marL="228600" lvl="1" indent="-228600" algn="l" defTabSz="889000">
            <a:lnSpc>
              <a:spcPct val="90000"/>
            </a:lnSpc>
            <a:spcBef>
              <a:spcPct val="0"/>
            </a:spcBef>
            <a:spcAft>
              <a:spcPct val="15000"/>
            </a:spcAft>
            <a:buChar char="•"/>
          </a:pPr>
          <a:r>
            <a:rPr lang="en-US" sz="2000" kern="1200"/>
            <a:t>Our approach and models</a:t>
          </a:r>
        </a:p>
      </dsp:txBody>
      <dsp:txXfrm>
        <a:off x="3085" y="1518988"/>
        <a:ext cx="4743506" cy="2278482"/>
      </dsp:txXfrm>
    </dsp:sp>
    <dsp:sp modelId="{3BB4B224-B37C-4F05-B0B6-AE46AB9F5F2E}">
      <dsp:nvSpPr>
        <dsp:cNvPr id="0" name=""/>
        <dsp:cNvSpPr/>
      </dsp:nvSpPr>
      <dsp:spPr>
        <a:xfrm>
          <a:off x="3085" y="0"/>
          <a:ext cx="4743506" cy="151898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68553" tIns="165100" rIns="468553" bIns="165100" numCol="1" spcCol="1270" anchor="ctr" anchorCtr="0">
          <a:noAutofit/>
        </a:bodyPr>
        <a:lstStyle/>
        <a:p>
          <a:pPr marL="0" lvl="0" indent="0" algn="l" defTabSz="2933700">
            <a:lnSpc>
              <a:spcPct val="90000"/>
            </a:lnSpc>
            <a:spcBef>
              <a:spcPct val="0"/>
            </a:spcBef>
            <a:spcAft>
              <a:spcPct val="35000"/>
            </a:spcAft>
            <a:buNone/>
          </a:pPr>
          <a:r>
            <a:rPr lang="nl-NL" sz="6600" kern="1200"/>
            <a:t>01</a:t>
          </a:r>
        </a:p>
      </dsp:txBody>
      <dsp:txXfrm>
        <a:off x="3085" y="0"/>
        <a:ext cx="4743506" cy="1518988"/>
      </dsp:txXfrm>
    </dsp:sp>
    <dsp:sp modelId="{70E28928-FFD9-41C5-BC49-67EA9B09256E}">
      <dsp:nvSpPr>
        <dsp:cNvPr id="0" name=""/>
        <dsp:cNvSpPr/>
      </dsp:nvSpPr>
      <dsp:spPr>
        <a:xfrm>
          <a:off x="5126071" y="0"/>
          <a:ext cx="4743506" cy="3797470"/>
        </a:xfrm>
        <a:prstGeom prst="rect">
          <a:avLst/>
        </a:prstGeom>
        <a:solidFill>
          <a:schemeClr val="accent5">
            <a:hueOff val="10875008"/>
            <a:satOff val="-63485"/>
            <a:lumOff val="-5097"/>
            <a:alphaOff val="0"/>
          </a:schemeClr>
        </a:solidFill>
        <a:ln w="19050" cap="flat" cmpd="sng" algn="ctr">
          <a:solidFill>
            <a:schemeClr val="accent5">
              <a:hueOff val="10875008"/>
              <a:satOff val="-63485"/>
              <a:lumOff val="-509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68553" tIns="0" rIns="468553" bIns="330200" numCol="1" spcCol="1270" anchor="t" anchorCtr="0">
          <a:noAutofit/>
        </a:bodyPr>
        <a:lstStyle/>
        <a:p>
          <a:pPr marL="0" lvl="0" indent="0" algn="l" defTabSz="1155700">
            <a:lnSpc>
              <a:spcPct val="90000"/>
            </a:lnSpc>
            <a:spcBef>
              <a:spcPct val="0"/>
            </a:spcBef>
            <a:spcAft>
              <a:spcPct val="35000"/>
            </a:spcAft>
            <a:buNone/>
          </a:pPr>
          <a:r>
            <a:rPr lang="en-US" sz="2600" kern="1200"/>
            <a:t>Visualizing Data</a:t>
          </a:r>
        </a:p>
        <a:p>
          <a:pPr marL="228600" lvl="1" indent="-228600" algn="l" defTabSz="889000">
            <a:lnSpc>
              <a:spcPct val="90000"/>
            </a:lnSpc>
            <a:spcBef>
              <a:spcPct val="0"/>
            </a:spcBef>
            <a:spcAft>
              <a:spcPct val="15000"/>
            </a:spcAft>
            <a:buChar char="•"/>
          </a:pPr>
          <a:r>
            <a:rPr lang="en-US" sz="2000" kern="1200"/>
            <a:t>Naïve Bayes Model</a:t>
          </a:r>
        </a:p>
        <a:p>
          <a:pPr marL="228600" lvl="1" indent="-228600" algn="l" defTabSz="889000">
            <a:lnSpc>
              <a:spcPct val="90000"/>
            </a:lnSpc>
            <a:spcBef>
              <a:spcPct val="0"/>
            </a:spcBef>
            <a:spcAft>
              <a:spcPct val="15000"/>
            </a:spcAft>
            <a:buChar char="•"/>
          </a:pPr>
          <a:r>
            <a:rPr lang="en-US" sz="2000" kern="1200"/>
            <a:t>Most Informative Features</a:t>
          </a:r>
        </a:p>
        <a:p>
          <a:pPr marL="228600" lvl="1" indent="-228600" algn="l" defTabSz="889000">
            <a:lnSpc>
              <a:spcPct val="90000"/>
            </a:lnSpc>
            <a:spcBef>
              <a:spcPct val="0"/>
            </a:spcBef>
            <a:spcAft>
              <a:spcPct val="15000"/>
            </a:spcAft>
            <a:buChar char="•"/>
          </a:pPr>
          <a:r>
            <a:rPr lang="en-US" sz="2000" kern="1200"/>
            <a:t>Comparing findings (different e-mail categories)</a:t>
          </a:r>
        </a:p>
      </dsp:txBody>
      <dsp:txXfrm>
        <a:off x="5126071" y="1518988"/>
        <a:ext cx="4743506" cy="2278482"/>
      </dsp:txXfrm>
    </dsp:sp>
    <dsp:sp modelId="{74888A05-08EB-47A4-80C6-044F05D17F12}">
      <dsp:nvSpPr>
        <dsp:cNvPr id="0" name=""/>
        <dsp:cNvSpPr/>
      </dsp:nvSpPr>
      <dsp:spPr>
        <a:xfrm>
          <a:off x="5126071" y="0"/>
          <a:ext cx="4743506" cy="151898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68553" tIns="165100" rIns="46855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126071" y="0"/>
        <a:ext cx="4743506" cy="15189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C6A83-B272-43C2-8DEF-EC98F60FB1AE}">
      <dsp:nvSpPr>
        <dsp:cNvPr id="0" name=""/>
        <dsp:cNvSpPr/>
      </dsp:nvSpPr>
      <dsp:spPr>
        <a:xfrm>
          <a:off x="0" y="2506"/>
          <a:ext cx="605472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32685-0AC5-413E-87BD-197D323E9FCC}">
      <dsp:nvSpPr>
        <dsp:cNvPr id="0" name=""/>
        <dsp:cNvSpPr/>
      </dsp:nvSpPr>
      <dsp:spPr>
        <a:xfrm>
          <a:off x="0" y="2506"/>
          <a:ext cx="1210945" cy="17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solidFill>
                <a:schemeClr val="accent1"/>
              </a:solidFill>
            </a:rPr>
            <a:t>Code</a:t>
          </a:r>
        </a:p>
      </dsp:txBody>
      <dsp:txXfrm>
        <a:off x="0" y="2506"/>
        <a:ext cx="1210945" cy="1709124"/>
      </dsp:txXfrm>
    </dsp:sp>
    <dsp:sp modelId="{4BBFAA56-332C-49F0-A952-1CC835033BF6}">
      <dsp:nvSpPr>
        <dsp:cNvPr id="0" name=""/>
        <dsp:cNvSpPr/>
      </dsp:nvSpPr>
      <dsp:spPr>
        <a:xfrm>
          <a:off x="1301765" y="29211"/>
          <a:ext cx="4752959" cy="53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Change hyperparameters</a:t>
          </a:r>
        </a:p>
      </dsp:txBody>
      <dsp:txXfrm>
        <a:off x="1301765" y="29211"/>
        <a:ext cx="4752959" cy="534101"/>
      </dsp:txXfrm>
    </dsp:sp>
    <dsp:sp modelId="{B0758F56-9050-43EC-974A-A97ABF5D844A}">
      <dsp:nvSpPr>
        <dsp:cNvPr id="0" name=""/>
        <dsp:cNvSpPr/>
      </dsp:nvSpPr>
      <dsp:spPr>
        <a:xfrm>
          <a:off x="1210944" y="563312"/>
          <a:ext cx="48437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A8CE31-7704-4958-B91F-069061ED0FBE}">
      <dsp:nvSpPr>
        <dsp:cNvPr id="0" name=""/>
        <dsp:cNvSpPr/>
      </dsp:nvSpPr>
      <dsp:spPr>
        <a:xfrm>
          <a:off x="1301765" y="590017"/>
          <a:ext cx="4752959" cy="53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Tune parameters</a:t>
          </a:r>
        </a:p>
      </dsp:txBody>
      <dsp:txXfrm>
        <a:off x="1301765" y="590017"/>
        <a:ext cx="4752959" cy="534101"/>
      </dsp:txXfrm>
    </dsp:sp>
    <dsp:sp modelId="{EA720A50-25D4-4154-9861-9F47B36B8A25}">
      <dsp:nvSpPr>
        <dsp:cNvPr id="0" name=""/>
        <dsp:cNvSpPr/>
      </dsp:nvSpPr>
      <dsp:spPr>
        <a:xfrm>
          <a:off x="1210944" y="1124119"/>
          <a:ext cx="48437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7A19E8-4DFB-44ED-A6C7-75FE105F3803}">
      <dsp:nvSpPr>
        <dsp:cNvPr id="0" name=""/>
        <dsp:cNvSpPr/>
      </dsp:nvSpPr>
      <dsp:spPr>
        <a:xfrm>
          <a:off x="1301765" y="1150824"/>
          <a:ext cx="4752959" cy="53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Check difference between labels</a:t>
          </a:r>
        </a:p>
      </dsp:txBody>
      <dsp:txXfrm>
        <a:off x="1301765" y="1150824"/>
        <a:ext cx="4752959" cy="534101"/>
      </dsp:txXfrm>
    </dsp:sp>
    <dsp:sp modelId="{F3CA3B6D-CBE7-43D2-ABE8-5B9323945C70}">
      <dsp:nvSpPr>
        <dsp:cNvPr id="0" name=""/>
        <dsp:cNvSpPr/>
      </dsp:nvSpPr>
      <dsp:spPr>
        <a:xfrm>
          <a:off x="1210944" y="1684925"/>
          <a:ext cx="48437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8D04A4-9776-4E9C-B642-91D594937ECD}">
      <dsp:nvSpPr>
        <dsp:cNvPr id="0" name=""/>
        <dsp:cNvSpPr/>
      </dsp:nvSpPr>
      <dsp:spPr>
        <a:xfrm>
          <a:off x="0" y="1711631"/>
          <a:ext cx="605472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1E6095-99C9-46B9-80C1-79845E7A2A44}">
      <dsp:nvSpPr>
        <dsp:cNvPr id="0" name=""/>
        <dsp:cNvSpPr/>
      </dsp:nvSpPr>
      <dsp:spPr>
        <a:xfrm>
          <a:off x="0" y="1711631"/>
          <a:ext cx="1210945" cy="17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solidFill>
                <a:schemeClr val="accent1"/>
              </a:solidFill>
            </a:rPr>
            <a:t>Model of previous week </a:t>
          </a:r>
          <a:endParaRPr lang="en-US" sz="2200" kern="1200"/>
        </a:p>
      </dsp:txBody>
      <dsp:txXfrm>
        <a:off x="0" y="1711631"/>
        <a:ext cx="1210945" cy="1709124"/>
      </dsp:txXfrm>
    </dsp:sp>
    <dsp:sp modelId="{54FDD406-77C4-4FE8-BDEE-FC20D2A99F15}">
      <dsp:nvSpPr>
        <dsp:cNvPr id="0" name=""/>
        <dsp:cNvSpPr/>
      </dsp:nvSpPr>
      <dsp:spPr>
        <a:xfrm>
          <a:off x="1301765" y="1789242"/>
          <a:ext cx="4752959" cy="1552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Overfitting</a:t>
          </a:r>
        </a:p>
      </dsp:txBody>
      <dsp:txXfrm>
        <a:off x="1301765" y="1789242"/>
        <a:ext cx="4752959" cy="1552232"/>
      </dsp:txXfrm>
    </dsp:sp>
    <dsp:sp modelId="{F6E5FEDA-F3E3-4FC8-8EA6-B26B5C201255}">
      <dsp:nvSpPr>
        <dsp:cNvPr id="0" name=""/>
        <dsp:cNvSpPr/>
      </dsp:nvSpPr>
      <dsp:spPr>
        <a:xfrm>
          <a:off x="1210944" y="3341475"/>
          <a:ext cx="48437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935977-AE27-4F22-8EB8-F83777460480}">
      <dsp:nvSpPr>
        <dsp:cNvPr id="0" name=""/>
        <dsp:cNvSpPr/>
      </dsp:nvSpPr>
      <dsp:spPr>
        <a:xfrm>
          <a:off x="0" y="3420755"/>
          <a:ext cx="605472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19FD31-3E20-454F-B71F-B1CED7F826B9}">
      <dsp:nvSpPr>
        <dsp:cNvPr id="0" name=""/>
        <dsp:cNvSpPr/>
      </dsp:nvSpPr>
      <dsp:spPr>
        <a:xfrm>
          <a:off x="0" y="3172488"/>
          <a:ext cx="6054725" cy="17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ctr" defTabSz="1511300">
            <a:lnSpc>
              <a:spcPct val="90000"/>
            </a:lnSpc>
            <a:spcBef>
              <a:spcPct val="0"/>
            </a:spcBef>
            <a:spcAft>
              <a:spcPct val="35000"/>
            </a:spcAft>
            <a:buNone/>
          </a:pPr>
          <a:endParaRPr lang="en-US" sz="3400" b="1" kern="1200">
            <a:solidFill>
              <a:schemeClr val="accent1"/>
            </a:solidFill>
          </a:endParaRPr>
        </a:p>
        <a:p>
          <a:pPr marL="0" lvl="0" indent="0" algn="ctr" defTabSz="1511300">
            <a:lnSpc>
              <a:spcPct val="90000"/>
            </a:lnSpc>
            <a:spcBef>
              <a:spcPct val="0"/>
            </a:spcBef>
            <a:spcAft>
              <a:spcPct val="35000"/>
            </a:spcAft>
            <a:buNone/>
          </a:pPr>
          <a:r>
            <a:rPr lang="en-US" sz="3400" b="1" kern="1200">
              <a:solidFill>
                <a:schemeClr val="accent1"/>
              </a:solidFill>
            </a:rPr>
            <a:t>The model was overfitted, so we need to work on our features and parameters to fix this issue</a:t>
          </a:r>
        </a:p>
      </dsp:txBody>
      <dsp:txXfrm>
        <a:off x="0" y="3172488"/>
        <a:ext cx="6054725" cy="1709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D899A-2C46-43C9-B923-5AE0153A0D68}">
      <dsp:nvSpPr>
        <dsp:cNvPr id="0" name=""/>
        <dsp:cNvSpPr/>
      </dsp:nvSpPr>
      <dsp:spPr>
        <a:xfrm>
          <a:off x="3085" y="0"/>
          <a:ext cx="4743506" cy="3797470"/>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68553" tIns="0" rIns="468553" bIns="330200" numCol="1" spcCol="1270" anchor="t" anchorCtr="0">
          <a:noAutofit/>
        </a:bodyPr>
        <a:lstStyle/>
        <a:p>
          <a:pPr marL="0" lvl="0" indent="0" algn="l" defTabSz="933450">
            <a:lnSpc>
              <a:spcPct val="90000"/>
            </a:lnSpc>
            <a:spcBef>
              <a:spcPct val="0"/>
            </a:spcBef>
            <a:spcAft>
              <a:spcPct val="35000"/>
            </a:spcAft>
            <a:buNone/>
          </a:pPr>
          <a:r>
            <a:rPr lang="en-US" sz="2100" kern="1200">
              <a:solidFill>
                <a:schemeClr val="bg1"/>
              </a:solidFill>
              <a:latin typeface="Corbel"/>
            </a:rPr>
            <a:t>Research Paper</a:t>
          </a:r>
          <a:endParaRPr lang="en-US" sz="2100" kern="1200">
            <a:solidFill>
              <a:srgbClr val="010000"/>
            </a:solidFill>
            <a:latin typeface="Corbel"/>
          </a:endParaRPr>
        </a:p>
        <a:p>
          <a:pPr marL="171450" lvl="1" indent="-171450" algn="l" defTabSz="711200">
            <a:lnSpc>
              <a:spcPct val="90000"/>
            </a:lnSpc>
            <a:spcBef>
              <a:spcPct val="0"/>
            </a:spcBef>
            <a:spcAft>
              <a:spcPct val="15000"/>
            </a:spcAft>
            <a:buChar char="•"/>
          </a:pPr>
          <a:r>
            <a:rPr lang="en-US" sz="1600" kern="1200">
              <a:solidFill>
                <a:schemeClr val="bg1"/>
              </a:solidFill>
              <a:latin typeface="Corbel"/>
            </a:rPr>
            <a:t>Write research paper further</a:t>
          </a:r>
        </a:p>
      </dsp:txBody>
      <dsp:txXfrm>
        <a:off x="3085" y="1518988"/>
        <a:ext cx="4743506" cy="2278482"/>
      </dsp:txXfrm>
    </dsp:sp>
    <dsp:sp modelId="{9C12A5DF-FFB5-4D3D-886C-8C30CD509FA7}">
      <dsp:nvSpPr>
        <dsp:cNvPr id="0" name=""/>
        <dsp:cNvSpPr/>
      </dsp:nvSpPr>
      <dsp:spPr>
        <a:xfrm>
          <a:off x="3085" y="0"/>
          <a:ext cx="4743506" cy="151898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68553" tIns="165100" rIns="46855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085" y="0"/>
        <a:ext cx="4743506" cy="1518988"/>
      </dsp:txXfrm>
    </dsp:sp>
    <dsp:sp modelId="{DEF9D85C-CAD8-43A2-8569-B28AB5612108}">
      <dsp:nvSpPr>
        <dsp:cNvPr id="0" name=""/>
        <dsp:cNvSpPr/>
      </dsp:nvSpPr>
      <dsp:spPr>
        <a:xfrm>
          <a:off x="5126071" y="0"/>
          <a:ext cx="4743506" cy="3797470"/>
        </a:xfrm>
        <a:prstGeom prst="rect">
          <a:avLst/>
        </a:prstGeom>
        <a:solidFill>
          <a:schemeClr val="accent5">
            <a:hueOff val="10875008"/>
            <a:satOff val="-63485"/>
            <a:lumOff val="-5097"/>
            <a:alphaOff val="0"/>
          </a:schemeClr>
        </a:solidFill>
        <a:ln w="19050" cap="flat" cmpd="sng" algn="ctr">
          <a:solidFill>
            <a:schemeClr val="accent5">
              <a:hueOff val="10875008"/>
              <a:satOff val="-63485"/>
              <a:lumOff val="-509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68553" tIns="0" rIns="468553" bIns="330200" numCol="1" spcCol="1270" anchor="t" anchorCtr="0">
          <a:noAutofit/>
        </a:bodyPr>
        <a:lstStyle/>
        <a:p>
          <a:pPr marL="0" lvl="0" indent="0" algn="l" defTabSz="933450">
            <a:lnSpc>
              <a:spcPct val="90000"/>
            </a:lnSpc>
            <a:spcBef>
              <a:spcPct val="0"/>
            </a:spcBef>
            <a:spcAft>
              <a:spcPct val="35000"/>
            </a:spcAft>
            <a:buNone/>
          </a:pPr>
          <a:r>
            <a:rPr lang="en-US" sz="2100" kern="1200">
              <a:solidFill>
                <a:schemeClr val="bg1"/>
              </a:solidFill>
              <a:latin typeface="Corbel"/>
            </a:rPr>
            <a:t>Experimenting</a:t>
          </a:r>
        </a:p>
        <a:p>
          <a:pPr marL="171450" lvl="1" indent="-171450" algn="l" defTabSz="711200">
            <a:lnSpc>
              <a:spcPct val="90000"/>
            </a:lnSpc>
            <a:spcBef>
              <a:spcPct val="0"/>
            </a:spcBef>
            <a:spcAft>
              <a:spcPct val="15000"/>
            </a:spcAft>
            <a:buChar char="•"/>
          </a:pPr>
          <a:r>
            <a:rPr lang="en-US" sz="1600" kern="1200">
              <a:solidFill>
                <a:schemeClr val="bg1"/>
              </a:solidFill>
              <a:latin typeface="Corbel"/>
            </a:rPr>
            <a:t>Convolutional network</a:t>
          </a:r>
        </a:p>
        <a:p>
          <a:pPr marL="171450" lvl="1" indent="-171450" algn="l" defTabSz="711200">
            <a:lnSpc>
              <a:spcPct val="90000"/>
            </a:lnSpc>
            <a:spcBef>
              <a:spcPct val="0"/>
            </a:spcBef>
            <a:spcAft>
              <a:spcPct val="15000"/>
            </a:spcAft>
            <a:buChar char="•"/>
          </a:pPr>
          <a:r>
            <a:rPr lang="en-US" sz="1600" kern="1200">
              <a:solidFill>
                <a:schemeClr val="bg1"/>
              </a:solidFill>
              <a:latin typeface="Corbel"/>
            </a:rPr>
            <a:t>Recurrent network</a:t>
          </a:r>
        </a:p>
        <a:p>
          <a:pPr marL="171450" lvl="1" indent="-171450" algn="l" defTabSz="711200">
            <a:lnSpc>
              <a:spcPct val="90000"/>
            </a:lnSpc>
            <a:spcBef>
              <a:spcPct val="0"/>
            </a:spcBef>
            <a:spcAft>
              <a:spcPct val="15000"/>
            </a:spcAft>
            <a:buChar char="•"/>
          </a:pPr>
          <a:r>
            <a:rPr lang="en-US" sz="1600" kern="1200">
              <a:solidFill>
                <a:schemeClr val="bg1"/>
              </a:solidFill>
              <a:latin typeface="Corbel"/>
            </a:rPr>
            <a:t>New labels</a:t>
          </a:r>
        </a:p>
        <a:p>
          <a:pPr marL="171450" lvl="1" indent="-171450" algn="l" defTabSz="711200">
            <a:lnSpc>
              <a:spcPct val="90000"/>
            </a:lnSpc>
            <a:spcBef>
              <a:spcPct val="0"/>
            </a:spcBef>
            <a:spcAft>
              <a:spcPct val="15000"/>
            </a:spcAft>
            <a:buChar char="•"/>
          </a:pPr>
          <a:r>
            <a:rPr lang="en-US" sz="1600" kern="1200">
              <a:solidFill>
                <a:schemeClr val="bg1"/>
              </a:solidFill>
              <a:latin typeface="Corbel"/>
            </a:rPr>
            <a:t>Language Models</a:t>
          </a:r>
        </a:p>
        <a:p>
          <a:pPr marL="171450" lvl="1" indent="-171450" algn="l" defTabSz="711200">
            <a:lnSpc>
              <a:spcPct val="90000"/>
            </a:lnSpc>
            <a:spcBef>
              <a:spcPct val="0"/>
            </a:spcBef>
            <a:spcAft>
              <a:spcPct val="15000"/>
            </a:spcAft>
            <a:buChar char="•"/>
          </a:pPr>
          <a:r>
            <a:rPr lang="en" sz="1600" kern="1200">
              <a:solidFill>
                <a:schemeClr val="bg1"/>
              </a:solidFill>
              <a:latin typeface="Corbel"/>
            </a:rPr>
            <a:t>Coefficient of determination</a:t>
          </a:r>
          <a:endParaRPr lang="en-US" sz="1600" kern="1200">
            <a:solidFill>
              <a:schemeClr val="bg1"/>
            </a:solidFill>
            <a:latin typeface="Corbel"/>
          </a:endParaRPr>
        </a:p>
        <a:p>
          <a:pPr marL="171450" lvl="1" indent="-171450" algn="l" defTabSz="711200">
            <a:lnSpc>
              <a:spcPct val="90000"/>
            </a:lnSpc>
            <a:spcBef>
              <a:spcPct val="0"/>
            </a:spcBef>
            <a:spcAft>
              <a:spcPct val="15000"/>
            </a:spcAft>
            <a:buChar char="•"/>
          </a:pPr>
          <a:endParaRPr lang="en-US" sz="1600" kern="1200">
            <a:solidFill>
              <a:schemeClr val="bg1"/>
            </a:solidFill>
            <a:latin typeface="Corbel"/>
          </a:endParaRPr>
        </a:p>
      </dsp:txBody>
      <dsp:txXfrm>
        <a:off x="5126071" y="1518988"/>
        <a:ext cx="4743506" cy="2278482"/>
      </dsp:txXfrm>
    </dsp:sp>
    <dsp:sp modelId="{F376FD2D-50BD-4C6F-BECB-62C921CF9879}">
      <dsp:nvSpPr>
        <dsp:cNvPr id="0" name=""/>
        <dsp:cNvSpPr/>
      </dsp:nvSpPr>
      <dsp:spPr>
        <a:xfrm>
          <a:off x="5126071" y="0"/>
          <a:ext cx="4743506" cy="151898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68553" tIns="165100" rIns="46855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126071" y="0"/>
        <a:ext cx="4743506" cy="15189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CFC504AE-611A-4ADF-8ED5-E9979A2C88C1}">
          <dgm:prSet phldrT="1"/>
          <dgm:t>
            <a:bodyPr/>
            <a:lstStyle/>
            <a:p>
              <a:r>
                <a:t>01</a:t>
              </a:r>
            </a:p>
          </dgm:t>
        </dgm:pt>
        <dgm:pt modelId="201" type="sibTrans" cxnId="{428AE311-560E-4C25-AF97-D7A3B598916C}">
          <dgm:prSet phldrT="2"/>
          <dgm:t>
            <a:bodyPr/>
            <a:lstStyle/>
            <a:p>
              <a:r>
                <a:t>02</a:t>
              </a:r>
            </a:p>
          </dgm:t>
        </dgm:pt>
        <dgm:pt modelId="301" type="sibTrans" cxnId="{41FCA962-74DC-41F0-9A11-5AC83FA4C08D}">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CFC504AE-611A-4ADF-8ED5-E9979A2C88C1}">
          <dgm:prSet phldrT="1"/>
          <dgm:t>
            <a:bodyPr/>
            <a:lstStyle/>
            <a:p>
              <a:r>
                <a:t>01</a:t>
              </a:r>
            </a:p>
          </dgm:t>
        </dgm:pt>
        <dgm:pt modelId="201" type="sibTrans" cxnId="{428AE311-560E-4C25-AF97-D7A3B598916C}">
          <dgm:prSet phldrT="2"/>
          <dgm:t>
            <a:bodyPr/>
            <a:lstStyle/>
            <a:p>
              <a:r>
                <a:t>02</a:t>
              </a:r>
            </a:p>
          </dgm:t>
        </dgm:pt>
        <dgm:pt modelId="301" type="sibTrans" cxnId="{41FCA962-74DC-41F0-9A11-5AC83FA4C08D}">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CFC504AE-611A-4ADF-8ED5-E9979A2C88C1}">
          <dgm:prSet phldrT="1"/>
          <dgm:t>
            <a:bodyPr/>
            <a:lstStyle/>
            <a:p>
              <a:r>
                <a:t>01</a:t>
              </a:r>
            </a:p>
          </dgm:t>
        </dgm:pt>
        <dgm:pt modelId="201" type="sibTrans" cxnId="{428AE311-560E-4C25-AF97-D7A3B598916C}">
          <dgm:prSet phldrT="2"/>
          <dgm:t>
            <a:bodyPr/>
            <a:lstStyle/>
            <a:p>
              <a:r>
                <a:t>02</a:t>
              </a:r>
            </a:p>
          </dgm:t>
        </dgm:pt>
        <dgm:pt modelId="301" type="sibTrans" cxnId="{41FCA962-74DC-41F0-9A11-5AC83FA4C08D}">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51DCC-228A-4B67-A5C3-333BD6ADA23B}" type="datetimeFigureOut">
              <a:rPr lang="nl"/>
              <a:t>19-10-2018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7A71A-0372-4B0D-9D10-7C967941DCCA}" type="slidenum">
              <a:rPr lang="nl"/>
              <a:t>‹#›</a:t>
            </a:fld>
            <a:endParaRPr lang="en-US"/>
          </a:p>
        </p:txBody>
      </p:sp>
    </p:spTree>
    <p:extLst>
      <p:ext uri="{BB962C8B-B14F-4D97-AF65-F5344CB8AC3E}">
        <p14:creationId xmlns:p14="http://schemas.microsoft.com/office/powerpoint/2010/main" val="23627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D67A71A-0372-4B0D-9D10-7C967941DCCA}" type="slidenum">
              <a:rPr lang="nl" smtClean="0"/>
              <a:t>3</a:t>
            </a:fld>
            <a:endParaRPr lang="en-US"/>
          </a:p>
        </p:txBody>
      </p:sp>
    </p:spTree>
    <p:extLst>
      <p:ext uri="{BB962C8B-B14F-4D97-AF65-F5344CB8AC3E}">
        <p14:creationId xmlns:p14="http://schemas.microsoft.com/office/powerpoint/2010/main" val="215337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Dit</a:t>
            </a:r>
            <a:r>
              <a:rPr lang="en-US">
                <a:cs typeface="Calibri"/>
              </a:rPr>
              <a:t> </a:t>
            </a:r>
            <a:r>
              <a:rPr lang="en-US" err="1">
                <a:cs typeface="Calibri"/>
              </a:rPr>
              <a:t>waren</a:t>
            </a:r>
            <a:r>
              <a:rPr lang="en-US">
                <a:cs typeface="Calibri"/>
              </a:rPr>
              <a:t> de </a:t>
            </a:r>
            <a:r>
              <a:rPr lang="en-US" err="1">
                <a:cs typeface="Calibri"/>
              </a:rPr>
              <a:t>eerste</a:t>
            </a:r>
            <a:r>
              <a:rPr lang="en-US">
                <a:cs typeface="Calibri"/>
              </a:rPr>
              <a:t> </a:t>
            </a:r>
            <a:r>
              <a:rPr lang="en-US" err="1">
                <a:cs typeface="Calibri"/>
              </a:rPr>
              <a:t>resultaten</a:t>
            </a:r>
            <a:r>
              <a:rPr lang="en-US">
                <a:cs typeface="Calibri"/>
              </a:rPr>
              <a:t> </a:t>
            </a:r>
            <a:r>
              <a:rPr lang="en-US" err="1">
                <a:cs typeface="Calibri"/>
              </a:rPr>
              <a:t>uit</a:t>
            </a:r>
            <a:r>
              <a:rPr lang="en-US">
                <a:cs typeface="Calibri"/>
              </a:rPr>
              <a:t> de </a:t>
            </a:r>
            <a:r>
              <a:rPr lang="en-US" err="1">
                <a:cs typeface="Calibri"/>
              </a:rPr>
              <a:t>eerste</a:t>
            </a:r>
            <a:r>
              <a:rPr lang="en-US">
                <a:cs typeface="Calibri"/>
              </a:rPr>
              <a:t> </a:t>
            </a:r>
            <a:r>
              <a:rPr lang="en-US" err="1">
                <a:cs typeface="Calibri"/>
              </a:rPr>
              <a:t>gelabelde</a:t>
            </a:r>
            <a:r>
              <a:rPr lang="en-US">
                <a:cs typeface="Calibri"/>
              </a:rPr>
              <a:t> dataset, </a:t>
            </a:r>
            <a:r>
              <a:rPr lang="en-US" err="1">
                <a:cs typeface="Calibri"/>
              </a:rPr>
              <a:t>voor</a:t>
            </a:r>
            <a:r>
              <a:rPr lang="en-US">
                <a:cs typeface="Calibri"/>
              </a:rPr>
              <a:t> </a:t>
            </a:r>
            <a:r>
              <a:rPr lang="en-US" err="1">
                <a:cs typeface="Calibri"/>
              </a:rPr>
              <a:t>ons</a:t>
            </a:r>
            <a:r>
              <a:rPr lang="en-US">
                <a:cs typeface="Calibri"/>
              </a:rPr>
              <a:t> was </a:t>
            </a:r>
            <a:r>
              <a:rPr lang="en-US" err="1">
                <a:cs typeface="Calibri"/>
              </a:rPr>
              <a:t>dit</a:t>
            </a:r>
            <a:r>
              <a:rPr lang="en-US">
                <a:cs typeface="Calibri"/>
              </a:rPr>
              <a:t> </a:t>
            </a:r>
            <a:r>
              <a:rPr lang="en-US" err="1">
                <a:cs typeface="Calibri"/>
              </a:rPr>
              <a:t>een</a:t>
            </a:r>
            <a:r>
              <a:rPr lang="en-US">
                <a:cs typeface="Calibri"/>
              </a:rPr>
              <a:t> </a:t>
            </a:r>
            <a:r>
              <a:rPr lang="en-US" err="1">
                <a:cs typeface="Calibri"/>
              </a:rPr>
              <a:t>redelijk</a:t>
            </a:r>
            <a:r>
              <a:rPr lang="en-US">
                <a:cs typeface="Calibri"/>
              </a:rPr>
              <a:t> </a:t>
            </a:r>
            <a:r>
              <a:rPr lang="en-US" err="1">
                <a:cs typeface="Calibri"/>
              </a:rPr>
              <a:t>resultaat</a:t>
            </a:r>
            <a:r>
              <a:rPr lang="en-US">
                <a:cs typeface="Calibri"/>
              </a:rPr>
              <a:t>, maar we </a:t>
            </a:r>
            <a:r>
              <a:rPr lang="en-US" err="1">
                <a:cs typeface="Calibri"/>
              </a:rPr>
              <a:t>vroegen</a:t>
            </a:r>
            <a:r>
              <a:rPr lang="en-US">
                <a:cs typeface="Calibri"/>
              </a:rPr>
              <a:t> </a:t>
            </a:r>
            <a:r>
              <a:rPr lang="en-US" err="1">
                <a:cs typeface="Calibri"/>
              </a:rPr>
              <a:t>ons</a:t>
            </a:r>
            <a:r>
              <a:rPr lang="en-US">
                <a:cs typeface="Calibri"/>
              </a:rPr>
              <a:t> </a:t>
            </a:r>
            <a:r>
              <a:rPr lang="en-US" err="1">
                <a:cs typeface="Calibri"/>
              </a:rPr>
              <a:t>af</a:t>
            </a:r>
            <a:r>
              <a:rPr lang="en-US">
                <a:cs typeface="Calibri"/>
              </a:rPr>
              <a:t> hoe we </a:t>
            </a:r>
            <a:r>
              <a:rPr lang="en-US" err="1">
                <a:cs typeface="Calibri"/>
              </a:rPr>
              <a:t>dit</a:t>
            </a:r>
            <a:r>
              <a:rPr lang="en-US">
                <a:cs typeface="Calibri"/>
              </a:rPr>
              <a:t> </a:t>
            </a:r>
            <a:r>
              <a:rPr lang="en-US" err="1">
                <a:cs typeface="Calibri"/>
              </a:rPr>
              <a:t>konden</a:t>
            </a:r>
            <a:r>
              <a:rPr lang="en-US">
                <a:cs typeface="Calibri"/>
              </a:rPr>
              <a:t> </a:t>
            </a:r>
            <a:r>
              <a:rPr lang="en-US" err="1">
                <a:cs typeface="Calibri"/>
              </a:rPr>
              <a:t>verbeteren</a:t>
            </a:r>
            <a:r>
              <a:rPr lang="en-US">
                <a:cs typeface="Calibri"/>
              </a:rPr>
              <a:t>.</a:t>
            </a:r>
          </a:p>
          <a:p>
            <a:endParaRPr lang="en-US">
              <a:cs typeface="Calibri"/>
            </a:endParaRPr>
          </a:p>
          <a:p>
            <a:endParaRPr lang="en-US">
              <a:cs typeface="Calibri"/>
            </a:endParaRPr>
          </a:p>
          <a:p>
            <a:r>
              <a:rPr lang="en-US">
                <a:cs typeface="Calibri"/>
              </a:rPr>
              <a:t>Dataset </a:t>
            </a:r>
            <a:r>
              <a:rPr lang="en-US" err="1">
                <a:cs typeface="Calibri"/>
              </a:rPr>
              <a:t>labeld</a:t>
            </a:r>
            <a:r>
              <a:rPr lang="en-US">
                <a:cs typeface="Calibri"/>
              </a:rPr>
              <a:t> in 1 en 0. Interesting is 1 en uninteresting is 0. Dat </a:t>
            </a:r>
            <a:r>
              <a:rPr lang="en-US" err="1">
                <a:cs typeface="Calibri"/>
              </a:rPr>
              <a:t>vergelijkt</a:t>
            </a:r>
            <a:r>
              <a:rPr lang="en-US">
                <a:cs typeface="Calibri"/>
              </a:rPr>
              <a:t> die wat het model </a:t>
            </a:r>
            <a:r>
              <a:rPr lang="en-US" err="1">
                <a:cs typeface="Calibri"/>
              </a:rPr>
              <a:t>daadwerkelijk</a:t>
            </a:r>
            <a:r>
              <a:rPr lang="en-US">
                <a:cs typeface="Calibri"/>
              </a:rPr>
              <a:t> </a:t>
            </a:r>
            <a:r>
              <a:rPr lang="en-US" err="1">
                <a:cs typeface="Calibri"/>
              </a:rPr>
              <a:t>heeft</a:t>
            </a:r>
            <a:r>
              <a:rPr lang="en-US">
                <a:cs typeface="Calibri"/>
              </a:rPr>
              <a:t> </a:t>
            </a:r>
            <a:r>
              <a:rPr lang="en-US" err="1">
                <a:cs typeface="Calibri"/>
              </a:rPr>
              <a:t>voorspelt</a:t>
            </a:r>
            <a:r>
              <a:rPr lang="en-US">
                <a:cs typeface="Calibri"/>
              </a:rPr>
              <a:t>. </a:t>
            </a:r>
          </a:p>
          <a:p>
            <a:r>
              <a:rPr lang="en-US">
                <a:cs typeface="Calibri"/>
              </a:rPr>
              <a:t>True label van </a:t>
            </a:r>
            <a:r>
              <a:rPr lang="en-US" err="1">
                <a:cs typeface="Calibri"/>
              </a:rPr>
              <a:t>linksboven</a:t>
            </a:r>
            <a:r>
              <a:rPr lang="en-US">
                <a:cs typeface="Calibri"/>
              </a:rPr>
              <a:t> </a:t>
            </a:r>
            <a:r>
              <a:rPr lang="en-US" err="1">
                <a:cs typeface="Calibri"/>
              </a:rPr>
              <a:t>naar</a:t>
            </a:r>
            <a:r>
              <a:rPr lang="en-US">
                <a:cs typeface="Calibri"/>
              </a:rPr>
              <a:t> </a:t>
            </a:r>
            <a:r>
              <a:rPr lang="en-US" err="1">
                <a:cs typeface="Calibri"/>
              </a:rPr>
              <a:t>beneden</a:t>
            </a:r>
            <a:endParaRPr lang="en-US"/>
          </a:p>
          <a:p>
            <a:r>
              <a:rPr lang="en-US">
                <a:cs typeface="Calibri"/>
              </a:rPr>
              <a:t>Predict label van </a:t>
            </a:r>
            <a:r>
              <a:rPr lang="en-US" err="1">
                <a:cs typeface="Calibri"/>
              </a:rPr>
              <a:t>rechtsboven</a:t>
            </a:r>
            <a:r>
              <a:rPr lang="en-US">
                <a:cs typeface="Calibri"/>
              </a:rPr>
              <a:t> </a:t>
            </a:r>
            <a:r>
              <a:rPr lang="en-US" err="1">
                <a:cs typeface="Calibri"/>
              </a:rPr>
              <a:t>naar</a:t>
            </a:r>
            <a:r>
              <a:rPr lang="en-US">
                <a:cs typeface="Calibri"/>
              </a:rPr>
              <a:t> </a:t>
            </a:r>
            <a:r>
              <a:rPr lang="en-US" err="1">
                <a:cs typeface="Calibri"/>
              </a:rPr>
              <a:t>beneden</a:t>
            </a:r>
          </a:p>
          <a:p>
            <a:endParaRPr lang="en-US">
              <a:cs typeface="Calibri"/>
            </a:endParaRPr>
          </a:p>
        </p:txBody>
      </p:sp>
      <p:sp>
        <p:nvSpPr>
          <p:cNvPr id="4" name="Slide Number Placeholder 3"/>
          <p:cNvSpPr>
            <a:spLocks noGrp="1"/>
          </p:cNvSpPr>
          <p:nvPr>
            <p:ph type="sldNum" sz="quarter" idx="5"/>
          </p:nvPr>
        </p:nvSpPr>
        <p:spPr/>
        <p:txBody>
          <a:bodyPr/>
          <a:lstStyle/>
          <a:p>
            <a:fld id="{7D67A71A-0372-4B0D-9D10-7C967941DCCA}" type="slidenum">
              <a:rPr lang="nl" smtClean="0"/>
              <a:t>4</a:t>
            </a:fld>
            <a:endParaRPr lang="en-US"/>
          </a:p>
        </p:txBody>
      </p:sp>
    </p:spTree>
    <p:extLst>
      <p:ext uri="{BB962C8B-B14F-4D97-AF65-F5344CB8AC3E}">
        <p14:creationId xmlns:p14="http://schemas.microsoft.com/office/powerpoint/2010/main" val="2282049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t>
            </a:r>
            <a:r>
              <a:rPr lang="en-US" err="1">
                <a:cs typeface="Calibri"/>
              </a:rPr>
              <a:t>Figuur</a:t>
            </a:r>
            <a:r>
              <a:rPr lang="en-US">
                <a:cs typeface="Calibri"/>
              </a:rPr>
              <a:t> </a:t>
            </a:r>
            <a:r>
              <a:rPr lang="en-US" err="1">
                <a:cs typeface="Calibri"/>
              </a:rPr>
              <a:t>aanpassen</a:t>
            </a:r>
            <a:r>
              <a:rPr lang="en-US">
                <a:cs typeface="Calibri"/>
              </a:rPr>
              <a:t>. Done-Timo</a:t>
            </a:r>
          </a:p>
          <a:p>
            <a:r>
              <a:rPr lang="en-US">
                <a:cs typeface="Calibri"/>
              </a:rPr>
              <a:t>89% van de </a:t>
            </a:r>
            <a:r>
              <a:rPr lang="en-US" err="1">
                <a:cs typeface="Calibri"/>
              </a:rPr>
              <a:t>zinnen</a:t>
            </a:r>
            <a:r>
              <a:rPr lang="en-US">
                <a:cs typeface="Calibri"/>
              </a:rPr>
              <a:t> die </a:t>
            </a:r>
            <a:r>
              <a:rPr lang="en-US" err="1">
                <a:cs typeface="Calibri"/>
              </a:rPr>
              <a:t>wij</a:t>
            </a:r>
            <a:r>
              <a:rPr lang="en-US">
                <a:cs typeface="Calibri"/>
              </a:rPr>
              <a:t> </a:t>
            </a:r>
            <a:r>
              <a:rPr lang="en-US" err="1">
                <a:cs typeface="Calibri"/>
              </a:rPr>
              <a:t>ook</a:t>
            </a:r>
            <a:r>
              <a:rPr lang="en-US">
                <a:cs typeface="Calibri"/>
              </a:rPr>
              <a:t> </a:t>
            </a:r>
            <a:r>
              <a:rPr lang="en-US" err="1">
                <a:cs typeface="Calibri"/>
              </a:rPr>
              <a:t>hebben</a:t>
            </a:r>
            <a:r>
              <a:rPr lang="en-US">
                <a:cs typeface="Calibri"/>
              </a:rPr>
              <a:t> </a:t>
            </a:r>
            <a:r>
              <a:rPr lang="en-US" err="1">
                <a:cs typeface="Calibri"/>
              </a:rPr>
              <a:t>voorspelt</a:t>
            </a:r>
            <a:r>
              <a:rPr lang="en-US">
                <a:cs typeface="Calibri"/>
              </a:rPr>
              <a:t> is door het model </a:t>
            </a:r>
            <a:r>
              <a:rPr lang="en-US" err="1">
                <a:cs typeface="Calibri"/>
              </a:rPr>
              <a:t>ook</a:t>
            </a:r>
            <a:r>
              <a:rPr lang="en-US">
                <a:cs typeface="Calibri"/>
              </a:rPr>
              <a:t> </a:t>
            </a:r>
            <a:r>
              <a:rPr lang="en-US" err="1">
                <a:cs typeface="Calibri"/>
              </a:rPr>
              <a:t>geclassificeerd</a:t>
            </a:r>
            <a:r>
              <a:rPr lang="en-US">
                <a:cs typeface="Calibri"/>
              </a:rPr>
              <a:t> </a:t>
            </a:r>
            <a:r>
              <a:rPr lang="en-US" err="1">
                <a:cs typeface="Calibri"/>
              </a:rPr>
              <a:t>als</a:t>
            </a:r>
            <a:r>
              <a:rPr lang="en-US">
                <a:cs typeface="Calibri"/>
              </a:rPr>
              <a:t> </a:t>
            </a:r>
            <a:r>
              <a:rPr lang="en-US" err="1">
                <a:cs typeface="Calibri"/>
              </a:rPr>
              <a:t>niet</a:t>
            </a:r>
            <a:r>
              <a:rPr lang="en-US">
                <a:cs typeface="Calibri"/>
              </a:rPr>
              <a:t> </a:t>
            </a:r>
            <a:r>
              <a:rPr lang="en-US" err="1">
                <a:cs typeface="Calibri"/>
              </a:rPr>
              <a:t>interessant</a:t>
            </a:r>
          </a:p>
          <a:p>
            <a:endParaRPr lang="en-US">
              <a:cs typeface="Calibri"/>
            </a:endParaRPr>
          </a:p>
          <a:p>
            <a:r>
              <a:rPr lang="en-US">
                <a:cs typeface="Calibri"/>
              </a:rPr>
              <a:t>Deze data set is </a:t>
            </a:r>
            <a:r>
              <a:rPr lang="en-US" err="1">
                <a:cs typeface="Calibri"/>
              </a:rPr>
              <a:t>oude</a:t>
            </a:r>
            <a:r>
              <a:rPr lang="en-US">
                <a:cs typeface="Calibri"/>
              </a:rPr>
              <a:t> + </a:t>
            </a:r>
            <a:r>
              <a:rPr lang="en-US" err="1">
                <a:cs typeface="Calibri"/>
              </a:rPr>
              <a:t>nieuw</a:t>
            </a:r>
            <a:r>
              <a:rPr lang="en-US">
                <a:cs typeface="Calibri"/>
              </a:rPr>
              <a:t> </a:t>
            </a:r>
            <a:r>
              <a:rPr lang="en-US" err="1">
                <a:cs typeface="Calibri"/>
              </a:rPr>
              <a:t>gebruikte</a:t>
            </a:r>
            <a:r>
              <a:rPr lang="en-US">
                <a:cs typeface="Calibri"/>
              </a:rPr>
              <a:t> dataset </a:t>
            </a:r>
          </a:p>
          <a:p>
            <a:r>
              <a:rPr lang="en-US" err="1">
                <a:cs typeface="Calibri"/>
              </a:rPr>
              <a:t>Validatieset</a:t>
            </a:r>
            <a:r>
              <a:rPr lang="en-US">
                <a:cs typeface="Calibri"/>
              </a:rPr>
              <a:t> is </a:t>
            </a:r>
            <a:r>
              <a:rPr lang="en-US" err="1">
                <a:cs typeface="Calibri"/>
              </a:rPr>
              <a:t>vergroot</a:t>
            </a:r>
            <a:r>
              <a:rPr lang="en-US">
                <a:cs typeface="Calibri"/>
              </a:rPr>
              <a:t>. </a:t>
            </a:r>
          </a:p>
          <a:p>
            <a:r>
              <a:rPr lang="en-US">
                <a:cs typeface="Calibri"/>
              </a:rPr>
              <a:t>Meer data </a:t>
            </a:r>
            <a:r>
              <a:rPr lang="en-US" err="1">
                <a:cs typeface="Calibri"/>
              </a:rPr>
              <a:t>toevoegen</a:t>
            </a:r>
            <a:r>
              <a:rPr lang="en-US">
                <a:cs typeface="Calibri"/>
              </a:rPr>
              <a:t> </a:t>
            </a:r>
            <a:r>
              <a:rPr lang="en-US" err="1">
                <a:cs typeface="Calibri"/>
              </a:rPr>
              <a:t>heeft</a:t>
            </a:r>
            <a:r>
              <a:rPr lang="en-US">
                <a:cs typeface="Calibri"/>
              </a:rPr>
              <a:t> </a:t>
            </a:r>
            <a:r>
              <a:rPr lang="en-US" err="1">
                <a:cs typeface="Calibri"/>
              </a:rPr>
              <a:t>niet</a:t>
            </a:r>
            <a:r>
              <a:rPr lang="en-US">
                <a:cs typeface="Calibri"/>
              </a:rPr>
              <a:t> heel </a:t>
            </a:r>
            <a:r>
              <a:rPr lang="en-US" err="1">
                <a:cs typeface="Calibri"/>
              </a:rPr>
              <a:t>veel</a:t>
            </a:r>
            <a:r>
              <a:rPr lang="en-US">
                <a:cs typeface="Calibri"/>
              </a:rPr>
              <a:t> nut op </a:t>
            </a:r>
            <a:r>
              <a:rPr lang="en-US" err="1">
                <a:cs typeface="Calibri"/>
              </a:rPr>
              <a:t>dit</a:t>
            </a:r>
            <a:r>
              <a:rPr lang="en-US">
                <a:cs typeface="Calibri"/>
              </a:rPr>
              <a:t> moment</a:t>
            </a:r>
          </a:p>
          <a:p>
            <a:r>
              <a:rPr lang="en-US">
                <a:cs typeface="Calibri"/>
              </a:rPr>
              <a:t>Accuracy </a:t>
            </a:r>
            <a:r>
              <a:rPr lang="en-US" err="1">
                <a:cs typeface="Calibri"/>
              </a:rPr>
              <a:t>niet</a:t>
            </a:r>
            <a:r>
              <a:rPr lang="en-US">
                <a:cs typeface="Calibri"/>
              </a:rPr>
              <a:t> </a:t>
            </a:r>
            <a:r>
              <a:rPr lang="en-US" err="1">
                <a:cs typeface="Calibri"/>
              </a:rPr>
              <a:t>hoger</a:t>
            </a:r>
            <a:r>
              <a:rPr lang="en-US">
                <a:cs typeface="Calibri"/>
              </a:rPr>
              <a:t> dan </a:t>
            </a:r>
            <a:r>
              <a:rPr lang="en-US" err="1">
                <a:cs typeface="Calibri"/>
              </a:rPr>
              <a:t>eerst</a:t>
            </a:r>
            <a:r>
              <a:rPr lang="en-US">
                <a:cs typeface="Calibri"/>
              </a:rPr>
              <a:t>,</a:t>
            </a:r>
          </a:p>
          <a:p>
            <a:endParaRPr lang="en-US">
              <a:cs typeface="Calibri"/>
            </a:endParaRPr>
          </a:p>
          <a:p>
            <a:r>
              <a:rPr lang="en-US">
                <a:cs typeface="Calibri"/>
              </a:rPr>
              <a:t>We </a:t>
            </a:r>
            <a:r>
              <a:rPr lang="en-US" err="1">
                <a:cs typeface="Calibri"/>
              </a:rPr>
              <a:t>hebben</a:t>
            </a:r>
            <a:r>
              <a:rPr lang="en-US">
                <a:cs typeface="Calibri"/>
              </a:rPr>
              <a:t> </a:t>
            </a:r>
            <a:r>
              <a:rPr lang="en-US" err="1">
                <a:cs typeface="Calibri"/>
              </a:rPr>
              <a:t>hiermee</a:t>
            </a:r>
            <a:r>
              <a:rPr lang="en-US">
                <a:cs typeface="Calibri"/>
              </a:rPr>
              <a:t> </a:t>
            </a:r>
            <a:r>
              <a:rPr lang="en-US" err="1">
                <a:cs typeface="Calibri"/>
              </a:rPr>
              <a:t>getest</a:t>
            </a:r>
            <a:r>
              <a:rPr lang="en-US">
                <a:cs typeface="Calibri"/>
              </a:rPr>
              <a:t> of het </a:t>
            </a:r>
            <a:r>
              <a:rPr lang="en-US" err="1">
                <a:cs typeface="Calibri"/>
              </a:rPr>
              <a:t>vergroten</a:t>
            </a:r>
            <a:r>
              <a:rPr lang="en-US">
                <a:cs typeface="Calibri"/>
              </a:rPr>
              <a:t> van </a:t>
            </a:r>
            <a:r>
              <a:rPr lang="en-US" err="1">
                <a:cs typeface="Calibri"/>
              </a:rPr>
              <a:t>onze</a:t>
            </a:r>
            <a:r>
              <a:rPr lang="en-US">
                <a:cs typeface="Calibri"/>
              </a:rPr>
              <a:t> </a:t>
            </a:r>
            <a:r>
              <a:rPr lang="en-US" err="1">
                <a:cs typeface="Calibri"/>
              </a:rPr>
              <a:t>gelabelde</a:t>
            </a:r>
            <a:r>
              <a:rPr lang="en-US">
                <a:cs typeface="Calibri"/>
              </a:rPr>
              <a:t> dataset </a:t>
            </a:r>
            <a:r>
              <a:rPr lang="en-US" err="1">
                <a:cs typeface="Calibri"/>
              </a:rPr>
              <a:t>een</a:t>
            </a:r>
            <a:r>
              <a:rPr lang="en-US">
                <a:cs typeface="Calibri"/>
              </a:rPr>
              <a:t> </a:t>
            </a:r>
            <a:r>
              <a:rPr lang="en-US" err="1">
                <a:cs typeface="Calibri"/>
              </a:rPr>
              <a:t>hogere</a:t>
            </a:r>
            <a:r>
              <a:rPr lang="en-US">
                <a:cs typeface="Calibri"/>
              </a:rPr>
              <a:t> accuracy </a:t>
            </a:r>
            <a:r>
              <a:rPr lang="en-US" err="1">
                <a:cs typeface="Calibri"/>
              </a:rPr>
              <a:t>zou</a:t>
            </a:r>
            <a:r>
              <a:rPr lang="en-US">
                <a:cs typeface="Calibri"/>
              </a:rPr>
              <a:t> </a:t>
            </a:r>
            <a:r>
              <a:rPr lang="en-US" err="1">
                <a:cs typeface="Calibri"/>
              </a:rPr>
              <a:t>geven</a:t>
            </a:r>
            <a:r>
              <a:rPr lang="en-US">
                <a:cs typeface="Calibri"/>
              </a:rPr>
              <a:t>, maar </a:t>
            </a:r>
            <a:r>
              <a:rPr lang="en-US" err="1">
                <a:cs typeface="Calibri"/>
              </a:rPr>
              <a:t>dit</a:t>
            </a:r>
            <a:r>
              <a:rPr lang="en-US">
                <a:cs typeface="Calibri"/>
              </a:rPr>
              <a:t> is </a:t>
            </a:r>
            <a:r>
              <a:rPr lang="en-US" err="1">
                <a:cs typeface="Calibri"/>
              </a:rPr>
              <a:t>zoals</a:t>
            </a:r>
            <a:r>
              <a:rPr lang="en-US">
                <a:cs typeface="Calibri"/>
              </a:rPr>
              <a:t> </a:t>
            </a:r>
            <a:r>
              <a:rPr lang="en-US" err="1">
                <a:cs typeface="Calibri"/>
              </a:rPr>
              <a:t>hier</a:t>
            </a:r>
            <a:r>
              <a:rPr lang="en-US">
                <a:cs typeface="Calibri"/>
              </a:rPr>
              <a:t> </a:t>
            </a:r>
            <a:r>
              <a:rPr lang="en-US" err="1">
                <a:cs typeface="Calibri"/>
              </a:rPr>
              <a:t>te</a:t>
            </a:r>
            <a:r>
              <a:rPr lang="en-US">
                <a:cs typeface="Calibri"/>
              </a:rPr>
              <a:t> </a:t>
            </a:r>
            <a:r>
              <a:rPr lang="en-US" err="1">
                <a:cs typeface="Calibri"/>
              </a:rPr>
              <a:t>zien</a:t>
            </a:r>
            <a:r>
              <a:rPr lang="en-US">
                <a:cs typeface="Calibri"/>
              </a:rPr>
              <a:t> </a:t>
            </a:r>
            <a:r>
              <a:rPr lang="en-US" err="1">
                <a:cs typeface="Calibri"/>
              </a:rPr>
              <a:t>niet</a:t>
            </a:r>
            <a:r>
              <a:rPr lang="en-US">
                <a:cs typeface="Calibri"/>
              </a:rPr>
              <a:t> </a:t>
            </a:r>
            <a:r>
              <a:rPr lang="en-US" err="1">
                <a:cs typeface="Calibri"/>
              </a:rPr>
              <a:t>gelukt</a:t>
            </a:r>
            <a:r>
              <a:rPr lang="en-US">
                <a:cs typeface="Calibri"/>
              </a:rPr>
              <a:t>. </a:t>
            </a:r>
          </a:p>
          <a:p>
            <a:r>
              <a:rPr lang="en-US">
                <a:cs typeface="Calibri"/>
              </a:rPr>
              <a:t>We </a:t>
            </a:r>
            <a:r>
              <a:rPr lang="en-US" err="1">
                <a:cs typeface="Calibri"/>
              </a:rPr>
              <a:t>hebben</a:t>
            </a:r>
            <a:r>
              <a:rPr lang="en-US">
                <a:cs typeface="Calibri"/>
              </a:rPr>
              <a:t> </a:t>
            </a:r>
            <a:r>
              <a:rPr lang="en-US" err="1">
                <a:cs typeface="Calibri"/>
              </a:rPr>
              <a:t>ook</a:t>
            </a:r>
            <a:r>
              <a:rPr lang="en-US">
                <a:cs typeface="Calibri"/>
              </a:rPr>
              <a:t> </a:t>
            </a:r>
            <a:r>
              <a:rPr lang="en-US" err="1">
                <a:cs typeface="Calibri"/>
              </a:rPr>
              <a:t>geprobeer</a:t>
            </a:r>
            <a:r>
              <a:rPr lang="en-US">
                <a:cs typeface="Calibri"/>
              </a:rPr>
              <a:t> om </a:t>
            </a:r>
            <a:r>
              <a:rPr lang="en-US" err="1">
                <a:cs typeface="Calibri"/>
              </a:rPr>
              <a:t>een</a:t>
            </a:r>
            <a:r>
              <a:rPr lang="en-US">
                <a:cs typeface="Calibri"/>
              </a:rPr>
              <a:t> model </a:t>
            </a:r>
            <a:r>
              <a:rPr lang="en-US" err="1">
                <a:cs typeface="Calibri"/>
              </a:rPr>
              <a:t>te</a:t>
            </a:r>
            <a:r>
              <a:rPr lang="en-US">
                <a:cs typeface="Calibri"/>
              </a:rPr>
              <a:t> </a:t>
            </a:r>
            <a:r>
              <a:rPr lang="en-US" err="1">
                <a:cs typeface="Calibri"/>
              </a:rPr>
              <a:t>maken</a:t>
            </a:r>
            <a:r>
              <a:rPr lang="en-US">
                <a:cs typeface="Calibri"/>
              </a:rPr>
              <a:t> met dataset 1 en dan de labels van dataset 2 </a:t>
            </a:r>
            <a:r>
              <a:rPr lang="en-US" err="1">
                <a:cs typeface="Calibri"/>
              </a:rPr>
              <a:t>te</a:t>
            </a:r>
            <a:r>
              <a:rPr lang="en-US">
                <a:cs typeface="Calibri"/>
              </a:rPr>
              <a:t> </a:t>
            </a:r>
            <a:r>
              <a:rPr lang="en-US" err="1">
                <a:cs typeface="Calibri"/>
              </a:rPr>
              <a:t>voorspellen</a:t>
            </a:r>
            <a:r>
              <a:rPr lang="en-US">
                <a:cs typeface="Calibri"/>
              </a:rPr>
              <a:t>, maar </a:t>
            </a:r>
            <a:r>
              <a:rPr lang="en-US" err="1">
                <a:cs typeface="Calibri"/>
              </a:rPr>
              <a:t>ook</a:t>
            </a:r>
            <a:r>
              <a:rPr lang="en-US">
                <a:cs typeface="Calibri"/>
              </a:rPr>
              <a:t> </a:t>
            </a:r>
            <a:r>
              <a:rPr lang="en-US" err="1">
                <a:cs typeface="Calibri"/>
              </a:rPr>
              <a:t>dit</a:t>
            </a:r>
            <a:r>
              <a:rPr lang="en-US">
                <a:cs typeface="Calibri"/>
              </a:rPr>
              <a:t> </a:t>
            </a:r>
            <a:r>
              <a:rPr lang="en-US" err="1">
                <a:cs typeface="Calibri"/>
              </a:rPr>
              <a:t>gaf</a:t>
            </a:r>
            <a:r>
              <a:rPr lang="en-US">
                <a:cs typeface="Calibri"/>
              </a:rPr>
              <a:t> </a:t>
            </a:r>
            <a:r>
              <a:rPr lang="en-US" err="1">
                <a:cs typeface="Calibri"/>
              </a:rPr>
              <a:t>een</a:t>
            </a:r>
            <a:r>
              <a:rPr lang="en-US">
                <a:cs typeface="Calibri"/>
              </a:rPr>
              <a:t> 0.50 : 0.50 </a:t>
            </a:r>
            <a:r>
              <a:rPr lang="en-US" err="1">
                <a:cs typeface="Calibri"/>
              </a:rPr>
              <a:t>verhouding</a:t>
            </a:r>
            <a:r>
              <a:rPr lang="en-US">
                <a:cs typeface="Calibri"/>
              </a:rPr>
              <a:t> </a:t>
            </a:r>
            <a:r>
              <a:rPr lang="en-US" err="1">
                <a:cs typeface="Calibri"/>
              </a:rPr>
              <a:t>bij</a:t>
            </a:r>
            <a:r>
              <a:rPr lang="en-US">
                <a:cs typeface="Calibri"/>
              </a:rPr>
              <a:t> de </a:t>
            </a:r>
            <a:r>
              <a:rPr lang="en-US" err="1">
                <a:cs typeface="Calibri"/>
              </a:rPr>
              <a:t>interessante</a:t>
            </a:r>
            <a:r>
              <a:rPr lang="en-US">
                <a:cs typeface="Calibri"/>
              </a:rPr>
              <a:t> </a:t>
            </a:r>
            <a:r>
              <a:rPr lang="en-US" err="1">
                <a:cs typeface="Calibri"/>
              </a:rPr>
              <a:t>zinnen</a:t>
            </a:r>
            <a:r>
              <a:rPr lang="en-US">
                <a:cs typeface="Calibri"/>
              </a:rPr>
              <a:t>. </a:t>
            </a:r>
          </a:p>
          <a:p>
            <a:r>
              <a:rPr lang="en-US" err="1">
                <a:cs typeface="Calibri"/>
              </a:rPr>
              <a:t>Onze</a:t>
            </a:r>
            <a:r>
              <a:rPr lang="en-US">
                <a:cs typeface="Calibri"/>
              </a:rPr>
              <a:t> </a:t>
            </a:r>
            <a:r>
              <a:rPr lang="en-US" err="1">
                <a:cs typeface="Calibri"/>
              </a:rPr>
              <a:t>conclusie</a:t>
            </a:r>
            <a:r>
              <a:rPr lang="en-US">
                <a:cs typeface="Calibri"/>
              </a:rPr>
              <a:t> </a:t>
            </a:r>
            <a:r>
              <a:rPr lang="en-US" err="1">
                <a:cs typeface="Calibri"/>
              </a:rPr>
              <a:t>hieruit</a:t>
            </a:r>
            <a:r>
              <a:rPr lang="en-US">
                <a:cs typeface="Calibri"/>
              </a:rPr>
              <a:t> is </a:t>
            </a:r>
            <a:r>
              <a:rPr lang="en-US" err="1">
                <a:cs typeface="Calibri"/>
              </a:rPr>
              <a:t>dus</a:t>
            </a:r>
            <a:r>
              <a:rPr lang="en-US">
                <a:cs typeface="Calibri"/>
              </a:rPr>
              <a:t> </a:t>
            </a:r>
            <a:r>
              <a:rPr lang="en-US" err="1">
                <a:cs typeface="Calibri"/>
              </a:rPr>
              <a:t>dat</a:t>
            </a:r>
            <a:r>
              <a:rPr lang="en-US">
                <a:cs typeface="Calibri"/>
              </a:rPr>
              <a:t> het </a:t>
            </a:r>
            <a:r>
              <a:rPr lang="en-US" err="1">
                <a:cs typeface="Calibri"/>
              </a:rPr>
              <a:t>geen</a:t>
            </a:r>
            <a:r>
              <a:rPr lang="en-US">
                <a:cs typeface="Calibri"/>
              </a:rPr>
              <a:t> </a:t>
            </a:r>
            <a:r>
              <a:rPr lang="en-US" err="1">
                <a:cs typeface="Calibri"/>
              </a:rPr>
              <a:t>positief</a:t>
            </a:r>
            <a:r>
              <a:rPr lang="en-US">
                <a:cs typeface="Calibri"/>
              </a:rPr>
              <a:t> effect </a:t>
            </a:r>
            <a:r>
              <a:rPr lang="en-US" err="1">
                <a:cs typeface="Calibri"/>
              </a:rPr>
              <a:t>heeft</a:t>
            </a:r>
            <a:r>
              <a:rPr lang="en-US">
                <a:cs typeface="Calibri"/>
              </a:rPr>
              <a:t> </a:t>
            </a:r>
            <a:r>
              <a:rPr lang="en-US" err="1">
                <a:cs typeface="Calibri"/>
              </a:rPr>
              <a:t>gehad</a:t>
            </a:r>
            <a:r>
              <a:rPr lang="en-US">
                <a:cs typeface="Calibri"/>
              </a:rPr>
              <a:t> op de </a:t>
            </a:r>
            <a:r>
              <a:rPr lang="en-US" err="1">
                <a:cs typeface="Calibri"/>
              </a:rPr>
              <a:t>resultaten</a:t>
            </a:r>
            <a:r>
              <a:rPr lang="en-US">
                <a:cs typeface="Calibri"/>
              </a:rPr>
              <a:t> en </a:t>
            </a:r>
            <a:r>
              <a:rPr lang="en-US" err="1">
                <a:cs typeface="Calibri"/>
              </a:rPr>
              <a:t>dat</a:t>
            </a:r>
            <a:r>
              <a:rPr lang="en-US">
                <a:cs typeface="Calibri"/>
              </a:rPr>
              <a:t> we </a:t>
            </a:r>
            <a:r>
              <a:rPr lang="en-US" err="1">
                <a:cs typeface="Calibri"/>
              </a:rPr>
              <a:t>dus</a:t>
            </a:r>
            <a:r>
              <a:rPr lang="en-US">
                <a:cs typeface="Calibri"/>
              </a:rPr>
              <a:t> </a:t>
            </a:r>
            <a:r>
              <a:rPr lang="en-US" err="1">
                <a:cs typeface="Calibri"/>
              </a:rPr>
              <a:t>meer</a:t>
            </a:r>
            <a:r>
              <a:rPr lang="en-US">
                <a:cs typeface="Calibri"/>
              </a:rPr>
              <a:t> </a:t>
            </a:r>
            <a:r>
              <a:rPr lang="en-US" err="1">
                <a:cs typeface="Calibri"/>
              </a:rPr>
              <a:t>moeten</a:t>
            </a:r>
            <a:r>
              <a:rPr lang="en-US">
                <a:cs typeface="Calibri"/>
              </a:rPr>
              <a:t> </a:t>
            </a:r>
            <a:r>
              <a:rPr lang="en-US" err="1">
                <a:cs typeface="Calibri"/>
              </a:rPr>
              <a:t>kijken</a:t>
            </a:r>
            <a:r>
              <a:rPr lang="en-US">
                <a:cs typeface="Calibri"/>
              </a:rPr>
              <a:t> </a:t>
            </a:r>
            <a:r>
              <a:rPr lang="en-US" err="1">
                <a:cs typeface="Calibri"/>
              </a:rPr>
              <a:t>naar</a:t>
            </a:r>
            <a:r>
              <a:rPr lang="en-US">
                <a:cs typeface="Calibri"/>
              </a:rPr>
              <a:t> het </a:t>
            </a:r>
            <a:r>
              <a:rPr lang="en-US" err="1">
                <a:cs typeface="Calibri"/>
              </a:rPr>
              <a:t>verbeteren</a:t>
            </a:r>
            <a:r>
              <a:rPr lang="en-US">
                <a:cs typeface="Calibri"/>
              </a:rPr>
              <a:t> van het model op </a:t>
            </a:r>
            <a:r>
              <a:rPr lang="en-US" err="1">
                <a:cs typeface="Calibri"/>
              </a:rPr>
              <a:t>een</a:t>
            </a:r>
            <a:r>
              <a:rPr lang="en-US">
                <a:cs typeface="Calibri"/>
              </a:rPr>
              <a:t> </a:t>
            </a:r>
            <a:r>
              <a:rPr lang="en-US" err="1">
                <a:cs typeface="Calibri"/>
              </a:rPr>
              <a:t>andere</a:t>
            </a:r>
            <a:r>
              <a:rPr lang="en-US">
                <a:cs typeface="Calibri"/>
              </a:rPr>
              <a:t> </a:t>
            </a:r>
            <a:r>
              <a:rPr lang="en-US" err="1">
                <a:cs typeface="Calibri"/>
              </a:rPr>
              <a:t>manier</a:t>
            </a:r>
            <a:r>
              <a:rPr lang="en-US">
                <a:cs typeface="Calibri"/>
              </a:rPr>
              <a:t>. </a:t>
            </a:r>
          </a:p>
          <a:p>
            <a:endParaRPr lang="en-US">
              <a:cs typeface="Calibri"/>
            </a:endParaRPr>
          </a:p>
          <a:p>
            <a:r>
              <a:rPr lang="en-US">
                <a:cs typeface="Calibri"/>
              </a:rPr>
              <a:t>Ik </a:t>
            </a:r>
            <a:r>
              <a:rPr lang="en-US" err="1">
                <a:cs typeface="Calibri"/>
              </a:rPr>
              <a:t>zou</a:t>
            </a:r>
            <a:r>
              <a:rPr lang="en-US">
                <a:cs typeface="Calibri"/>
              </a:rPr>
              <a:t> </a:t>
            </a:r>
            <a:r>
              <a:rPr lang="en-US" err="1">
                <a:cs typeface="Calibri"/>
              </a:rPr>
              <a:t>er</a:t>
            </a:r>
            <a:r>
              <a:rPr lang="en-US">
                <a:cs typeface="Calibri"/>
              </a:rPr>
              <a:t> </a:t>
            </a:r>
            <a:r>
              <a:rPr lang="en-US" err="1">
                <a:cs typeface="Calibri"/>
              </a:rPr>
              <a:t>verder</a:t>
            </a:r>
            <a:r>
              <a:rPr lang="en-US">
                <a:cs typeface="Calibri"/>
              </a:rPr>
              <a:t> </a:t>
            </a:r>
            <a:r>
              <a:rPr lang="en-US" err="1">
                <a:cs typeface="Calibri"/>
              </a:rPr>
              <a:t>niet</a:t>
            </a:r>
            <a:r>
              <a:rPr lang="en-US">
                <a:cs typeface="Calibri"/>
              </a:rPr>
              <a:t> </a:t>
            </a:r>
            <a:r>
              <a:rPr lang="en-US" err="1">
                <a:cs typeface="Calibri"/>
              </a:rPr>
              <a:t>veel</a:t>
            </a:r>
            <a:r>
              <a:rPr lang="en-US">
                <a:cs typeface="Calibri"/>
              </a:rPr>
              <a:t> </a:t>
            </a:r>
            <a:r>
              <a:rPr lang="en-US" err="1">
                <a:cs typeface="Calibri"/>
              </a:rPr>
              <a:t>meer</a:t>
            </a:r>
            <a:r>
              <a:rPr lang="en-US">
                <a:cs typeface="Calibri"/>
              </a:rPr>
              <a:t> over </a:t>
            </a:r>
            <a:r>
              <a:rPr lang="en-US" err="1">
                <a:cs typeface="Calibri"/>
              </a:rPr>
              <a:t>gaan</a:t>
            </a:r>
            <a:r>
              <a:rPr lang="en-US">
                <a:cs typeface="Calibri"/>
              </a:rPr>
              <a:t> </a:t>
            </a:r>
            <a:r>
              <a:rPr lang="en-US" err="1">
                <a:cs typeface="Calibri"/>
              </a:rPr>
              <a:t>zeggen</a:t>
            </a:r>
            <a:r>
              <a:rPr lang="en-US">
                <a:cs typeface="Calibri"/>
              </a:rPr>
              <a:t>, </a:t>
            </a:r>
            <a:r>
              <a:rPr lang="en-US" err="1">
                <a:cs typeface="Calibri"/>
              </a:rPr>
              <a:t>anders</a:t>
            </a:r>
            <a:r>
              <a:rPr lang="en-US">
                <a:cs typeface="Calibri"/>
              </a:rPr>
              <a:t> dan </a:t>
            </a:r>
            <a:r>
              <a:rPr lang="en-US" err="1">
                <a:cs typeface="Calibri"/>
              </a:rPr>
              <a:t>gaan</a:t>
            </a:r>
            <a:r>
              <a:rPr lang="en-US">
                <a:cs typeface="Calibri"/>
              </a:rPr>
              <a:t> ze </a:t>
            </a:r>
            <a:r>
              <a:rPr lang="en-US" err="1">
                <a:cs typeface="Calibri"/>
              </a:rPr>
              <a:t>daar</a:t>
            </a:r>
            <a:r>
              <a:rPr lang="en-US">
                <a:cs typeface="Calibri"/>
              </a:rPr>
              <a:t> </a:t>
            </a:r>
            <a:r>
              <a:rPr lang="en-US" err="1">
                <a:cs typeface="Calibri"/>
              </a:rPr>
              <a:t>denk</a:t>
            </a:r>
            <a:r>
              <a:rPr lang="en-US">
                <a:cs typeface="Calibri"/>
              </a:rPr>
              <a:t> </a:t>
            </a:r>
            <a:r>
              <a:rPr lang="en-US" err="1">
                <a:cs typeface="Calibri"/>
              </a:rPr>
              <a:t>ik</a:t>
            </a:r>
            <a:r>
              <a:rPr lang="en-US">
                <a:cs typeface="Calibri"/>
              </a:rPr>
              <a:t> </a:t>
            </a:r>
            <a:r>
              <a:rPr lang="en-US" err="1">
                <a:cs typeface="Calibri"/>
              </a:rPr>
              <a:t>vragen</a:t>
            </a:r>
            <a:r>
              <a:rPr lang="en-US">
                <a:cs typeface="Calibri"/>
              </a:rPr>
              <a:t> over </a:t>
            </a:r>
            <a:r>
              <a:rPr lang="en-US" err="1">
                <a:cs typeface="Calibri"/>
              </a:rPr>
              <a:t>stellen</a:t>
            </a:r>
            <a:r>
              <a:rPr lang="en-US">
                <a:cs typeface="Calibri"/>
              </a:rPr>
              <a:t>.</a:t>
            </a:r>
          </a:p>
          <a:p>
            <a:endParaRPr lang="en-US">
              <a:cs typeface="Calibri"/>
            </a:endParaRPr>
          </a:p>
        </p:txBody>
      </p:sp>
      <p:sp>
        <p:nvSpPr>
          <p:cNvPr id="4" name="Slide Number Placeholder 3"/>
          <p:cNvSpPr>
            <a:spLocks noGrp="1"/>
          </p:cNvSpPr>
          <p:nvPr>
            <p:ph type="sldNum" sz="quarter" idx="5"/>
          </p:nvPr>
        </p:nvSpPr>
        <p:spPr/>
        <p:txBody>
          <a:bodyPr/>
          <a:lstStyle/>
          <a:p>
            <a:fld id="{7D67A71A-0372-4B0D-9D10-7C967941DCCA}" type="slidenum">
              <a:rPr lang="nl" smtClean="0"/>
              <a:t>5</a:t>
            </a:fld>
            <a:endParaRPr lang="en-US"/>
          </a:p>
        </p:txBody>
      </p:sp>
    </p:spTree>
    <p:extLst>
      <p:ext uri="{BB962C8B-B14F-4D97-AF65-F5344CB8AC3E}">
        <p14:creationId xmlns:p14="http://schemas.microsoft.com/office/powerpoint/2010/main" val="1334211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Ene</a:t>
            </a:r>
            <a:r>
              <a:rPr lang="en-US">
                <a:cs typeface="Calibri"/>
              </a:rPr>
              <a:t> dataset </a:t>
            </a:r>
            <a:r>
              <a:rPr lang="en-US" err="1">
                <a:cs typeface="Calibri"/>
              </a:rPr>
              <a:t>bevolking</a:t>
            </a:r>
            <a:r>
              <a:rPr lang="en-US">
                <a:cs typeface="Calibri"/>
              </a:rPr>
              <a:t> </a:t>
            </a:r>
            <a:r>
              <a:rPr lang="en-US" err="1">
                <a:cs typeface="Calibri"/>
              </a:rPr>
              <a:t>andere</a:t>
            </a:r>
            <a:r>
              <a:rPr lang="en-US">
                <a:cs typeface="Calibri"/>
              </a:rPr>
              <a:t> </a:t>
            </a:r>
            <a:r>
              <a:rPr lang="en-US" err="1">
                <a:cs typeface="Calibri"/>
              </a:rPr>
              <a:t>inkomen</a:t>
            </a:r>
            <a:r>
              <a:rPr lang="en-US">
                <a:cs typeface="Calibri"/>
              </a:rPr>
              <a:t>. Dia 4 is </a:t>
            </a:r>
            <a:r>
              <a:rPr lang="en-US" err="1">
                <a:cs typeface="Calibri"/>
              </a:rPr>
              <a:t>alleen</a:t>
            </a:r>
            <a:r>
              <a:rPr lang="en-US">
                <a:cs typeface="Calibri"/>
              </a:rPr>
              <a:t> </a:t>
            </a:r>
            <a:r>
              <a:rPr lang="en-US" err="1">
                <a:cs typeface="Calibri"/>
              </a:rPr>
              <a:t>bevolking</a:t>
            </a:r>
            <a:r>
              <a:rPr lang="en-US">
                <a:cs typeface="Calibri"/>
              </a:rPr>
              <a:t> </a:t>
            </a:r>
            <a:r>
              <a:rPr lang="en-US" err="1">
                <a:cs typeface="Calibri"/>
              </a:rPr>
              <a:t>nadeel</a:t>
            </a:r>
            <a:r>
              <a:rPr lang="en-US">
                <a:cs typeface="Calibri"/>
              </a:rPr>
              <a:t>: </a:t>
            </a:r>
            <a:r>
              <a:rPr lang="en-US" err="1">
                <a:cs typeface="Calibri"/>
              </a:rPr>
              <a:t>te</a:t>
            </a:r>
            <a:r>
              <a:rPr lang="en-US">
                <a:cs typeface="Calibri"/>
              </a:rPr>
              <a:t> </a:t>
            </a:r>
            <a:r>
              <a:rPr lang="en-US" err="1">
                <a:cs typeface="Calibri"/>
              </a:rPr>
              <a:t>klein</a:t>
            </a:r>
            <a:r>
              <a:rPr lang="en-US">
                <a:cs typeface="Calibri"/>
              </a:rPr>
              <a:t>.</a:t>
            </a:r>
            <a:endParaRPr lang="en-US"/>
          </a:p>
          <a:p>
            <a:r>
              <a:rPr lang="en-US" err="1">
                <a:cs typeface="Calibri"/>
              </a:rPr>
              <a:t>Dia</a:t>
            </a:r>
            <a:r>
              <a:rPr lang="en-US">
                <a:cs typeface="Calibri"/>
              </a:rPr>
              <a:t> 5 </a:t>
            </a:r>
            <a:r>
              <a:rPr lang="en-US" err="1">
                <a:cs typeface="Calibri"/>
              </a:rPr>
              <a:t>hebben</a:t>
            </a:r>
            <a:r>
              <a:rPr lang="en-US">
                <a:cs typeface="Calibri"/>
              </a:rPr>
              <a:t> we </a:t>
            </a:r>
            <a:r>
              <a:rPr lang="en-US" err="1">
                <a:cs typeface="Calibri"/>
              </a:rPr>
              <a:t>inkomen</a:t>
            </a:r>
            <a:r>
              <a:rPr lang="en-US">
                <a:cs typeface="Calibri"/>
              </a:rPr>
              <a:t> en </a:t>
            </a:r>
            <a:r>
              <a:rPr lang="en-US" err="1">
                <a:cs typeface="Calibri"/>
              </a:rPr>
              <a:t>bevolking</a:t>
            </a:r>
            <a:r>
              <a:rPr lang="en-US">
                <a:cs typeface="Calibri"/>
              </a:rPr>
              <a:t> </a:t>
            </a:r>
            <a:r>
              <a:rPr lang="en-US" err="1">
                <a:cs typeface="Calibri"/>
              </a:rPr>
              <a:t>bij</a:t>
            </a:r>
            <a:r>
              <a:rPr lang="en-US">
                <a:cs typeface="Calibri"/>
              </a:rPr>
              <a:t> </a:t>
            </a:r>
            <a:r>
              <a:rPr lang="en-US" err="1">
                <a:cs typeface="Calibri"/>
              </a:rPr>
              <a:t>elkaar</a:t>
            </a:r>
            <a:r>
              <a:rPr lang="en-US">
                <a:cs typeface="Calibri"/>
              </a:rPr>
              <a:t> </a:t>
            </a:r>
            <a:r>
              <a:rPr lang="en-US" err="1">
                <a:cs typeface="Calibri"/>
              </a:rPr>
              <a:t>gezet</a:t>
            </a:r>
            <a:r>
              <a:rPr lang="en-US">
                <a:cs typeface="Calibri"/>
              </a:rPr>
              <a:t> </a:t>
            </a:r>
            <a:r>
              <a:rPr lang="en-US" err="1">
                <a:cs typeface="Calibri"/>
              </a:rPr>
              <a:t>gesplitst</a:t>
            </a:r>
            <a:r>
              <a:rPr lang="en-US">
                <a:cs typeface="Calibri"/>
              </a:rPr>
              <a:t> op train en test data. Het </a:t>
            </a:r>
            <a:r>
              <a:rPr lang="en-US" err="1">
                <a:cs typeface="Calibri"/>
              </a:rPr>
              <a:t>vergroten</a:t>
            </a:r>
            <a:r>
              <a:rPr lang="en-US">
                <a:cs typeface="Calibri"/>
              </a:rPr>
              <a:t> van dataset had </a:t>
            </a:r>
            <a:r>
              <a:rPr lang="en-US" err="1">
                <a:cs typeface="Calibri"/>
              </a:rPr>
              <a:t>niet</a:t>
            </a:r>
            <a:r>
              <a:rPr lang="en-US">
                <a:cs typeface="Calibri"/>
              </a:rPr>
              <a:t> heel </a:t>
            </a:r>
            <a:r>
              <a:rPr lang="en-US" err="1">
                <a:cs typeface="Calibri"/>
              </a:rPr>
              <a:t>veel</a:t>
            </a:r>
            <a:r>
              <a:rPr lang="en-US">
                <a:cs typeface="Calibri"/>
              </a:rPr>
              <a:t> effect</a:t>
            </a:r>
          </a:p>
          <a:p>
            <a:r>
              <a:rPr lang="en-US">
                <a:cs typeface="Calibri"/>
              </a:rPr>
              <a:t>En nu </a:t>
            </a:r>
            <a:r>
              <a:rPr lang="en-US" err="1">
                <a:cs typeface="Calibri"/>
              </a:rPr>
              <a:t>hebben</a:t>
            </a:r>
            <a:r>
              <a:rPr lang="en-US">
                <a:cs typeface="Calibri"/>
              </a:rPr>
              <a:t> we het model </a:t>
            </a:r>
            <a:r>
              <a:rPr lang="en-US" err="1">
                <a:cs typeface="Calibri"/>
              </a:rPr>
              <a:t>getrained</a:t>
            </a:r>
            <a:r>
              <a:rPr lang="en-US">
                <a:cs typeface="Calibri"/>
              </a:rPr>
              <a:t> op de </a:t>
            </a:r>
            <a:r>
              <a:rPr lang="en-US" err="1">
                <a:cs typeface="Calibri"/>
              </a:rPr>
              <a:t>inkomen</a:t>
            </a:r>
            <a:r>
              <a:rPr lang="en-US">
                <a:cs typeface="Calibri"/>
              </a:rPr>
              <a:t> set en </a:t>
            </a:r>
            <a:r>
              <a:rPr lang="en-US" err="1">
                <a:cs typeface="Calibri"/>
              </a:rPr>
              <a:t>toen</a:t>
            </a:r>
            <a:r>
              <a:rPr lang="en-US">
                <a:cs typeface="Calibri"/>
              </a:rPr>
              <a:t> </a:t>
            </a:r>
            <a:r>
              <a:rPr lang="en-US" err="1">
                <a:cs typeface="Calibri"/>
              </a:rPr>
              <a:t>gevalideerd</a:t>
            </a:r>
            <a:r>
              <a:rPr lang="en-US">
                <a:cs typeface="Calibri"/>
              </a:rPr>
              <a:t> met de </a:t>
            </a:r>
            <a:r>
              <a:rPr lang="en-US" err="1">
                <a:cs typeface="Calibri"/>
              </a:rPr>
              <a:t>bevolking</a:t>
            </a:r>
            <a:r>
              <a:rPr lang="en-US">
                <a:cs typeface="Calibri"/>
              </a:rPr>
              <a:t> set. </a:t>
            </a:r>
            <a:r>
              <a:rPr lang="en-US" err="1">
                <a:cs typeface="Calibri"/>
              </a:rPr>
              <a:t>Hier</a:t>
            </a:r>
            <a:r>
              <a:rPr lang="en-US">
                <a:cs typeface="Calibri"/>
              </a:rPr>
              <a:t> </a:t>
            </a:r>
            <a:r>
              <a:rPr lang="en-US" err="1">
                <a:cs typeface="Calibri"/>
              </a:rPr>
              <a:t>zie</a:t>
            </a:r>
            <a:r>
              <a:rPr lang="en-US">
                <a:cs typeface="Calibri"/>
              </a:rPr>
              <a:t> je </a:t>
            </a:r>
            <a:r>
              <a:rPr lang="en-US" err="1">
                <a:cs typeface="Calibri"/>
              </a:rPr>
              <a:t>duidelijk</a:t>
            </a:r>
            <a:r>
              <a:rPr lang="en-US">
                <a:cs typeface="Calibri"/>
              </a:rPr>
              <a:t> </a:t>
            </a:r>
            <a:r>
              <a:rPr lang="en-US" err="1">
                <a:cs typeface="Calibri"/>
              </a:rPr>
              <a:t>dat</a:t>
            </a:r>
            <a:r>
              <a:rPr lang="en-US">
                <a:cs typeface="Calibri"/>
              </a:rPr>
              <a:t> de </a:t>
            </a:r>
            <a:r>
              <a:rPr lang="en-US" err="1">
                <a:cs typeface="Calibri"/>
              </a:rPr>
              <a:t>validatieset</a:t>
            </a:r>
            <a:r>
              <a:rPr lang="en-US">
                <a:cs typeface="Calibri"/>
              </a:rPr>
              <a:t> heel </a:t>
            </a:r>
            <a:r>
              <a:rPr lang="en-US" err="1">
                <a:cs typeface="Calibri"/>
              </a:rPr>
              <a:t>nieuw</a:t>
            </a:r>
            <a:r>
              <a:rPr lang="en-US">
                <a:cs typeface="Calibri"/>
              </a:rPr>
              <a:t> is. </a:t>
            </a:r>
            <a:r>
              <a:rPr lang="en-US" err="1">
                <a:cs typeface="Calibri"/>
              </a:rPr>
              <a:t>Dit</a:t>
            </a:r>
            <a:r>
              <a:rPr lang="en-US">
                <a:cs typeface="Calibri"/>
              </a:rPr>
              <a:t> is lager </a:t>
            </a:r>
            <a:r>
              <a:rPr lang="en-US" err="1">
                <a:cs typeface="Calibri"/>
              </a:rPr>
              <a:t>omdat</a:t>
            </a:r>
            <a:r>
              <a:rPr lang="en-US">
                <a:cs typeface="Calibri"/>
              </a:rPr>
              <a:t> </a:t>
            </a:r>
            <a:r>
              <a:rPr lang="en-US" err="1">
                <a:cs typeface="Calibri"/>
              </a:rPr>
              <a:t>er</a:t>
            </a:r>
            <a:r>
              <a:rPr lang="en-US">
                <a:cs typeface="Calibri"/>
              </a:rPr>
              <a:t> </a:t>
            </a:r>
            <a:r>
              <a:rPr lang="en-US" err="1">
                <a:cs typeface="Calibri"/>
              </a:rPr>
              <a:t>sprake</a:t>
            </a:r>
            <a:r>
              <a:rPr lang="en-US">
                <a:cs typeface="Calibri"/>
              </a:rPr>
              <a:t> is van overfitting, </a:t>
            </a:r>
            <a:r>
              <a:rPr lang="en-US" err="1">
                <a:cs typeface="Calibri"/>
              </a:rPr>
              <a:t>hij</a:t>
            </a:r>
            <a:r>
              <a:rPr lang="en-US">
                <a:cs typeface="Calibri"/>
              </a:rPr>
              <a:t> is </a:t>
            </a:r>
            <a:r>
              <a:rPr lang="en-US" err="1">
                <a:cs typeface="Calibri"/>
              </a:rPr>
              <a:t>teveel</a:t>
            </a:r>
            <a:r>
              <a:rPr lang="en-US">
                <a:cs typeface="Calibri"/>
              </a:rPr>
              <a:t> </a:t>
            </a:r>
            <a:r>
              <a:rPr lang="en-US" err="1">
                <a:cs typeface="Calibri"/>
              </a:rPr>
              <a:t>gefitted</a:t>
            </a:r>
            <a:r>
              <a:rPr lang="en-US">
                <a:cs typeface="Calibri"/>
              </a:rPr>
              <a:t> </a:t>
            </a:r>
            <a:r>
              <a:rPr lang="en-US" err="1">
                <a:cs typeface="Calibri"/>
              </a:rPr>
              <a:t>naar</a:t>
            </a:r>
            <a:r>
              <a:rPr lang="en-US">
                <a:cs typeface="Calibri"/>
              </a:rPr>
              <a:t> </a:t>
            </a:r>
            <a:r>
              <a:rPr lang="en-US" err="1">
                <a:cs typeface="Calibri"/>
              </a:rPr>
              <a:t>een</a:t>
            </a:r>
            <a:r>
              <a:rPr lang="en-US">
                <a:cs typeface="Calibri"/>
              </a:rPr>
              <a:t> </a:t>
            </a:r>
            <a:r>
              <a:rPr lang="en-US" err="1">
                <a:cs typeface="Calibri"/>
              </a:rPr>
              <a:t>bevolking</a:t>
            </a:r>
            <a:r>
              <a:rPr lang="en-US">
                <a:cs typeface="Calibri"/>
              </a:rPr>
              <a:t> dataset. </a:t>
            </a:r>
            <a:r>
              <a:rPr lang="en-US" err="1">
                <a:cs typeface="Calibri"/>
              </a:rPr>
              <a:t>Dit</a:t>
            </a:r>
            <a:r>
              <a:rPr lang="en-US">
                <a:cs typeface="Calibri"/>
              </a:rPr>
              <a:t> </a:t>
            </a:r>
            <a:r>
              <a:rPr lang="en-US" err="1">
                <a:cs typeface="Calibri"/>
              </a:rPr>
              <a:t>moet</a:t>
            </a:r>
            <a:r>
              <a:rPr lang="en-US">
                <a:cs typeface="Calibri"/>
              </a:rPr>
              <a:t> </a:t>
            </a:r>
            <a:r>
              <a:rPr lang="en-US" err="1">
                <a:cs typeface="Calibri"/>
              </a:rPr>
              <a:t>meer</a:t>
            </a:r>
            <a:r>
              <a:rPr lang="en-US">
                <a:cs typeface="Calibri"/>
              </a:rPr>
              <a:t> </a:t>
            </a:r>
            <a:r>
              <a:rPr lang="en-US" err="1">
                <a:cs typeface="Calibri"/>
              </a:rPr>
              <a:t>getuned</a:t>
            </a:r>
            <a:r>
              <a:rPr lang="en-US">
                <a:cs typeface="Calibri"/>
              </a:rPr>
              <a:t> </a:t>
            </a:r>
            <a:r>
              <a:rPr lang="en-US" err="1">
                <a:cs typeface="Calibri"/>
              </a:rPr>
              <a:t>worden</a:t>
            </a:r>
            <a:r>
              <a:rPr lang="en-US">
                <a:cs typeface="Calibri"/>
              </a:rPr>
              <a:t>.</a:t>
            </a:r>
          </a:p>
          <a:p>
            <a:endParaRPr lang="en-US"/>
          </a:p>
          <a:p>
            <a:endParaRPr lang="en-US"/>
          </a:p>
          <a:p>
            <a:r>
              <a:rPr lang="en-US"/>
              <a:t>We </a:t>
            </a:r>
            <a:r>
              <a:rPr lang="en-US" err="1"/>
              <a:t>hebben</a:t>
            </a:r>
            <a:r>
              <a:rPr lang="en-US"/>
              <a:t> </a:t>
            </a:r>
            <a:r>
              <a:rPr lang="en-US" err="1"/>
              <a:t>hiermee</a:t>
            </a:r>
            <a:r>
              <a:rPr lang="en-US"/>
              <a:t> </a:t>
            </a:r>
            <a:r>
              <a:rPr lang="en-US" err="1"/>
              <a:t>getest</a:t>
            </a:r>
            <a:r>
              <a:rPr lang="en-US"/>
              <a:t> of het </a:t>
            </a:r>
            <a:r>
              <a:rPr lang="en-US" err="1"/>
              <a:t>vergroten</a:t>
            </a:r>
            <a:r>
              <a:rPr lang="en-US"/>
              <a:t> van </a:t>
            </a:r>
            <a:r>
              <a:rPr lang="en-US" err="1"/>
              <a:t>onze</a:t>
            </a:r>
            <a:r>
              <a:rPr lang="en-US"/>
              <a:t> </a:t>
            </a:r>
            <a:r>
              <a:rPr lang="en-US" err="1"/>
              <a:t>gelabelde</a:t>
            </a:r>
            <a:r>
              <a:rPr lang="en-US"/>
              <a:t> dataset </a:t>
            </a:r>
            <a:r>
              <a:rPr lang="en-US" err="1"/>
              <a:t>een</a:t>
            </a:r>
            <a:r>
              <a:rPr lang="en-US"/>
              <a:t> </a:t>
            </a:r>
            <a:r>
              <a:rPr lang="en-US" err="1"/>
              <a:t>hogere</a:t>
            </a:r>
            <a:r>
              <a:rPr lang="en-US"/>
              <a:t> accuracy </a:t>
            </a:r>
            <a:r>
              <a:rPr lang="en-US" err="1"/>
              <a:t>zou</a:t>
            </a:r>
            <a:r>
              <a:rPr lang="en-US"/>
              <a:t> </a:t>
            </a:r>
            <a:r>
              <a:rPr lang="en-US" err="1"/>
              <a:t>geven</a:t>
            </a:r>
            <a:r>
              <a:rPr lang="en-US"/>
              <a:t>, maar </a:t>
            </a:r>
            <a:r>
              <a:rPr lang="en-US" err="1"/>
              <a:t>dit</a:t>
            </a:r>
            <a:r>
              <a:rPr lang="en-US"/>
              <a:t> is </a:t>
            </a:r>
            <a:r>
              <a:rPr lang="en-US" err="1"/>
              <a:t>zoals</a:t>
            </a:r>
            <a:r>
              <a:rPr lang="en-US"/>
              <a:t> </a:t>
            </a:r>
            <a:r>
              <a:rPr lang="en-US" err="1"/>
              <a:t>hier</a:t>
            </a:r>
            <a:r>
              <a:rPr lang="en-US"/>
              <a:t> </a:t>
            </a:r>
            <a:r>
              <a:rPr lang="en-US" err="1"/>
              <a:t>te</a:t>
            </a:r>
            <a:r>
              <a:rPr lang="en-US"/>
              <a:t> </a:t>
            </a:r>
            <a:r>
              <a:rPr lang="en-US" err="1"/>
              <a:t>zien</a:t>
            </a:r>
            <a:r>
              <a:rPr lang="en-US"/>
              <a:t> </a:t>
            </a:r>
            <a:r>
              <a:rPr lang="en-US" err="1"/>
              <a:t>niet</a:t>
            </a:r>
            <a:r>
              <a:rPr lang="en-US"/>
              <a:t> </a:t>
            </a:r>
            <a:r>
              <a:rPr lang="en-US" err="1"/>
              <a:t>gelukt</a:t>
            </a:r>
            <a:r>
              <a:rPr lang="en-US"/>
              <a:t>. </a:t>
            </a:r>
          </a:p>
          <a:p>
            <a:r>
              <a:rPr lang="en-US"/>
              <a:t>We </a:t>
            </a:r>
            <a:r>
              <a:rPr lang="en-US" err="1"/>
              <a:t>hebben</a:t>
            </a:r>
            <a:r>
              <a:rPr lang="en-US"/>
              <a:t> </a:t>
            </a:r>
            <a:r>
              <a:rPr lang="en-US" err="1"/>
              <a:t>ook</a:t>
            </a:r>
            <a:r>
              <a:rPr lang="en-US"/>
              <a:t> </a:t>
            </a:r>
            <a:r>
              <a:rPr lang="en-US" err="1"/>
              <a:t>geprobeer</a:t>
            </a:r>
            <a:r>
              <a:rPr lang="en-US"/>
              <a:t> om </a:t>
            </a:r>
            <a:r>
              <a:rPr lang="en-US" err="1"/>
              <a:t>een</a:t>
            </a:r>
            <a:r>
              <a:rPr lang="en-US"/>
              <a:t> model </a:t>
            </a:r>
            <a:r>
              <a:rPr lang="en-US" err="1"/>
              <a:t>te</a:t>
            </a:r>
            <a:r>
              <a:rPr lang="en-US"/>
              <a:t> </a:t>
            </a:r>
            <a:r>
              <a:rPr lang="en-US" err="1"/>
              <a:t>maken</a:t>
            </a:r>
            <a:r>
              <a:rPr lang="en-US"/>
              <a:t> met dataset 1 en dan de labels van dataset 2 </a:t>
            </a:r>
            <a:r>
              <a:rPr lang="en-US" err="1"/>
              <a:t>te</a:t>
            </a:r>
            <a:r>
              <a:rPr lang="en-US"/>
              <a:t> </a:t>
            </a:r>
            <a:r>
              <a:rPr lang="en-US" err="1"/>
              <a:t>voorspellen</a:t>
            </a:r>
            <a:r>
              <a:rPr lang="en-US"/>
              <a:t>, maar </a:t>
            </a:r>
            <a:r>
              <a:rPr lang="en-US" err="1"/>
              <a:t>ook</a:t>
            </a:r>
            <a:r>
              <a:rPr lang="en-US"/>
              <a:t> </a:t>
            </a:r>
            <a:r>
              <a:rPr lang="en-US" err="1"/>
              <a:t>dit</a:t>
            </a:r>
            <a:r>
              <a:rPr lang="en-US"/>
              <a:t> </a:t>
            </a:r>
            <a:r>
              <a:rPr lang="en-US" err="1"/>
              <a:t>gaf</a:t>
            </a:r>
            <a:r>
              <a:rPr lang="en-US"/>
              <a:t> </a:t>
            </a:r>
            <a:r>
              <a:rPr lang="en-US" err="1"/>
              <a:t>een</a:t>
            </a:r>
            <a:r>
              <a:rPr lang="en-US"/>
              <a:t> 0.50 : 0.50 </a:t>
            </a:r>
            <a:r>
              <a:rPr lang="en-US" err="1"/>
              <a:t>verhouding</a:t>
            </a:r>
            <a:r>
              <a:rPr lang="en-US"/>
              <a:t> </a:t>
            </a:r>
            <a:r>
              <a:rPr lang="en-US" err="1"/>
              <a:t>bij</a:t>
            </a:r>
            <a:r>
              <a:rPr lang="en-US"/>
              <a:t> de </a:t>
            </a:r>
            <a:r>
              <a:rPr lang="en-US" err="1"/>
              <a:t>interessante</a:t>
            </a:r>
            <a:r>
              <a:rPr lang="en-US"/>
              <a:t> </a:t>
            </a:r>
            <a:r>
              <a:rPr lang="en-US" err="1"/>
              <a:t>zinnen</a:t>
            </a:r>
            <a:r>
              <a:rPr lang="en-US"/>
              <a:t>. </a:t>
            </a:r>
            <a:endParaRPr lang="en-US">
              <a:cs typeface="Calibri"/>
            </a:endParaRPr>
          </a:p>
          <a:p>
            <a:r>
              <a:rPr lang="en-US" err="1"/>
              <a:t>Onze</a:t>
            </a:r>
            <a:r>
              <a:rPr lang="en-US"/>
              <a:t> </a:t>
            </a:r>
            <a:r>
              <a:rPr lang="en-US" err="1"/>
              <a:t>conclusie</a:t>
            </a:r>
            <a:r>
              <a:rPr lang="en-US"/>
              <a:t> </a:t>
            </a:r>
            <a:r>
              <a:rPr lang="en-US" err="1"/>
              <a:t>hieruit</a:t>
            </a:r>
            <a:r>
              <a:rPr lang="en-US"/>
              <a:t> is </a:t>
            </a:r>
            <a:r>
              <a:rPr lang="en-US" err="1"/>
              <a:t>dus</a:t>
            </a:r>
            <a:r>
              <a:rPr lang="en-US"/>
              <a:t> </a:t>
            </a:r>
            <a:r>
              <a:rPr lang="en-US" err="1"/>
              <a:t>dat</a:t>
            </a:r>
            <a:r>
              <a:rPr lang="en-US"/>
              <a:t> het </a:t>
            </a:r>
            <a:r>
              <a:rPr lang="en-US" err="1"/>
              <a:t>geen</a:t>
            </a:r>
            <a:r>
              <a:rPr lang="en-US"/>
              <a:t> </a:t>
            </a:r>
            <a:r>
              <a:rPr lang="en-US" err="1"/>
              <a:t>positief</a:t>
            </a:r>
            <a:r>
              <a:rPr lang="en-US"/>
              <a:t> effect </a:t>
            </a:r>
            <a:r>
              <a:rPr lang="en-US" err="1"/>
              <a:t>heeft</a:t>
            </a:r>
            <a:r>
              <a:rPr lang="en-US"/>
              <a:t> </a:t>
            </a:r>
            <a:r>
              <a:rPr lang="en-US" err="1"/>
              <a:t>gehad</a:t>
            </a:r>
            <a:r>
              <a:rPr lang="en-US"/>
              <a:t> op de </a:t>
            </a:r>
            <a:r>
              <a:rPr lang="en-US" err="1"/>
              <a:t>resultaten</a:t>
            </a:r>
            <a:r>
              <a:rPr lang="en-US"/>
              <a:t> en </a:t>
            </a:r>
            <a:r>
              <a:rPr lang="en-US" err="1"/>
              <a:t>dat</a:t>
            </a:r>
            <a:r>
              <a:rPr lang="en-US"/>
              <a:t> we </a:t>
            </a:r>
            <a:r>
              <a:rPr lang="en-US" err="1"/>
              <a:t>dus</a:t>
            </a:r>
            <a:r>
              <a:rPr lang="en-US"/>
              <a:t> </a:t>
            </a:r>
            <a:r>
              <a:rPr lang="en-US" err="1"/>
              <a:t>meer</a:t>
            </a:r>
            <a:r>
              <a:rPr lang="en-US"/>
              <a:t> </a:t>
            </a:r>
            <a:r>
              <a:rPr lang="en-US" err="1"/>
              <a:t>moeten</a:t>
            </a:r>
            <a:r>
              <a:rPr lang="en-US"/>
              <a:t> </a:t>
            </a:r>
            <a:r>
              <a:rPr lang="en-US" err="1"/>
              <a:t>kijken</a:t>
            </a:r>
            <a:r>
              <a:rPr lang="en-US"/>
              <a:t> </a:t>
            </a:r>
            <a:r>
              <a:rPr lang="en-US" err="1"/>
              <a:t>naar</a:t>
            </a:r>
            <a:r>
              <a:rPr lang="en-US"/>
              <a:t> het </a:t>
            </a:r>
            <a:r>
              <a:rPr lang="en-US" err="1"/>
              <a:t>verbeteren</a:t>
            </a:r>
            <a:r>
              <a:rPr lang="en-US"/>
              <a:t> van het model op </a:t>
            </a:r>
            <a:r>
              <a:rPr lang="en-US" err="1"/>
              <a:t>een</a:t>
            </a:r>
            <a:r>
              <a:rPr lang="en-US"/>
              <a:t> </a:t>
            </a:r>
            <a:r>
              <a:rPr lang="en-US" err="1"/>
              <a:t>andere</a:t>
            </a:r>
            <a:r>
              <a:rPr lang="en-US"/>
              <a:t> </a:t>
            </a:r>
            <a:r>
              <a:rPr lang="en-US" err="1"/>
              <a:t>manier</a:t>
            </a:r>
            <a:r>
              <a:rPr lang="en-US"/>
              <a:t>. </a:t>
            </a:r>
          </a:p>
          <a:p>
            <a:endParaRPr lang="en-US"/>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7D67A71A-0372-4B0D-9D10-7C967941DCCA}" type="slidenum">
              <a:rPr lang="nl" smtClean="0"/>
              <a:t>6</a:t>
            </a:fld>
            <a:endParaRPr lang="en-US"/>
          </a:p>
        </p:txBody>
      </p:sp>
    </p:spTree>
    <p:extLst>
      <p:ext uri="{BB962C8B-B14F-4D97-AF65-F5344CB8AC3E}">
        <p14:creationId xmlns:p14="http://schemas.microsoft.com/office/powerpoint/2010/main" val="123348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Deze</a:t>
            </a:r>
            <a:r>
              <a:rPr lang="en-US">
                <a:cs typeface="Calibri"/>
              </a:rPr>
              <a:t> </a:t>
            </a:r>
            <a:r>
              <a:rPr lang="en-US" err="1">
                <a:cs typeface="Calibri"/>
              </a:rPr>
              <a:t>woorden</a:t>
            </a:r>
            <a:r>
              <a:rPr lang="en-US">
                <a:cs typeface="Calibri"/>
              </a:rPr>
              <a:t> </a:t>
            </a:r>
            <a:r>
              <a:rPr lang="en-US" err="1">
                <a:cs typeface="Calibri"/>
              </a:rPr>
              <a:t>zijn</a:t>
            </a:r>
            <a:r>
              <a:rPr lang="en-US">
                <a:cs typeface="Calibri"/>
              </a:rPr>
              <a:t> door </a:t>
            </a:r>
            <a:r>
              <a:rPr lang="en-US" err="1">
                <a:cs typeface="Calibri"/>
              </a:rPr>
              <a:t>een</a:t>
            </a:r>
            <a:r>
              <a:rPr lang="en-US">
                <a:cs typeface="Calibri"/>
              </a:rPr>
              <a:t> </a:t>
            </a:r>
            <a:r>
              <a:rPr lang="en-US" err="1">
                <a:cs typeface="Calibri"/>
              </a:rPr>
              <a:t>NaiveBayes</a:t>
            </a:r>
            <a:r>
              <a:rPr lang="en-US">
                <a:cs typeface="Calibri"/>
              </a:rPr>
              <a:t> model </a:t>
            </a:r>
            <a:r>
              <a:rPr lang="en-US" err="1">
                <a:cs typeface="Calibri"/>
              </a:rPr>
              <a:t>gevonden</a:t>
            </a:r>
            <a:r>
              <a:rPr lang="en-US">
                <a:cs typeface="Calibri"/>
              </a:rPr>
              <a:t> </a:t>
            </a:r>
            <a:r>
              <a:rPr lang="en-US" err="1">
                <a:cs typeface="Calibri"/>
              </a:rPr>
              <a:t>als</a:t>
            </a:r>
            <a:r>
              <a:rPr lang="en-US">
                <a:cs typeface="Calibri"/>
              </a:rPr>
              <a:t> </a:t>
            </a:r>
            <a:r>
              <a:rPr lang="en-US" err="1">
                <a:cs typeface="Calibri"/>
              </a:rPr>
              <a:t>belangrijke</a:t>
            </a:r>
            <a:r>
              <a:rPr lang="en-US">
                <a:cs typeface="Calibri"/>
              </a:rPr>
              <a:t> </a:t>
            </a:r>
            <a:r>
              <a:rPr lang="en-US" err="1">
                <a:cs typeface="Calibri"/>
              </a:rPr>
              <a:t>factoren</a:t>
            </a:r>
            <a:r>
              <a:rPr lang="en-US">
                <a:cs typeface="Calibri"/>
              </a:rPr>
              <a:t>. Dus de contains(</a:t>
            </a:r>
            <a:r>
              <a:rPr lang="en-US" err="1">
                <a:cs typeface="Calibri"/>
              </a:rPr>
              <a:t>Hoeveel</a:t>
            </a:r>
            <a:r>
              <a:rPr lang="en-US">
                <a:cs typeface="Calibri"/>
              </a:rPr>
              <a:t>) </a:t>
            </a:r>
            <a:r>
              <a:rPr lang="en-US" err="1">
                <a:cs typeface="Calibri"/>
              </a:rPr>
              <a:t>betekend</a:t>
            </a:r>
            <a:r>
              <a:rPr lang="en-US">
                <a:cs typeface="Calibri"/>
              </a:rPr>
              <a:t>: </a:t>
            </a:r>
            <a:r>
              <a:rPr lang="en-US" err="1">
                <a:cs typeface="Calibri"/>
              </a:rPr>
              <a:t>Als</a:t>
            </a:r>
            <a:r>
              <a:rPr lang="en-US">
                <a:cs typeface="Calibri"/>
              </a:rPr>
              <a:t> het </a:t>
            </a:r>
            <a:r>
              <a:rPr lang="en-US" err="1">
                <a:cs typeface="Calibri"/>
              </a:rPr>
              <a:t>woord</a:t>
            </a:r>
            <a:r>
              <a:rPr lang="en-US">
                <a:cs typeface="Calibri"/>
              </a:rPr>
              <a:t> "</a:t>
            </a:r>
            <a:r>
              <a:rPr lang="en-US" err="1">
                <a:cs typeface="Calibri"/>
              </a:rPr>
              <a:t>Hoeveel</a:t>
            </a:r>
            <a:r>
              <a:rPr lang="en-US">
                <a:cs typeface="Calibri"/>
              </a:rPr>
              <a:t>" in </a:t>
            </a:r>
            <a:r>
              <a:rPr lang="en-US" err="1">
                <a:cs typeface="Calibri"/>
              </a:rPr>
              <a:t>een</a:t>
            </a:r>
            <a:r>
              <a:rPr lang="en-US">
                <a:cs typeface="Calibri"/>
              </a:rPr>
              <a:t> zin </a:t>
            </a:r>
            <a:r>
              <a:rPr lang="en-US" err="1">
                <a:cs typeface="Calibri"/>
              </a:rPr>
              <a:t>voorkomt</a:t>
            </a:r>
            <a:r>
              <a:rPr lang="en-US">
                <a:cs typeface="Calibri"/>
              </a:rPr>
              <a:t> is </a:t>
            </a:r>
            <a:r>
              <a:rPr lang="en-US" err="1">
                <a:cs typeface="Calibri"/>
              </a:rPr>
              <a:t>er</a:t>
            </a:r>
            <a:r>
              <a:rPr lang="en-US">
                <a:cs typeface="Calibri"/>
              </a:rPr>
              <a:t> </a:t>
            </a:r>
            <a:r>
              <a:rPr lang="en-US" err="1">
                <a:cs typeface="Calibri"/>
              </a:rPr>
              <a:t>een</a:t>
            </a:r>
            <a:r>
              <a:rPr lang="en-US">
                <a:cs typeface="Calibri"/>
              </a:rPr>
              <a:t> hoge kans dat het om een als ons gelabelde interessante zin gaat.</a:t>
            </a:r>
            <a:endParaRPr lang="en-US"/>
          </a:p>
        </p:txBody>
      </p:sp>
      <p:sp>
        <p:nvSpPr>
          <p:cNvPr id="4" name="Slide Number Placeholder 3"/>
          <p:cNvSpPr>
            <a:spLocks noGrp="1"/>
          </p:cNvSpPr>
          <p:nvPr>
            <p:ph type="sldNum" sz="quarter" idx="5"/>
          </p:nvPr>
        </p:nvSpPr>
        <p:spPr/>
        <p:txBody>
          <a:bodyPr/>
          <a:lstStyle/>
          <a:p>
            <a:fld id="{7D67A71A-0372-4B0D-9D10-7C967941DCCA}" type="slidenum">
              <a:rPr lang="nl" smtClean="0"/>
              <a:t>7</a:t>
            </a:fld>
            <a:endParaRPr lang="en-US"/>
          </a:p>
        </p:txBody>
      </p:sp>
    </p:spTree>
    <p:extLst>
      <p:ext uri="{BB962C8B-B14F-4D97-AF65-F5344CB8AC3E}">
        <p14:creationId xmlns:p14="http://schemas.microsoft.com/office/powerpoint/2010/main" val="4118350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Ik heb de conclusie wat aangepast, maar het lukt niet om die tekst wat kleiner te krijgen in het groen, Het gaat er dus om dat het model te overfitted was en dat we dit moeten oplossen door de benoemde dingen te doen. Het kan zijn dat we naar teveel features kijken en het tunenen van de parameters zal ook zeker helpen. </a:t>
            </a:r>
          </a:p>
        </p:txBody>
      </p:sp>
      <p:sp>
        <p:nvSpPr>
          <p:cNvPr id="4" name="Slide Number Placeholder 3"/>
          <p:cNvSpPr>
            <a:spLocks noGrp="1"/>
          </p:cNvSpPr>
          <p:nvPr>
            <p:ph type="sldNum" sz="quarter" idx="5"/>
          </p:nvPr>
        </p:nvSpPr>
        <p:spPr/>
        <p:txBody>
          <a:bodyPr/>
          <a:lstStyle/>
          <a:p>
            <a:fld id="{7D67A71A-0372-4B0D-9D10-7C967941DCCA}" type="slidenum">
              <a:rPr lang="nl"/>
              <a:t>8</a:t>
            </a:fld>
            <a:endParaRPr lang="en-US"/>
          </a:p>
        </p:txBody>
      </p:sp>
    </p:spTree>
    <p:extLst>
      <p:ext uri="{BB962C8B-B14F-4D97-AF65-F5344CB8AC3E}">
        <p14:creationId xmlns:p14="http://schemas.microsoft.com/office/powerpoint/2010/main" val="105662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CD814C8-F66B-4915-9FEC-D62A1DED085F}" type="slidenum">
              <a:rPr lang="de-DE" smtClean="0"/>
              <a:t>‹#›</a:t>
            </a:fld>
            <a:endParaRPr lang="de-DE"/>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26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79211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278994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CD814C8-F66B-4915-9FEC-D62A1DED085F}" type="slidenum">
              <a:rPr lang="de-DE" smtClean="0"/>
              <a:t>‹#›</a:t>
            </a:fld>
            <a:endParaRPr lang="de-DE"/>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92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14576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089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3BDC-9EAE-49FE-9892-958C9F845175}" type="datetimeFigureOut">
              <a:rPr lang="de-DE" smtClean="0"/>
              <a:t>19.10.2018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04511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953BDC-9EAE-49FE-9892-958C9F845175}" type="datetimeFigureOut">
              <a:rPr lang="de-DE" smtClean="0"/>
              <a:t>19.10.2018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960709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953BDC-9EAE-49FE-9892-958C9F845175}" type="datetimeFigureOut">
              <a:rPr lang="de-DE" smtClean="0"/>
              <a:t>19.10.2018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210839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53BDC-9EAE-49FE-9892-958C9F845175}" type="datetimeFigureOut">
              <a:rPr lang="de-DE" smtClean="0"/>
              <a:t>19.10.2018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67940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19.10.2018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22301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766204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19.10.2018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665156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570722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676509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Image 10" descr="footer-Beet.jpg"/>
          <p:cNvPicPr>
            <a:picLocks noChangeAspect="1"/>
          </p:cNvPicPr>
          <p:nvPr userDrawn="1"/>
        </p:nvPicPr>
        <p:blipFill>
          <a:blip r:embed="rId2" cstate="print"/>
          <a:stretch>
            <a:fillRect/>
          </a:stretch>
        </p:blipFill>
        <p:spPr>
          <a:xfrm>
            <a:off x="0" y="5529264"/>
            <a:ext cx="12192000" cy="1328737"/>
          </a:xfrm>
          <a:prstGeom prst="rect">
            <a:avLst/>
          </a:prstGeom>
        </p:spPr>
      </p:pic>
      <p:sp>
        <p:nvSpPr>
          <p:cNvPr id="23" name="Title Placeholder 1"/>
          <p:cNvSpPr>
            <a:spLocks noGrp="1"/>
          </p:cNvSpPr>
          <p:nvPr>
            <p:ph type="title"/>
          </p:nvPr>
        </p:nvSpPr>
        <p:spPr>
          <a:xfrm>
            <a:off x="596901" y="185739"/>
            <a:ext cx="10985500" cy="920750"/>
          </a:xfrm>
          <a:prstGeom prst="rect">
            <a:avLst/>
          </a:prstGeom>
        </p:spPr>
        <p:txBody>
          <a:bodyPr vert="horz" lIns="0" tIns="0" rIns="0" bIns="0" rtlCol="0" anchor="ctr" anchorCtr="0">
            <a:normAutofit/>
          </a:bodyPr>
          <a:lstStyle/>
          <a:p>
            <a:r>
              <a:rPr lang="en-US" noProof="0"/>
              <a:t>Click to edit Master title style</a:t>
            </a:r>
          </a:p>
        </p:txBody>
      </p:sp>
      <p:sp>
        <p:nvSpPr>
          <p:cNvPr id="21" name="Content Placeholder 20"/>
          <p:cNvSpPr>
            <a:spLocks noGrp="1"/>
          </p:cNvSpPr>
          <p:nvPr>
            <p:ph sz="quarter" idx="17"/>
          </p:nvPr>
        </p:nvSpPr>
        <p:spPr>
          <a:xfrm>
            <a:off x="599018" y="1263408"/>
            <a:ext cx="11000316"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12"/>
          </p:nvPr>
        </p:nvSpPr>
        <p:spPr>
          <a:xfrm>
            <a:off x="5577029" y="6516090"/>
            <a:ext cx="1037943"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a:p>
        </p:txBody>
      </p:sp>
      <p:grpSp>
        <p:nvGrpSpPr>
          <p:cNvPr id="38" name="Group 37"/>
          <p:cNvGrpSpPr/>
          <p:nvPr userDrawn="1"/>
        </p:nvGrpSpPr>
        <p:grpSpPr bwMode="gray">
          <a:xfrm>
            <a:off x="10633829" y="6325019"/>
            <a:ext cx="95419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a:latin typeface="Arial" pitchFamily="34" charset="0"/>
              </a:endParaRPr>
            </a:p>
          </p:txBody>
        </p:sp>
      </p:grpSp>
    </p:spTree>
    <p:extLst>
      <p:ext uri="{BB962C8B-B14F-4D97-AF65-F5344CB8AC3E}">
        <p14:creationId xmlns:p14="http://schemas.microsoft.com/office/powerpoint/2010/main" val="288416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53BDC-9EAE-49FE-9892-958C9F845175}" type="datetimeFigureOut">
              <a:rPr lang="de-DE" smtClean="0"/>
              <a:t>19.10.2018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1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3BDC-9EAE-49FE-9892-958C9F845175}" type="datetimeFigureOut">
              <a:rPr lang="de-DE" smtClean="0"/>
              <a:t>19.10.2018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5270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953BDC-9EAE-49FE-9892-958C9F845175}" type="datetimeFigureOut">
              <a:rPr lang="de-DE" smtClean="0"/>
              <a:t>19.10.2018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07949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953BDC-9EAE-49FE-9892-958C9F845175}" type="datetimeFigureOut">
              <a:rPr lang="de-DE" smtClean="0"/>
              <a:t>19.10.2018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43913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53BDC-9EAE-49FE-9892-958C9F845175}" type="datetimeFigureOut">
              <a:rPr lang="de-DE" smtClean="0"/>
              <a:t>19.10.2018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647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19.10.2018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0278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19.10.2018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93203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A953BDC-9EAE-49FE-9892-958C9F845175}" type="datetimeFigureOut">
              <a:rPr lang="de-DE" smtClean="0"/>
              <a:t>19.10.2018</a:t>
            </a:fld>
            <a:endParaRPr lang="de-D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de-D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CD814C8-F66B-4915-9FEC-D62A1DED085F}" type="slidenum">
              <a:rPr lang="de-DE" smtClean="0"/>
              <a:t>‹#›</a:t>
            </a:fld>
            <a:endParaRPr lang="de-DE"/>
          </a:p>
        </p:txBody>
      </p:sp>
    </p:spTree>
    <p:extLst>
      <p:ext uri="{BB962C8B-B14F-4D97-AF65-F5344CB8AC3E}">
        <p14:creationId xmlns:p14="http://schemas.microsoft.com/office/powerpoint/2010/main" val="138828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A953BDC-9EAE-49FE-9892-958C9F845175}" type="datetimeFigureOut">
              <a:rPr lang="de-DE" smtClean="0"/>
              <a:t>19.10.2018</a:t>
            </a:fld>
            <a:endParaRPr lang="de-D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de-D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CD814C8-F66B-4915-9FEC-D62A1DED085F}" type="slidenum">
              <a:rPr lang="de-DE" smtClean="0"/>
              <a:t>‹#›</a:t>
            </a:fld>
            <a:endParaRPr lang="de-DE"/>
          </a:p>
        </p:txBody>
      </p:sp>
    </p:spTree>
    <p:extLst>
      <p:ext uri="{BB962C8B-B14F-4D97-AF65-F5344CB8AC3E}">
        <p14:creationId xmlns:p14="http://schemas.microsoft.com/office/powerpoint/2010/main" val="134963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E7818327-9D44-4214-BEC7-F7463A8BD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1">
              <a:lumMod val="85000"/>
              <a:lumOff val="1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id="{2075684D-DCAF-4EBE-B5A7-108C6343203D}"/>
              </a:ext>
            </a:extLst>
          </p:cNvPr>
          <p:cNvPicPr>
            <a:picLocks noChangeAspect="1"/>
          </p:cNvPicPr>
          <p:nvPr/>
        </p:nvPicPr>
        <p:blipFill rotWithShape="1">
          <a:blip r:embed="rId2">
            <a:alphaModFix amt="25000"/>
            <a:extLst/>
          </a:blip>
          <a:srcRect r="11111"/>
          <a:stretch/>
        </p:blipFill>
        <p:spPr>
          <a:xfrm>
            <a:off x="0" y="-33513"/>
            <a:ext cx="12191980" cy="6858000"/>
          </a:xfrm>
          <a:prstGeom prst="rect">
            <a:avLst/>
          </a:prstGeom>
        </p:spPr>
      </p:pic>
      <p:cxnSp>
        <p:nvCxnSpPr>
          <p:cNvPr id="31" name="Straight Connector 10">
            <a:extLst>
              <a:ext uri="{FF2B5EF4-FFF2-40B4-BE49-F238E27FC236}">
                <a16:creationId xmlns:a16="http://schemas.microsoft.com/office/drawing/2014/main" id="{F896B7D9-8894-4E5C-8DCF-35BECF8D36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1109980" y="882376"/>
            <a:ext cx="9966960" cy="2926080"/>
          </a:xfrm>
        </p:spPr>
        <p:txBody>
          <a:bodyPr>
            <a:normAutofit/>
          </a:bodyPr>
          <a:lstStyle/>
          <a:p>
            <a:r>
              <a:rPr lang="de-DE">
                <a:cs typeface="Calibri Light"/>
              </a:rPr>
              <a:t>CBS Chatbot</a:t>
            </a:r>
            <a:endParaRPr lang="de-DE"/>
          </a:p>
        </p:txBody>
      </p:sp>
      <p:sp>
        <p:nvSpPr>
          <p:cNvPr id="3" name="TextBox 2">
            <a:extLst>
              <a:ext uri="{FF2B5EF4-FFF2-40B4-BE49-F238E27FC236}">
                <a16:creationId xmlns:a16="http://schemas.microsoft.com/office/drawing/2014/main" id="{6D3A1BB1-E772-47D2-B15F-AE30B9E05A91}"/>
              </a:ext>
            </a:extLst>
          </p:cNvPr>
          <p:cNvSpPr txBox="1"/>
          <p:nvPr/>
        </p:nvSpPr>
        <p:spPr>
          <a:xfrm>
            <a:off x="4101791" y="3915937"/>
            <a:ext cx="404417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Jan, Askin, </a:t>
            </a:r>
            <a:r>
              <a:rPr lang="en-US" err="1">
                <a:solidFill>
                  <a:schemeClr val="bg1"/>
                </a:solidFill>
              </a:rPr>
              <a:t>Seyma</a:t>
            </a:r>
            <a:r>
              <a:rPr lang="en-US">
                <a:solidFill>
                  <a:schemeClr val="bg1"/>
                </a:solidFill>
              </a:rPr>
              <a:t>, Timo</a:t>
            </a:r>
          </a:p>
        </p:txBody>
      </p:sp>
    </p:spTree>
    <p:extLst>
      <p:ext uri="{BB962C8B-B14F-4D97-AF65-F5344CB8AC3E}">
        <p14:creationId xmlns:p14="http://schemas.microsoft.com/office/powerpoint/2010/main" val="3351439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BF0E-645A-4C4A-B56E-44A8B400324A}"/>
              </a:ext>
            </a:extLst>
          </p:cNvPr>
          <p:cNvSpPr>
            <a:spLocks noGrp="1"/>
          </p:cNvSpPr>
          <p:nvPr>
            <p:ph type="title"/>
          </p:nvPr>
        </p:nvSpPr>
        <p:spPr>
          <a:xfrm>
            <a:off x="1109980" y="3895344"/>
            <a:ext cx="9966960" cy="1490472"/>
          </a:xfrm>
        </p:spPr>
        <p:txBody>
          <a:bodyPr vert="horz" lIns="91440" tIns="45720" rIns="91440" bIns="45720" rtlCol="0" anchor="b">
            <a:normAutofit/>
          </a:bodyPr>
          <a:lstStyle/>
          <a:p>
            <a:pPr algn="ctr">
              <a:lnSpc>
                <a:spcPct val="85000"/>
              </a:lnSpc>
            </a:pPr>
            <a:r>
              <a:rPr lang="en-US" sz="6600" b="1" cap="all"/>
              <a:t>Questions?</a:t>
            </a:r>
          </a:p>
        </p:txBody>
      </p:sp>
      <p:pic>
        <p:nvPicPr>
          <p:cNvPr id="7" name="Graphic 6" descr="Magnifying glass">
            <a:extLst>
              <a:ext uri="{FF2B5EF4-FFF2-40B4-BE49-F238E27FC236}">
                <a16:creationId xmlns:a16="http://schemas.microsoft.com/office/drawing/2014/main" id="{A88AEA29-F710-4EC6-A5D4-A262EFC367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7633" y="838090"/>
            <a:ext cx="2796733" cy="2796733"/>
          </a:xfrm>
          <a:prstGeom prst="rect">
            <a:avLst/>
          </a:prstGeom>
        </p:spPr>
      </p:pic>
    </p:spTree>
    <p:extLst>
      <p:ext uri="{BB962C8B-B14F-4D97-AF65-F5344CB8AC3E}">
        <p14:creationId xmlns:p14="http://schemas.microsoft.com/office/powerpoint/2010/main" val="138584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A1AD-6F5E-48FE-ABED-0B684FA71EA5}"/>
              </a:ext>
            </a:extLst>
          </p:cNvPr>
          <p:cNvSpPr>
            <a:spLocks noGrp="1"/>
          </p:cNvSpPr>
          <p:nvPr>
            <p:ph type="title"/>
          </p:nvPr>
        </p:nvSpPr>
        <p:spPr>
          <a:xfrm>
            <a:off x="653145" y="609599"/>
            <a:ext cx="3364378" cy="5606143"/>
          </a:xfrm>
        </p:spPr>
        <p:txBody>
          <a:bodyPr>
            <a:normAutofit/>
          </a:bodyPr>
          <a:lstStyle/>
          <a:p>
            <a:r>
              <a:rPr lang="en-US" sz="4800">
                <a:cs typeface="Calibri Light"/>
              </a:rPr>
              <a:t>Table of contents</a:t>
            </a:r>
            <a:endParaRPr lang="en-US"/>
          </a:p>
        </p:txBody>
      </p:sp>
      <p:graphicFrame>
        <p:nvGraphicFramePr>
          <p:cNvPr id="5" name="Content Placeholder 2">
            <a:extLst>
              <a:ext uri="{FF2B5EF4-FFF2-40B4-BE49-F238E27FC236}">
                <a16:creationId xmlns:a16="http://schemas.microsoft.com/office/drawing/2014/main" id="{0CA20A15-D023-4CE7-A0BD-0C0F68E331A2}"/>
              </a:ext>
            </a:extLst>
          </p:cNvPr>
          <p:cNvGraphicFramePr>
            <a:graphicFrameLocks noGrp="1"/>
          </p:cNvGraphicFramePr>
          <p:nvPr>
            <p:ph idx="1"/>
            <p:extLst>
              <p:ext uri="{D42A27DB-BD31-4B8C-83A1-F6EECF244321}">
                <p14:modId xmlns:p14="http://schemas.microsoft.com/office/powerpoint/2010/main" val="1947887415"/>
              </p:ext>
            </p:extLst>
          </p:nvPr>
        </p:nvGraphicFramePr>
        <p:xfrm>
          <a:off x="4588145" y="1171103"/>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5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A594-9AD1-4A6E-8EB3-0AB291438720}"/>
              </a:ext>
            </a:extLst>
          </p:cNvPr>
          <p:cNvSpPr>
            <a:spLocks noGrp="1"/>
          </p:cNvSpPr>
          <p:nvPr>
            <p:ph type="title"/>
          </p:nvPr>
        </p:nvSpPr>
        <p:spPr>
          <a:xfrm>
            <a:off x="1143000" y="609600"/>
            <a:ext cx="9875520" cy="1356360"/>
          </a:xfrm>
        </p:spPr>
        <p:txBody>
          <a:bodyPr>
            <a:normAutofit/>
          </a:bodyPr>
          <a:lstStyle/>
          <a:p>
            <a:r>
              <a:rPr lang="en-US"/>
              <a:t>Previous Week</a:t>
            </a:r>
          </a:p>
        </p:txBody>
      </p:sp>
      <p:graphicFrame>
        <p:nvGraphicFramePr>
          <p:cNvPr id="6" name="Content Placeholder 2">
            <a:extLst>
              <a:ext uri="{FF2B5EF4-FFF2-40B4-BE49-F238E27FC236}">
                <a16:creationId xmlns:a16="http://schemas.microsoft.com/office/drawing/2014/main" id="{5BBC779B-2273-4C71-93F0-30B52EED888E}"/>
              </a:ext>
            </a:extLst>
          </p:cNvPr>
          <p:cNvGraphicFramePr>
            <a:graphicFrameLocks noGrp="1"/>
          </p:cNvGraphicFramePr>
          <p:nvPr>
            <p:ph idx="1"/>
            <p:extLst>
              <p:ext uri="{D42A27DB-BD31-4B8C-83A1-F6EECF244321}">
                <p14:modId xmlns:p14="http://schemas.microsoft.com/office/powerpoint/2010/main" val="2643439123"/>
              </p:ext>
            </p:extLst>
          </p:nvPr>
        </p:nvGraphicFramePr>
        <p:xfrm>
          <a:off x="1042358" y="2226643"/>
          <a:ext cx="9872663" cy="3797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hthoek 2">
            <a:extLst>
              <a:ext uri="{FF2B5EF4-FFF2-40B4-BE49-F238E27FC236}">
                <a16:creationId xmlns:a16="http://schemas.microsoft.com/office/drawing/2014/main" id="{0FCC2DF6-6841-4C19-A127-BF0FCD88B4E5}"/>
              </a:ext>
            </a:extLst>
          </p:cNvPr>
          <p:cNvSpPr/>
          <p:nvPr/>
        </p:nvSpPr>
        <p:spPr>
          <a:xfrm>
            <a:off x="5974813" y="3244334"/>
            <a:ext cx="242374" cy="369332"/>
          </a:xfrm>
          <a:prstGeom prst="rect">
            <a:avLst/>
          </a:prstGeom>
        </p:spPr>
        <p:txBody>
          <a:bodyPr wrap="none">
            <a:spAutoFit/>
          </a:bodyPr>
          <a:lstStyle/>
          <a:p>
            <a:r>
              <a:rPr lang="nl-NL">
                <a:solidFill>
                  <a:srgbClr val="000000"/>
                </a:solidFill>
                <a:latin typeface="Times New Roman" panose="02020603050405020304" pitchFamily="18" charset="0"/>
              </a:rPr>
              <a:t> </a:t>
            </a:r>
            <a:endParaRPr lang="nl-NL"/>
          </a:p>
        </p:txBody>
      </p:sp>
    </p:spTree>
    <p:extLst>
      <p:ext uri="{BB962C8B-B14F-4D97-AF65-F5344CB8AC3E}">
        <p14:creationId xmlns:p14="http://schemas.microsoft.com/office/powerpoint/2010/main" val="131226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69" name="Straight Connector 68">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B4114A-D5C2-4EFA-A0AC-39F96BF18827}"/>
              </a:ext>
            </a:extLst>
          </p:cNvPr>
          <p:cNvSpPr>
            <a:spLocks noGrp="1"/>
          </p:cNvSpPr>
          <p:nvPr>
            <p:ph type="title"/>
          </p:nvPr>
        </p:nvSpPr>
        <p:spPr>
          <a:xfrm>
            <a:off x="1109980" y="4623749"/>
            <a:ext cx="9966960" cy="1490472"/>
          </a:xfrm>
        </p:spPr>
        <p:txBody>
          <a:bodyPr vert="horz" lIns="91440" tIns="45720" rIns="91440" bIns="45720" rtlCol="0" anchor="b">
            <a:normAutofit/>
          </a:bodyPr>
          <a:lstStyle/>
          <a:p>
            <a:pPr algn="ctr">
              <a:lnSpc>
                <a:spcPct val="85000"/>
              </a:lnSpc>
            </a:pPr>
            <a:r>
              <a:rPr lang="en-US" sz="2800" b="1" cap="all"/>
              <a:t>Previous week | Findings of Visualizing Data</a:t>
            </a:r>
          </a:p>
        </p:txBody>
      </p:sp>
      <p:sp>
        <p:nvSpPr>
          <p:cNvPr id="3" name="Content Placeholder 2">
            <a:extLst>
              <a:ext uri="{FF2B5EF4-FFF2-40B4-BE49-F238E27FC236}">
                <a16:creationId xmlns:a16="http://schemas.microsoft.com/office/drawing/2014/main" id="{80E6BBF9-AB04-4190-B158-6D64B24CBFF1}"/>
              </a:ext>
            </a:extLst>
          </p:cNvPr>
          <p:cNvSpPr>
            <a:spLocks noGrp="1"/>
          </p:cNvSpPr>
          <p:nvPr>
            <p:ph idx="1"/>
          </p:nvPr>
        </p:nvSpPr>
        <p:spPr>
          <a:xfrm>
            <a:off x="1709530" y="6070984"/>
            <a:ext cx="8767860" cy="721416"/>
          </a:xfrm>
        </p:spPr>
        <p:txBody>
          <a:bodyPr vert="horz" lIns="91440" tIns="45720" rIns="91440" bIns="45720" rtlCol="0">
            <a:normAutofit/>
          </a:bodyPr>
          <a:lstStyle/>
          <a:p>
            <a:pPr marL="0" indent="0" algn="ctr">
              <a:buNone/>
            </a:pPr>
            <a:r>
              <a:rPr lang="en-US" sz="2000"/>
              <a:t>Naïve Bayes Accuracy</a:t>
            </a:r>
          </a:p>
        </p:txBody>
      </p:sp>
      <p:pic>
        <p:nvPicPr>
          <p:cNvPr id="4" name="Picture 5">
            <a:extLst>
              <a:ext uri="{FF2B5EF4-FFF2-40B4-BE49-F238E27FC236}">
                <a16:creationId xmlns:a16="http://schemas.microsoft.com/office/drawing/2014/main" id="{0CFFBFB7-E74A-4CD8-AB2E-F131EAF8FC91}"/>
              </a:ext>
            </a:extLst>
          </p:cNvPr>
          <p:cNvPicPr>
            <a:picLocks noChangeAspect="1"/>
          </p:cNvPicPr>
          <p:nvPr/>
        </p:nvPicPr>
        <p:blipFill>
          <a:blip r:embed="rId3"/>
          <a:stretch>
            <a:fillRect/>
          </a:stretch>
        </p:blipFill>
        <p:spPr>
          <a:xfrm>
            <a:off x="3084946" y="338780"/>
            <a:ext cx="5999017" cy="5187530"/>
          </a:xfrm>
          <a:prstGeom prst="rect">
            <a:avLst/>
          </a:prstGeom>
        </p:spPr>
      </p:pic>
      <p:sp>
        <p:nvSpPr>
          <p:cNvPr id="7" name="TextBox 6">
            <a:extLst>
              <a:ext uri="{FF2B5EF4-FFF2-40B4-BE49-F238E27FC236}">
                <a16:creationId xmlns:a16="http://schemas.microsoft.com/office/drawing/2014/main" id="{A43CEE85-DE79-4A75-8276-1D503736AD1D}"/>
              </a:ext>
            </a:extLst>
          </p:cNvPr>
          <p:cNvSpPr txBox="1"/>
          <p:nvPr/>
        </p:nvSpPr>
        <p:spPr>
          <a:xfrm>
            <a:off x="3650673" y="1330036"/>
            <a:ext cx="2800927"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solidFill>
                  <a:schemeClr val="bg1"/>
                </a:solidFill>
              </a:rPr>
              <a:t>80%</a:t>
            </a:r>
            <a:endParaRPr lang="en-US"/>
          </a:p>
        </p:txBody>
      </p:sp>
      <p:sp>
        <p:nvSpPr>
          <p:cNvPr id="8" name="TextBox 7">
            <a:extLst>
              <a:ext uri="{FF2B5EF4-FFF2-40B4-BE49-F238E27FC236}">
                <a16:creationId xmlns:a16="http://schemas.microsoft.com/office/drawing/2014/main" id="{C58D866C-6D0D-4AEF-8017-6F5552FB1D82}"/>
              </a:ext>
            </a:extLst>
          </p:cNvPr>
          <p:cNvSpPr txBox="1"/>
          <p:nvPr/>
        </p:nvSpPr>
        <p:spPr>
          <a:xfrm>
            <a:off x="5590309" y="1283854"/>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20%</a:t>
            </a:r>
            <a:endParaRPr lang="en-US"/>
          </a:p>
        </p:txBody>
      </p:sp>
      <p:sp>
        <p:nvSpPr>
          <p:cNvPr id="14" name="TextBox 13">
            <a:extLst>
              <a:ext uri="{FF2B5EF4-FFF2-40B4-BE49-F238E27FC236}">
                <a16:creationId xmlns:a16="http://schemas.microsoft.com/office/drawing/2014/main" id="{0C936A90-8CD7-460B-B5DE-40DD5D5D1D29}"/>
              </a:ext>
            </a:extLst>
          </p:cNvPr>
          <p:cNvSpPr txBox="1"/>
          <p:nvPr/>
        </p:nvSpPr>
        <p:spPr>
          <a:xfrm>
            <a:off x="5636490" y="31773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70%</a:t>
            </a:r>
          </a:p>
        </p:txBody>
      </p:sp>
      <p:sp>
        <p:nvSpPr>
          <p:cNvPr id="15" name="TextBox 14">
            <a:extLst>
              <a:ext uri="{FF2B5EF4-FFF2-40B4-BE49-F238E27FC236}">
                <a16:creationId xmlns:a16="http://schemas.microsoft.com/office/drawing/2014/main" id="{72530082-281B-4ADD-B4DC-B87F135EE66F}"/>
              </a:ext>
            </a:extLst>
          </p:cNvPr>
          <p:cNvSpPr txBox="1"/>
          <p:nvPr/>
        </p:nvSpPr>
        <p:spPr>
          <a:xfrm>
            <a:off x="3650671" y="31773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30%</a:t>
            </a:r>
          </a:p>
        </p:txBody>
      </p:sp>
      <p:sp>
        <p:nvSpPr>
          <p:cNvPr id="17" name="TextBox 16">
            <a:extLst>
              <a:ext uri="{FF2B5EF4-FFF2-40B4-BE49-F238E27FC236}">
                <a16:creationId xmlns:a16="http://schemas.microsoft.com/office/drawing/2014/main" id="{30AE11B5-D200-4F5B-B4BB-5F77B90C704C}"/>
              </a:ext>
            </a:extLst>
          </p:cNvPr>
          <p:cNvSpPr txBox="1"/>
          <p:nvPr/>
        </p:nvSpPr>
        <p:spPr>
          <a:xfrm>
            <a:off x="521854" y="1006762"/>
            <a:ext cx="280092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450 sentences</a:t>
            </a:r>
            <a:endParaRPr lang="en-US" err="1"/>
          </a:p>
        </p:txBody>
      </p:sp>
      <p:sp>
        <p:nvSpPr>
          <p:cNvPr id="18" name="TextBox 17">
            <a:extLst>
              <a:ext uri="{FF2B5EF4-FFF2-40B4-BE49-F238E27FC236}">
                <a16:creationId xmlns:a16="http://schemas.microsoft.com/office/drawing/2014/main" id="{73A24673-2BB7-4FA9-883C-7A205380C124}"/>
              </a:ext>
            </a:extLst>
          </p:cNvPr>
          <p:cNvSpPr txBox="1"/>
          <p:nvPr/>
        </p:nvSpPr>
        <p:spPr>
          <a:xfrm>
            <a:off x="521854" y="2900217"/>
            <a:ext cx="280092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100</a:t>
            </a:r>
            <a:endParaRPr lang="en-US" err="1"/>
          </a:p>
          <a:p>
            <a:pPr algn="ctr"/>
            <a:r>
              <a:rPr lang="en-US" sz="3600"/>
              <a:t>sentences</a:t>
            </a:r>
            <a:endParaRPr lang="en-US"/>
          </a:p>
        </p:txBody>
      </p:sp>
    </p:spTree>
    <p:extLst>
      <p:ext uri="{BB962C8B-B14F-4D97-AF65-F5344CB8AC3E}">
        <p14:creationId xmlns:p14="http://schemas.microsoft.com/office/powerpoint/2010/main" val="386593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69" name="Straight Connector 68">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B4114A-D5C2-4EFA-A0AC-39F96BF18827}"/>
              </a:ext>
            </a:extLst>
          </p:cNvPr>
          <p:cNvSpPr>
            <a:spLocks noGrp="1"/>
          </p:cNvSpPr>
          <p:nvPr>
            <p:ph type="title"/>
          </p:nvPr>
        </p:nvSpPr>
        <p:spPr>
          <a:xfrm>
            <a:off x="1109980" y="4623749"/>
            <a:ext cx="9966960" cy="1490472"/>
          </a:xfrm>
        </p:spPr>
        <p:txBody>
          <a:bodyPr vert="horz" lIns="91440" tIns="45720" rIns="91440" bIns="45720" rtlCol="0" anchor="b">
            <a:normAutofit/>
          </a:bodyPr>
          <a:lstStyle/>
          <a:p>
            <a:pPr algn="ctr">
              <a:lnSpc>
                <a:spcPct val="85000"/>
              </a:lnSpc>
            </a:pPr>
            <a:r>
              <a:rPr lang="en-US" sz="2800" b="1" cap="all"/>
              <a:t>this week | Findings of Visualizing Data</a:t>
            </a:r>
          </a:p>
        </p:txBody>
      </p:sp>
      <p:sp>
        <p:nvSpPr>
          <p:cNvPr id="3" name="Content Placeholder 2">
            <a:extLst>
              <a:ext uri="{FF2B5EF4-FFF2-40B4-BE49-F238E27FC236}">
                <a16:creationId xmlns:a16="http://schemas.microsoft.com/office/drawing/2014/main" id="{80E6BBF9-AB04-4190-B158-6D64B24CBFF1}"/>
              </a:ext>
            </a:extLst>
          </p:cNvPr>
          <p:cNvSpPr>
            <a:spLocks noGrp="1"/>
          </p:cNvSpPr>
          <p:nvPr>
            <p:ph idx="1"/>
          </p:nvPr>
        </p:nvSpPr>
        <p:spPr>
          <a:xfrm>
            <a:off x="1709530" y="6070984"/>
            <a:ext cx="8767860" cy="721416"/>
          </a:xfrm>
        </p:spPr>
        <p:txBody>
          <a:bodyPr vert="horz" lIns="91440" tIns="45720" rIns="91440" bIns="45720" rtlCol="0">
            <a:normAutofit/>
          </a:bodyPr>
          <a:lstStyle/>
          <a:p>
            <a:pPr marL="0" indent="0" algn="ctr">
              <a:buNone/>
            </a:pPr>
            <a:r>
              <a:rPr lang="en-US" sz="2000"/>
              <a:t>Naïve Bayes Accuracy</a:t>
            </a:r>
          </a:p>
        </p:txBody>
      </p:sp>
      <p:sp>
        <p:nvSpPr>
          <p:cNvPr id="17" name="TextBox 16">
            <a:extLst>
              <a:ext uri="{FF2B5EF4-FFF2-40B4-BE49-F238E27FC236}">
                <a16:creationId xmlns:a16="http://schemas.microsoft.com/office/drawing/2014/main" id="{30AE11B5-D200-4F5B-B4BB-5F77B90C704C}"/>
              </a:ext>
            </a:extLst>
          </p:cNvPr>
          <p:cNvSpPr txBox="1"/>
          <p:nvPr/>
        </p:nvSpPr>
        <p:spPr>
          <a:xfrm>
            <a:off x="521854" y="1006762"/>
            <a:ext cx="280092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984</a:t>
            </a:r>
            <a:endParaRPr lang="en-US"/>
          </a:p>
          <a:p>
            <a:pPr algn="ctr"/>
            <a:r>
              <a:rPr lang="en-US" sz="3600"/>
              <a:t>sentences</a:t>
            </a:r>
            <a:endParaRPr lang="en-US"/>
          </a:p>
        </p:txBody>
      </p:sp>
      <p:sp>
        <p:nvSpPr>
          <p:cNvPr id="18" name="TextBox 17">
            <a:extLst>
              <a:ext uri="{FF2B5EF4-FFF2-40B4-BE49-F238E27FC236}">
                <a16:creationId xmlns:a16="http://schemas.microsoft.com/office/drawing/2014/main" id="{73A24673-2BB7-4FA9-883C-7A205380C124}"/>
              </a:ext>
            </a:extLst>
          </p:cNvPr>
          <p:cNvSpPr txBox="1"/>
          <p:nvPr/>
        </p:nvSpPr>
        <p:spPr>
          <a:xfrm>
            <a:off x="521854" y="2900217"/>
            <a:ext cx="280092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214</a:t>
            </a:r>
            <a:endParaRPr lang="en-US" err="1"/>
          </a:p>
          <a:p>
            <a:pPr algn="ctr"/>
            <a:r>
              <a:rPr lang="en-US" sz="3600"/>
              <a:t>sentences</a:t>
            </a:r>
            <a:endParaRPr lang="en-US"/>
          </a:p>
        </p:txBody>
      </p:sp>
      <p:pic>
        <p:nvPicPr>
          <p:cNvPr id="6" name="Picture 8">
            <a:extLst>
              <a:ext uri="{FF2B5EF4-FFF2-40B4-BE49-F238E27FC236}">
                <a16:creationId xmlns:a16="http://schemas.microsoft.com/office/drawing/2014/main" id="{F43B3A51-CA2A-492C-B832-5A01F93C5C95}"/>
              </a:ext>
            </a:extLst>
          </p:cNvPr>
          <p:cNvPicPr>
            <a:picLocks noChangeAspect="1"/>
          </p:cNvPicPr>
          <p:nvPr/>
        </p:nvPicPr>
        <p:blipFill>
          <a:blip r:embed="rId3"/>
          <a:stretch>
            <a:fillRect/>
          </a:stretch>
        </p:blipFill>
        <p:spPr>
          <a:xfrm>
            <a:off x="3617343" y="436958"/>
            <a:ext cx="6208142" cy="5164578"/>
          </a:xfrm>
          <a:prstGeom prst="rect">
            <a:avLst/>
          </a:prstGeom>
        </p:spPr>
      </p:pic>
    </p:spTree>
    <p:extLst>
      <p:ext uri="{BB962C8B-B14F-4D97-AF65-F5344CB8AC3E}">
        <p14:creationId xmlns:p14="http://schemas.microsoft.com/office/powerpoint/2010/main" val="45711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69" name="Straight Connector 68">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B4114A-D5C2-4EFA-A0AC-39F96BF18827}"/>
              </a:ext>
            </a:extLst>
          </p:cNvPr>
          <p:cNvSpPr>
            <a:spLocks noGrp="1"/>
          </p:cNvSpPr>
          <p:nvPr>
            <p:ph type="title"/>
          </p:nvPr>
        </p:nvSpPr>
        <p:spPr>
          <a:xfrm>
            <a:off x="1109980" y="4623749"/>
            <a:ext cx="9966960" cy="1490472"/>
          </a:xfrm>
        </p:spPr>
        <p:txBody>
          <a:bodyPr vert="horz" lIns="91440" tIns="45720" rIns="91440" bIns="45720" rtlCol="0" anchor="b">
            <a:normAutofit/>
          </a:bodyPr>
          <a:lstStyle/>
          <a:p>
            <a:pPr algn="ctr">
              <a:lnSpc>
                <a:spcPct val="85000"/>
              </a:lnSpc>
            </a:pPr>
            <a:r>
              <a:rPr lang="en-US" sz="2800" b="1" cap="all"/>
              <a:t>this week | Findings of Visualizing Data</a:t>
            </a:r>
          </a:p>
        </p:txBody>
      </p:sp>
      <p:sp>
        <p:nvSpPr>
          <p:cNvPr id="3" name="Content Placeholder 2">
            <a:extLst>
              <a:ext uri="{FF2B5EF4-FFF2-40B4-BE49-F238E27FC236}">
                <a16:creationId xmlns:a16="http://schemas.microsoft.com/office/drawing/2014/main" id="{80E6BBF9-AB04-4190-B158-6D64B24CBFF1}"/>
              </a:ext>
            </a:extLst>
          </p:cNvPr>
          <p:cNvSpPr>
            <a:spLocks noGrp="1"/>
          </p:cNvSpPr>
          <p:nvPr>
            <p:ph idx="1"/>
          </p:nvPr>
        </p:nvSpPr>
        <p:spPr>
          <a:xfrm>
            <a:off x="1709530" y="6070984"/>
            <a:ext cx="8767860" cy="721416"/>
          </a:xfrm>
        </p:spPr>
        <p:txBody>
          <a:bodyPr vert="horz" lIns="91440" tIns="45720" rIns="91440" bIns="45720" rtlCol="0">
            <a:normAutofit/>
          </a:bodyPr>
          <a:lstStyle/>
          <a:p>
            <a:pPr marL="0" indent="0" algn="ctr">
              <a:buNone/>
            </a:pPr>
            <a:r>
              <a:rPr lang="en-US" sz="2000"/>
              <a:t>Naïve Bayes Accuracy</a:t>
            </a:r>
          </a:p>
        </p:txBody>
      </p:sp>
      <p:sp>
        <p:nvSpPr>
          <p:cNvPr id="17" name="TextBox 16">
            <a:extLst>
              <a:ext uri="{FF2B5EF4-FFF2-40B4-BE49-F238E27FC236}">
                <a16:creationId xmlns:a16="http://schemas.microsoft.com/office/drawing/2014/main" id="{30AE11B5-D200-4F5B-B4BB-5F77B90C704C}"/>
              </a:ext>
            </a:extLst>
          </p:cNvPr>
          <p:cNvSpPr txBox="1"/>
          <p:nvPr/>
        </p:nvSpPr>
        <p:spPr>
          <a:xfrm>
            <a:off x="521854" y="1006762"/>
            <a:ext cx="280092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1790</a:t>
            </a:r>
            <a:endParaRPr lang="en-US"/>
          </a:p>
          <a:p>
            <a:pPr algn="ctr"/>
            <a:r>
              <a:rPr lang="en-US" sz="3600"/>
              <a:t>sentences</a:t>
            </a:r>
            <a:endParaRPr lang="en-US"/>
          </a:p>
        </p:txBody>
      </p:sp>
      <p:sp>
        <p:nvSpPr>
          <p:cNvPr id="18" name="TextBox 17">
            <a:extLst>
              <a:ext uri="{FF2B5EF4-FFF2-40B4-BE49-F238E27FC236}">
                <a16:creationId xmlns:a16="http://schemas.microsoft.com/office/drawing/2014/main" id="{73A24673-2BB7-4FA9-883C-7A205380C124}"/>
              </a:ext>
            </a:extLst>
          </p:cNvPr>
          <p:cNvSpPr txBox="1"/>
          <p:nvPr/>
        </p:nvSpPr>
        <p:spPr>
          <a:xfrm>
            <a:off x="521854" y="2900217"/>
            <a:ext cx="280092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397</a:t>
            </a:r>
            <a:endParaRPr lang="en-US" err="1"/>
          </a:p>
          <a:p>
            <a:pPr algn="ctr"/>
            <a:r>
              <a:rPr lang="en-US" sz="3600"/>
              <a:t>sentences</a:t>
            </a:r>
            <a:endParaRPr lang="en-US"/>
          </a:p>
        </p:txBody>
      </p:sp>
      <p:pic>
        <p:nvPicPr>
          <p:cNvPr id="4" name="Picture 4">
            <a:extLst>
              <a:ext uri="{FF2B5EF4-FFF2-40B4-BE49-F238E27FC236}">
                <a16:creationId xmlns:a16="http://schemas.microsoft.com/office/drawing/2014/main" id="{B1CBEFBC-6CCD-4FF6-9EDE-B36DC3D941EE}"/>
              </a:ext>
            </a:extLst>
          </p:cNvPr>
          <p:cNvPicPr>
            <a:picLocks noChangeAspect="1"/>
          </p:cNvPicPr>
          <p:nvPr/>
        </p:nvPicPr>
        <p:blipFill>
          <a:blip r:embed="rId3"/>
          <a:stretch>
            <a:fillRect/>
          </a:stretch>
        </p:blipFill>
        <p:spPr>
          <a:xfrm>
            <a:off x="3458135" y="736163"/>
            <a:ext cx="5892051" cy="4534026"/>
          </a:xfrm>
          <a:prstGeom prst="rect">
            <a:avLst/>
          </a:prstGeom>
        </p:spPr>
      </p:pic>
    </p:spTree>
    <p:extLst>
      <p:ext uri="{BB962C8B-B14F-4D97-AF65-F5344CB8AC3E}">
        <p14:creationId xmlns:p14="http://schemas.microsoft.com/office/powerpoint/2010/main" val="135485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A594-9AD1-4A6E-8EB3-0AB291438720}"/>
              </a:ext>
            </a:extLst>
          </p:cNvPr>
          <p:cNvSpPr>
            <a:spLocks noGrp="1"/>
          </p:cNvSpPr>
          <p:nvPr>
            <p:ph type="title"/>
          </p:nvPr>
        </p:nvSpPr>
        <p:spPr>
          <a:xfrm>
            <a:off x="1143000" y="609600"/>
            <a:ext cx="9875520" cy="1356360"/>
          </a:xfrm>
        </p:spPr>
        <p:txBody>
          <a:bodyPr>
            <a:normAutofit/>
          </a:bodyPr>
          <a:lstStyle/>
          <a:p>
            <a:r>
              <a:rPr lang="en-US"/>
              <a:t>Most Informative Features</a:t>
            </a:r>
          </a:p>
        </p:txBody>
      </p:sp>
      <p:graphicFrame>
        <p:nvGraphicFramePr>
          <p:cNvPr id="6" name="Content Placeholder 2">
            <a:extLst>
              <a:ext uri="{FF2B5EF4-FFF2-40B4-BE49-F238E27FC236}">
                <a16:creationId xmlns:a16="http://schemas.microsoft.com/office/drawing/2014/main" id="{5BBC779B-2273-4C71-93F0-30B52EED888E}"/>
              </a:ext>
            </a:extLst>
          </p:cNvPr>
          <p:cNvGraphicFramePr>
            <a:graphicFrameLocks noGrp="1"/>
          </p:cNvGraphicFramePr>
          <p:nvPr>
            <p:ph idx="1"/>
            <p:extLst>
              <p:ext uri="{D42A27DB-BD31-4B8C-83A1-F6EECF244321}">
                <p14:modId xmlns:p14="http://schemas.microsoft.com/office/powerpoint/2010/main" val="3926222155"/>
              </p:ext>
            </p:extLst>
          </p:nvPr>
        </p:nvGraphicFramePr>
        <p:xfrm>
          <a:off x="1042358" y="2226643"/>
          <a:ext cx="9872663" cy="3797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hthoek 2">
            <a:extLst>
              <a:ext uri="{FF2B5EF4-FFF2-40B4-BE49-F238E27FC236}">
                <a16:creationId xmlns:a16="http://schemas.microsoft.com/office/drawing/2014/main" id="{0FCC2DF6-6841-4C19-A127-BF0FCD88B4E5}"/>
              </a:ext>
            </a:extLst>
          </p:cNvPr>
          <p:cNvSpPr/>
          <p:nvPr/>
        </p:nvSpPr>
        <p:spPr>
          <a:xfrm>
            <a:off x="5974813" y="3244334"/>
            <a:ext cx="242374" cy="369332"/>
          </a:xfrm>
          <a:prstGeom prst="rect">
            <a:avLst/>
          </a:prstGeom>
        </p:spPr>
        <p:txBody>
          <a:bodyPr wrap="none">
            <a:spAutoFit/>
          </a:bodyPr>
          <a:lstStyle/>
          <a:p>
            <a:r>
              <a:rPr lang="nl-NL">
                <a:solidFill>
                  <a:srgbClr val="000000"/>
                </a:solidFill>
                <a:latin typeface="Times New Roman" panose="02020603050405020304" pitchFamily="18" charset="0"/>
              </a:rPr>
              <a:t> </a:t>
            </a:r>
            <a:endParaRPr lang="nl-NL"/>
          </a:p>
        </p:txBody>
      </p:sp>
      <p:pic>
        <p:nvPicPr>
          <p:cNvPr id="4" name="Picture 3">
            <a:extLst>
              <a:ext uri="{FF2B5EF4-FFF2-40B4-BE49-F238E27FC236}">
                <a16:creationId xmlns:a16="http://schemas.microsoft.com/office/drawing/2014/main" id="{B92916E6-6871-4729-93DF-1FD79853FAB2}"/>
              </a:ext>
            </a:extLst>
          </p:cNvPr>
          <p:cNvPicPr>
            <a:picLocks noChangeAspect="1"/>
          </p:cNvPicPr>
          <p:nvPr/>
        </p:nvPicPr>
        <p:blipFill>
          <a:blip r:embed="rId8"/>
          <a:stretch>
            <a:fillRect/>
          </a:stretch>
        </p:blipFill>
        <p:spPr>
          <a:xfrm>
            <a:off x="913837" y="1965960"/>
            <a:ext cx="10333845" cy="3997967"/>
          </a:xfrm>
          <a:prstGeom prst="rect">
            <a:avLst/>
          </a:prstGeom>
        </p:spPr>
      </p:pic>
    </p:spTree>
    <p:extLst>
      <p:ext uri="{BB962C8B-B14F-4D97-AF65-F5344CB8AC3E}">
        <p14:creationId xmlns:p14="http://schemas.microsoft.com/office/powerpoint/2010/main" val="111634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B54C89A-2D0B-4062-BF97-CA51B69D7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07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4091C99A-98BE-457D-87BD-7B9B6EDDC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34761"/>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60A769C-8991-4FDE-89A0-A218E5BF6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9642" y="0"/>
            <a:ext cx="462235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320C1-9C8D-44A2-BA49-A2B03BF3B7A9}"/>
              </a:ext>
            </a:extLst>
          </p:cNvPr>
          <p:cNvSpPr>
            <a:spLocks noGrp="1"/>
          </p:cNvSpPr>
          <p:nvPr>
            <p:ph type="title"/>
          </p:nvPr>
        </p:nvSpPr>
        <p:spPr>
          <a:xfrm>
            <a:off x="7989455" y="609599"/>
            <a:ext cx="3574471" cy="5403273"/>
          </a:xfrm>
        </p:spPr>
        <p:txBody>
          <a:bodyPr>
            <a:normAutofit/>
          </a:bodyPr>
          <a:lstStyle/>
          <a:p>
            <a:r>
              <a:rPr lang="en-US" sz="6000">
                <a:solidFill>
                  <a:srgbClr val="FFFFFF"/>
                </a:solidFill>
              </a:rPr>
              <a:t>CSV Reader</a:t>
            </a:r>
            <a:endParaRPr lang="en-US"/>
          </a:p>
        </p:txBody>
      </p:sp>
      <p:graphicFrame>
        <p:nvGraphicFramePr>
          <p:cNvPr id="12" name="Content Placeholder 2">
            <a:extLst>
              <a:ext uri="{FF2B5EF4-FFF2-40B4-BE49-F238E27FC236}">
                <a16:creationId xmlns:a16="http://schemas.microsoft.com/office/drawing/2014/main" id="{88497FED-2440-4841-B9AC-29BA1FDB8FCB}"/>
              </a:ext>
            </a:extLst>
          </p:cNvPr>
          <p:cNvGraphicFramePr>
            <a:graphicFrameLocks noGrp="1"/>
          </p:cNvGraphicFramePr>
          <p:nvPr>
            <p:ph idx="1"/>
            <p:extLst>
              <p:ext uri="{D42A27DB-BD31-4B8C-83A1-F6EECF244321}">
                <p14:modId xmlns:p14="http://schemas.microsoft.com/office/powerpoint/2010/main" val="2758484949"/>
              </p:ext>
            </p:extLst>
          </p:nvPr>
        </p:nvGraphicFramePr>
        <p:xfrm>
          <a:off x="849723" y="610676"/>
          <a:ext cx="6054725" cy="5132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ectangle 22">
            <a:extLst>
              <a:ext uri="{FF2B5EF4-FFF2-40B4-BE49-F238E27FC236}">
                <a16:creationId xmlns:a16="http://schemas.microsoft.com/office/drawing/2014/main" id="{855CA58E-F8D8-4DF3-B813-C2585E0AB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580053" y="232295"/>
            <a:ext cx="398087"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4" name="Rechthoek 3">
            <a:extLst>
              <a:ext uri="{FF2B5EF4-FFF2-40B4-BE49-F238E27FC236}">
                <a16:creationId xmlns:a16="http://schemas.microsoft.com/office/drawing/2014/main" id="{634DA674-5019-48A2-BC90-0EA27BE98D93}"/>
              </a:ext>
            </a:extLst>
          </p:cNvPr>
          <p:cNvSpPr/>
          <p:nvPr/>
        </p:nvSpPr>
        <p:spPr>
          <a:xfrm>
            <a:off x="7580053" y="9079"/>
            <a:ext cx="4622358" cy="6839842"/>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nl-NL"/>
          </a:p>
        </p:txBody>
      </p:sp>
      <p:sp>
        <p:nvSpPr>
          <p:cNvPr id="5" name="Tekstvak 4">
            <a:extLst>
              <a:ext uri="{FF2B5EF4-FFF2-40B4-BE49-F238E27FC236}">
                <a16:creationId xmlns:a16="http://schemas.microsoft.com/office/drawing/2014/main" id="{0AAE1E80-A3DD-4205-8213-738535D754AE}"/>
              </a:ext>
            </a:extLst>
          </p:cNvPr>
          <p:cNvSpPr txBox="1"/>
          <p:nvPr/>
        </p:nvSpPr>
        <p:spPr>
          <a:xfrm>
            <a:off x="8209280" y="1985300"/>
            <a:ext cx="2983345" cy="2308324"/>
          </a:xfrm>
          <a:prstGeom prst="rect">
            <a:avLst/>
          </a:prstGeom>
          <a:noFill/>
        </p:spPr>
        <p:txBody>
          <a:bodyPr wrap="square" rtlCol="0">
            <a:spAutoFit/>
          </a:bodyPr>
          <a:lstStyle/>
          <a:p>
            <a:r>
              <a:rPr lang="en-US" sz="4800">
                <a:solidFill>
                  <a:srgbClr val="FFFFFF"/>
                </a:solidFill>
              </a:rPr>
              <a:t>Conclusion about the difference</a:t>
            </a:r>
            <a:endParaRPr lang="nl-NL" sz="4800"/>
          </a:p>
        </p:txBody>
      </p:sp>
    </p:spTree>
    <p:extLst>
      <p:ext uri="{BB962C8B-B14F-4D97-AF65-F5344CB8AC3E}">
        <p14:creationId xmlns:p14="http://schemas.microsoft.com/office/powerpoint/2010/main" val="322652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A594-9AD1-4A6E-8EB3-0AB291438720}"/>
              </a:ext>
            </a:extLst>
          </p:cNvPr>
          <p:cNvSpPr>
            <a:spLocks noGrp="1"/>
          </p:cNvSpPr>
          <p:nvPr>
            <p:ph type="title"/>
          </p:nvPr>
        </p:nvSpPr>
        <p:spPr>
          <a:xfrm>
            <a:off x="1143000" y="609600"/>
            <a:ext cx="9875520" cy="1356360"/>
          </a:xfrm>
        </p:spPr>
        <p:txBody>
          <a:bodyPr>
            <a:normAutofit/>
          </a:bodyPr>
          <a:lstStyle/>
          <a:p>
            <a:r>
              <a:rPr lang="en-US"/>
              <a:t>Upcoming Week</a:t>
            </a:r>
          </a:p>
        </p:txBody>
      </p:sp>
      <p:graphicFrame>
        <p:nvGraphicFramePr>
          <p:cNvPr id="6" name="Content Placeholder 2">
            <a:extLst>
              <a:ext uri="{FF2B5EF4-FFF2-40B4-BE49-F238E27FC236}">
                <a16:creationId xmlns:a16="http://schemas.microsoft.com/office/drawing/2014/main" id="{5BBC779B-2273-4C71-93F0-30B52EED888E}"/>
              </a:ext>
            </a:extLst>
          </p:cNvPr>
          <p:cNvGraphicFramePr>
            <a:graphicFrameLocks noGrp="1"/>
          </p:cNvGraphicFramePr>
          <p:nvPr>
            <p:ph idx="1"/>
            <p:extLst>
              <p:ext uri="{D42A27DB-BD31-4B8C-83A1-F6EECF244321}">
                <p14:modId xmlns:p14="http://schemas.microsoft.com/office/powerpoint/2010/main" val="4294462471"/>
              </p:ext>
            </p:extLst>
          </p:nvPr>
        </p:nvGraphicFramePr>
        <p:xfrm>
          <a:off x="1157378" y="2284153"/>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hthoek 2">
            <a:extLst>
              <a:ext uri="{FF2B5EF4-FFF2-40B4-BE49-F238E27FC236}">
                <a16:creationId xmlns:a16="http://schemas.microsoft.com/office/drawing/2014/main" id="{0FCC2DF6-6841-4C19-A127-BF0FCD88B4E5}"/>
              </a:ext>
            </a:extLst>
          </p:cNvPr>
          <p:cNvSpPr/>
          <p:nvPr/>
        </p:nvSpPr>
        <p:spPr>
          <a:xfrm>
            <a:off x="5974813" y="3244334"/>
            <a:ext cx="242374" cy="369332"/>
          </a:xfrm>
          <a:prstGeom prst="rect">
            <a:avLst/>
          </a:prstGeom>
        </p:spPr>
        <p:txBody>
          <a:bodyPr wrap="none">
            <a:spAutoFit/>
          </a:bodyPr>
          <a:lstStyle/>
          <a:p>
            <a:r>
              <a:rPr lang="nl-NL">
                <a:solidFill>
                  <a:srgbClr val="000000"/>
                </a:solidFill>
                <a:latin typeface="Times New Roman" panose="02020603050405020304" pitchFamily="18" charset="0"/>
              </a:rPr>
              <a:t> </a:t>
            </a:r>
            <a:endParaRPr lang="nl-NL"/>
          </a:p>
        </p:txBody>
      </p:sp>
    </p:spTree>
    <p:extLst>
      <p:ext uri="{BB962C8B-B14F-4D97-AF65-F5344CB8AC3E}">
        <p14:creationId xmlns:p14="http://schemas.microsoft.com/office/powerpoint/2010/main" val="357187300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1_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AE03B508C05847806E8CA1F9ACD734" ma:contentTypeVersion="4" ma:contentTypeDescription="Een nieuw document maken." ma:contentTypeScope="" ma:versionID="b5559d1cf538a18bac53d68f9a160055">
  <xsd:schema xmlns:xsd="http://www.w3.org/2001/XMLSchema" xmlns:xs="http://www.w3.org/2001/XMLSchema" xmlns:p="http://schemas.microsoft.com/office/2006/metadata/properties" xmlns:ns2="6fa92205-762c-4da8-8215-640bd5bef01d" targetNamespace="http://schemas.microsoft.com/office/2006/metadata/properties" ma:root="true" ma:fieldsID="6be6defa1dfbe5cc051ed490b7c388a9" ns2:_="">
    <xsd:import namespace="6fa92205-762c-4da8-8215-640bd5bef01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a92205-762c-4da8-8215-640bd5be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DA5672-7882-411B-B05C-A74FF5F601DC}">
  <ds:schemaRefs>
    <ds:schemaRef ds:uri="6fa92205-762c-4da8-8215-640bd5bef0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9DBC58-6E3E-4F5E-BC2D-A0B4A9DB9680}">
  <ds:schemaRefs>
    <ds:schemaRef ds:uri="http://schemas.microsoft.com/sharepoint/v3/contenttype/forms"/>
  </ds:schemaRefs>
</ds:datastoreItem>
</file>

<file path=customXml/itemProps3.xml><?xml version="1.0" encoding="utf-8"?>
<ds:datastoreItem xmlns:ds="http://schemas.openxmlformats.org/officeDocument/2006/customXml" ds:itemID="{D6672BDA-B23E-41C0-8F79-610EB6958311}">
  <ds:schemaRefs>
    <ds:schemaRef ds:uri="6fa92205-762c-4da8-8215-640bd5bef01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6</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Basis</vt:lpstr>
      <vt:lpstr>1_Basis</vt:lpstr>
      <vt:lpstr>CBS Chatbot</vt:lpstr>
      <vt:lpstr>Table of contents</vt:lpstr>
      <vt:lpstr>Previous Week</vt:lpstr>
      <vt:lpstr>Previous week | Findings of Visualizing Data</vt:lpstr>
      <vt:lpstr>this week | Findings of Visualizing Data</vt:lpstr>
      <vt:lpstr>this week | Findings of Visualizing Data</vt:lpstr>
      <vt:lpstr>Most Informative Features</vt:lpstr>
      <vt:lpstr>CSV Reader</vt:lpstr>
      <vt:lpstr>Upcoming Week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CBS Chatbot</dc:title>
  <dc:creator>Şeyma Irılmazbilek</dc:creator>
  <cp:revision>2</cp:revision>
  <dcterms:created xsi:type="dcterms:W3CDTF">2018-10-04T10:28:30Z</dcterms:created>
  <dcterms:modified xsi:type="dcterms:W3CDTF">2018-10-19T10:53:06Z</dcterms:modified>
</cp:coreProperties>
</file>