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4"/>
  </p:notesMasterIdLst>
  <p:sldIdLst>
    <p:sldId id="256" r:id="rId6"/>
    <p:sldId id="257" r:id="rId7"/>
    <p:sldId id="267" r:id="rId8"/>
    <p:sldId id="288" r:id="rId9"/>
    <p:sldId id="290" r:id="rId10"/>
    <p:sldId id="289" r:id="rId11"/>
    <p:sldId id="266" r:id="rId12"/>
    <p:sldId id="260" r:id="rId13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681AE-CE13-479C-BA26-86597832C297}" v="1347" dt="2018-11-02T11:20:34.527"/>
    <p1510:client id="{9B1EA718-D71C-D2DA-0BA2-68743D41857B}" v="1" dt="2018-11-02T11:22:03.161"/>
    <p1510:client id="{D6DF5B8B-B60B-F15F-334A-77C793424804}" v="114" dt="2018-11-02T11:43:20.681"/>
    <p1510:client id="{6C639F98-EB5D-F14F-B1AE-505DA0D0B98F}" v="116" dt="2018-11-02T12:12:12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onnet, T. (15072924)" userId="S::15072924@student.hhs.nl::6dfa7817-e48f-46ef-8384-52ed36abf355" providerId="AD" clId="Web-{6C639F98-EB5D-F14F-B1AE-505DA0D0B98F}"/>
    <pc:docChg chg="addSld delSld modSld sldOrd">
      <pc:chgData name="Frionnet, T. (15072924)" userId="S::15072924@student.hhs.nl::6dfa7817-e48f-46ef-8384-52ed36abf355" providerId="AD" clId="Web-{6C639F98-EB5D-F14F-B1AE-505DA0D0B98F}" dt="2018-11-02T12:12:13.089" v="258" actId="20577"/>
      <pc:docMkLst>
        <pc:docMk/>
      </pc:docMkLst>
      <pc:sldChg chg="add del">
        <pc:chgData name="Frionnet, T. (15072924)" userId="S::15072924@student.hhs.nl::6dfa7817-e48f-46ef-8384-52ed36abf355" providerId="AD" clId="Web-{6C639F98-EB5D-F14F-B1AE-505DA0D0B98F}" dt="2018-11-02T12:02:33.365" v="3"/>
        <pc:sldMkLst>
          <pc:docMk/>
          <pc:sldMk cId="1312260069" sldId="267"/>
        </pc:sldMkLst>
      </pc:sldChg>
      <pc:sldChg chg="del">
        <pc:chgData name="Frionnet, T. (15072924)" userId="S::15072924@student.hhs.nl::6dfa7817-e48f-46ef-8384-52ed36abf355" providerId="AD" clId="Web-{6C639F98-EB5D-F14F-B1AE-505DA0D0B98F}" dt="2018-11-02T12:02:14.067" v="0"/>
        <pc:sldMkLst>
          <pc:docMk/>
          <pc:sldMk cId="3865937520" sldId="280"/>
        </pc:sldMkLst>
      </pc:sldChg>
      <pc:sldChg chg="del">
        <pc:chgData name="Frionnet, T. (15072924)" userId="S::15072924@student.hhs.nl::6dfa7817-e48f-46ef-8384-52ed36abf355" providerId="AD" clId="Web-{6C639F98-EB5D-F14F-B1AE-505DA0D0B98F}" dt="2018-11-02T12:02:15.458" v="1"/>
        <pc:sldMkLst>
          <pc:docMk/>
          <pc:sldMk cId="457112625" sldId="283"/>
        </pc:sldMkLst>
      </pc:sldChg>
      <pc:sldChg chg="del">
        <pc:chgData name="Frionnet, T. (15072924)" userId="S::15072924@student.hhs.nl::6dfa7817-e48f-46ef-8384-52ed36abf355" providerId="AD" clId="Web-{6C639F98-EB5D-F14F-B1AE-505DA0D0B98F}" dt="2018-11-02T12:04:29.634" v="74"/>
        <pc:sldMkLst>
          <pc:docMk/>
          <pc:sldMk cId="3226526547" sldId="284"/>
        </pc:sldMkLst>
      </pc:sldChg>
      <pc:sldChg chg="del">
        <pc:chgData name="Frionnet, T. (15072924)" userId="S::15072924@student.hhs.nl::6dfa7817-e48f-46ef-8384-52ed36abf355" providerId="AD" clId="Web-{6C639F98-EB5D-F14F-B1AE-505DA0D0B98F}" dt="2018-11-02T12:02:51.146" v="4"/>
        <pc:sldMkLst>
          <pc:docMk/>
          <pc:sldMk cId="1354859790" sldId="287"/>
        </pc:sldMkLst>
      </pc:sldChg>
      <pc:sldChg chg="modSp">
        <pc:chgData name="Frionnet, T. (15072924)" userId="S::15072924@student.hhs.nl::6dfa7817-e48f-46ef-8384-52ed36abf355" providerId="AD" clId="Web-{6C639F98-EB5D-F14F-B1AE-505DA0D0B98F}" dt="2018-11-02T12:07:28.032" v="75" actId="1076"/>
        <pc:sldMkLst>
          <pc:docMk/>
          <pc:sldMk cId="438950464" sldId="288"/>
        </pc:sldMkLst>
        <pc:spChg chg="mod">
          <ac:chgData name="Frionnet, T. (15072924)" userId="S::15072924@student.hhs.nl::6dfa7817-e48f-46ef-8384-52ed36abf355" providerId="AD" clId="Web-{6C639F98-EB5D-F14F-B1AE-505DA0D0B98F}" dt="2018-11-02T12:07:28.032" v="75" actId="1076"/>
          <ac:spMkLst>
            <pc:docMk/>
            <pc:sldMk cId="438950464" sldId="288"/>
            <ac:spMk id="2" creationId="{26986A4A-3BF3-46F4-B138-7C29B47E1D20}"/>
          </ac:spMkLst>
        </pc:spChg>
      </pc:sldChg>
      <pc:sldChg chg="modSp ord">
        <pc:chgData name="Frionnet, T. (15072924)" userId="S::15072924@student.hhs.nl::6dfa7817-e48f-46ef-8384-52ed36abf355" providerId="AD" clId="Web-{6C639F98-EB5D-F14F-B1AE-505DA0D0B98F}" dt="2018-11-02T12:12:12.198" v="256" actId="20577"/>
        <pc:sldMkLst>
          <pc:docMk/>
          <pc:sldMk cId="1849173030" sldId="289"/>
        </pc:sldMkLst>
        <pc:spChg chg="mod">
          <ac:chgData name="Frionnet, T. (15072924)" userId="S::15072924@student.hhs.nl::6dfa7817-e48f-46ef-8384-52ed36abf355" providerId="AD" clId="Web-{6C639F98-EB5D-F14F-B1AE-505DA0D0B98F}" dt="2018-11-02T12:10:10.428" v="82" actId="20577"/>
          <ac:spMkLst>
            <pc:docMk/>
            <pc:sldMk cId="1849173030" sldId="289"/>
            <ac:spMk id="2" creationId="{E1762E0E-2E47-4855-A285-46DF06CC4497}"/>
          </ac:spMkLst>
        </pc:spChg>
        <pc:spChg chg="mod">
          <ac:chgData name="Frionnet, T. (15072924)" userId="S::15072924@student.hhs.nl::6dfa7817-e48f-46ef-8384-52ed36abf355" providerId="AD" clId="Web-{6C639F98-EB5D-F14F-B1AE-505DA0D0B98F}" dt="2018-11-02T12:12:12.198" v="256" actId="20577"/>
          <ac:spMkLst>
            <pc:docMk/>
            <pc:sldMk cId="1849173030" sldId="289"/>
            <ac:spMk id="3" creationId="{C6C445F8-5554-4A49-A0DF-D3F0EE4DBC53}"/>
          </ac:spMkLst>
        </pc:spChg>
      </pc:sldChg>
    </pc:docChg>
  </pc:docChgLst>
  <pc:docChgLst>
    <pc:chgData name="Sarikaya, A.E. (14121409)" userId="S::14121409@student.hhs.nl::a9aadd00-aad4-4b9d-b9d8-2ec2987e93fa" providerId="AD" clId="Web-{61C56301-1583-2655-DEF6-F27A220F0654}"/>
    <pc:docChg chg="delSld modSld">
      <pc:chgData name="Sarikaya, A.E. (14121409)" userId="S::14121409@student.hhs.nl::a9aadd00-aad4-4b9d-b9d8-2ec2987e93fa" providerId="AD" clId="Web-{61C56301-1583-2655-DEF6-F27A220F0654}" dt="2018-10-19T09:30:10.363" v="68"/>
      <pc:docMkLst>
        <pc:docMk/>
      </pc:docMkLst>
      <pc:sldChg chg="modSp">
        <pc:chgData name="Sarikaya, A.E. (14121409)" userId="S::14121409@student.hhs.nl::a9aadd00-aad4-4b9d-b9d8-2ec2987e93fa" providerId="AD" clId="Web-{61C56301-1583-2655-DEF6-F27A220F0654}" dt="2018-10-19T09:26:00.145" v="3" actId="1076"/>
        <pc:sldMkLst>
          <pc:docMk/>
          <pc:sldMk cId="3571873006" sldId="266"/>
        </pc:sldMkLst>
        <pc:graphicFrameChg chg="mod">
          <ac:chgData name="Sarikaya, A.E. (14121409)" userId="S::14121409@student.hhs.nl::a9aadd00-aad4-4b9d-b9d8-2ec2987e93fa" providerId="AD" clId="Web-{61C56301-1583-2655-DEF6-F27A220F0654}" dt="2018-10-19T09:26:00.145" v="3" actId="1076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Notes">
        <pc:chgData name="Sarikaya, A.E. (14121409)" userId="S::14121409@student.hhs.nl::a9aadd00-aad4-4b9d-b9d8-2ec2987e93fa" providerId="AD" clId="Web-{61C56301-1583-2655-DEF6-F27A220F0654}" dt="2018-10-19T09:30:10.363" v="68"/>
        <pc:sldMkLst>
          <pc:docMk/>
          <pc:sldMk cId="457112625" sldId="283"/>
        </pc:sldMkLst>
      </pc:sldChg>
      <pc:sldChg chg="modNotes">
        <pc:chgData name="Sarikaya, A.E. (14121409)" userId="S::14121409@student.hhs.nl::a9aadd00-aad4-4b9d-b9d8-2ec2987e93fa" providerId="AD" clId="Web-{61C56301-1583-2655-DEF6-F27A220F0654}" dt="2018-10-19T09:28:17.582" v="13"/>
        <pc:sldMkLst>
          <pc:docMk/>
          <pc:sldMk cId="1116342106" sldId="285"/>
        </pc:sldMkLst>
      </pc:sldChg>
    </pc:docChg>
  </pc:docChgLst>
  <pc:docChgLst>
    <pc:chgData name="Frionnet, T. (15072924)" userId="S::15072924@student.hhs.nl::6dfa7817-e48f-46ef-8384-52ed36abf355" providerId="AD" clId="Web-{92ED6DCA-1674-2A96-1229-C5AB840EC721}"/>
    <pc:docChg chg="delSld modSld">
      <pc:chgData name="Frionnet, T. (15072924)" userId="S::15072924@student.hhs.nl::6dfa7817-e48f-46ef-8384-52ed36abf355" providerId="AD" clId="Web-{92ED6DCA-1674-2A96-1229-C5AB840EC721}" dt="2018-10-12T11:03:44.852" v="22"/>
      <pc:docMkLst>
        <pc:docMk/>
      </pc:docMkLst>
    </pc:docChg>
  </pc:docChgLst>
  <pc:docChgLst>
    <pc:chgData name="Irilmazbilek, Ş.S. (14036762)" userId="8414effa-015d-4df5-bdea-be03cf9bb386" providerId="ADAL" clId="{403681AE-CE13-479C-BA26-86597832C297}"/>
    <pc:docChg chg="undo custSel mod addSld modSld sldOrd">
      <pc:chgData name="Irilmazbilek, Ş.S. (14036762)" userId="8414effa-015d-4df5-bdea-be03cf9bb386" providerId="ADAL" clId="{403681AE-CE13-479C-BA26-86597832C297}" dt="2018-11-02T11:20:34.527" v="1340" actId="20577"/>
      <pc:docMkLst>
        <pc:docMk/>
      </pc:docMkLst>
      <pc:sldChg chg="modSp">
        <pc:chgData name="Irilmazbilek, Ş.S. (14036762)" userId="8414effa-015d-4df5-bdea-be03cf9bb386" providerId="ADAL" clId="{403681AE-CE13-479C-BA26-86597832C297}" dt="2018-11-02T10:19:52.400" v="668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403681AE-CE13-479C-BA26-86597832C297}" dt="2018-11-02T10:19:52.400" v="668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403681AE-CE13-479C-BA26-86597832C297}" dt="2018-11-02T10:10:30.471" v="375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403681AE-CE13-479C-BA26-86597832C297}" dt="2018-11-02T10:10:30.471" v="375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  <pc:sldChg chg="modTransition">
        <pc:chgData name="Irilmazbilek, Ş.S. (14036762)" userId="8414effa-015d-4df5-bdea-be03cf9bb386" providerId="ADAL" clId="{403681AE-CE13-479C-BA26-86597832C297}" dt="2018-11-02T10:26:23.298" v="1206"/>
        <pc:sldMkLst>
          <pc:docMk/>
          <pc:sldMk cId="3865937520" sldId="280"/>
        </pc:sldMkLst>
      </pc:sldChg>
      <pc:sldChg chg="ord modTransition">
        <pc:chgData name="Irilmazbilek, Ş.S. (14036762)" userId="8414effa-015d-4df5-bdea-be03cf9bb386" providerId="ADAL" clId="{403681AE-CE13-479C-BA26-86597832C297}" dt="2018-11-02T10:26:25.983" v="1207"/>
        <pc:sldMkLst>
          <pc:docMk/>
          <pc:sldMk cId="457112625" sldId="283"/>
        </pc:sldMkLst>
      </pc:sldChg>
      <pc:sldChg chg="modTransition">
        <pc:chgData name="Irilmazbilek, Ş.S. (14036762)" userId="8414effa-015d-4df5-bdea-be03cf9bb386" providerId="ADAL" clId="{403681AE-CE13-479C-BA26-86597832C297}" dt="2018-11-02T10:28:24.373" v="1262"/>
        <pc:sldMkLst>
          <pc:docMk/>
          <pc:sldMk cId="3226526547" sldId="284"/>
        </pc:sldMkLst>
      </pc:sldChg>
      <pc:sldChg chg="modTransition">
        <pc:chgData name="Irilmazbilek, Ş.S. (14036762)" userId="8414effa-015d-4df5-bdea-be03cf9bb386" providerId="ADAL" clId="{403681AE-CE13-479C-BA26-86597832C297}" dt="2018-11-02T10:28:10.955" v="1261"/>
        <pc:sldMkLst>
          <pc:docMk/>
          <pc:sldMk cId="1116342106" sldId="285"/>
        </pc:sldMkLst>
      </pc:sldChg>
      <pc:sldChg chg="modSp ord">
        <pc:chgData name="Irilmazbilek, Ş.S. (14036762)" userId="8414effa-015d-4df5-bdea-be03cf9bb386" providerId="ADAL" clId="{403681AE-CE13-479C-BA26-86597832C297}" dt="2018-11-02T10:34:50.349" v="1318" actId="20577"/>
        <pc:sldMkLst>
          <pc:docMk/>
          <pc:sldMk cId="1354859790" sldId="287"/>
        </pc:sldMkLst>
        <pc:spChg chg="mod">
          <ac:chgData name="Irilmazbilek, Ş.S. (14036762)" userId="8414effa-015d-4df5-bdea-be03cf9bb386" providerId="ADAL" clId="{403681AE-CE13-479C-BA26-86597832C297}" dt="2018-11-02T10:34:50.349" v="1318" actId="20577"/>
          <ac:spMkLst>
            <pc:docMk/>
            <pc:sldMk cId="1354859790" sldId="287"/>
            <ac:spMk id="2" creationId="{26B4114A-D5C2-4EFA-A0AC-39F96BF18827}"/>
          </ac:spMkLst>
        </pc:spChg>
      </pc:sldChg>
      <pc:sldChg chg="addSp delSp modSp add mod ord setBg">
        <pc:chgData name="Irilmazbilek, Ş.S. (14036762)" userId="8414effa-015d-4df5-bdea-be03cf9bb386" providerId="ADAL" clId="{403681AE-CE13-479C-BA26-86597832C297}" dt="2018-11-02T11:20:34.527" v="1340" actId="20577"/>
        <pc:sldMkLst>
          <pc:docMk/>
          <pc:sldMk cId="438950464" sldId="288"/>
        </pc:sldMkLst>
        <pc:spChg chg="mod">
          <ac:chgData name="Irilmazbilek, Ş.S. (14036762)" userId="8414effa-015d-4df5-bdea-be03cf9bb386" providerId="ADAL" clId="{403681AE-CE13-479C-BA26-86597832C297}" dt="2018-11-02T10:26:12.210" v="1203" actId="20577"/>
          <ac:spMkLst>
            <pc:docMk/>
            <pc:sldMk cId="438950464" sldId="288"/>
            <ac:spMk id="2" creationId="{26986A4A-3BF3-46F4-B138-7C29B47E1D20}"/>
          </ac:spMkLst>
        </pc:spChg>
        <pc:spChg chg="del mod">
          <ac:chgData name="Irilmazbilek, Ş.S. (14036762)" userId="8414effa-015d-4df5-bdea-be03cf9bb386" providerId="ADAL" clId="{403681AE-CE13-479C-BA26-86597832C297}" dt="2018-11-02T10:25:02.565" v="1045" actId="26606"/>
          <ac:spMkLst>
            <pc:docMk/>
            <pc:sldMk cId="438950464" sldId="288"/>
            <ac:spMk id="3" creationId="{B670BB03-D230-4DBC-9B33-4292A16449ED}"/>
          </ac:spMkLst>
        </pc:spChg>
        <pc:spChg chg="add">
          <ac:chgData name="Irilmazbilek, Ş.S. (14036762)" userId="8414effa-015d-4df5-bdea-be03cf9bb386" providerId="ADAL" clId="{403681AE-CE13-479C-BA26-86597832C297}" dt="2018-11-02T10:25:02.565" v="1045" actId="26606"/>
          <ac:spMkLst>
            <pc:docMk/>
            <pc:sldMk cId="438950464" sldId="288"/>
            <ac:spMk id="6" creationId="{8E487A7A-15F8-4EF6-BA1F-30C51E6EC727}"/>
          </ac:spMkLst>
        </pc:spChg>
        <pc:spChg chg="add del">
          <ac:chgData name="Irilmazbilek, Ş.S. (14036762)" userId="8414effa-015d-4df5-bdea-be03cf9bb386" providerId="ADAL" clId="{403681AE-CE13-479C-BA26-86597832C297}" dt="2018-11-02T10:22:37.633" v="856" actId="26606"/>
          <ac:spMkLst>
            <pc:docMk/>
            <pc:sldMk cId="438950464" sldId="288"/>
            <ac:spMk id="10" creationId="{BA2EA6A6-CD0C-4CFD-8EC2-AA44F9870331}"/>
          </ac:spMkLst>
        </pc:spChg>
        <pc:spChg chg="add">
          <ac:chgData name="Irilmazbilek, Ş.S. (14036762)" userId="8414effa-015d-4df5-bdea-be03cf9bb386" providerId="ADAL" clId="{403681AE-CE13-479C-BA26-86597832C297}" dt="2018-11-02T10:25:02.565" v="1045" actId="26606"/>
          <ac:spMkLst>
            <pc:docMk/>
            <pc:sldMk cId="438950464" sldId="288"/>
            <ac:spMk id="12" creationId="{36EFDBF8-A3DC-4DA8-9F33-E9107E70EE4F}"/>
          </ac:spMkLst>
        </pc:spChg>
        <pc:spChg chg="add">
          <ac:chgData name="Irilmazbilek, Ş.S. (14036762)" userId="8414effa-015d-4df5-bdea-be03cf9bb386" providerId="ADAL" clId="{403681AE-CE13-479C-BA26-86597832C297}" dt="2018-11-02T10:25:02.565" v="1045" actId="26606"/>
          <ac:spMkLst>
            <pc:docMk/>
            <pc:sldMk cId="438950464" sldId="288"/>
            <ac:spMk id="14" creationId="{E5332A3D-96DF-4962-8D36-3CA071EED96F}"/>
          </ac:spMkLst>
        </pc:spChg>
        <pc:graphicFrameChg chg="add mod">
          <ac:chgData name="Irilmazbilek, Ş.S. (14036762)" userId="8414effa-015d-4df5-bdea-be03cf9bb386" providerId="ADAL" clId="{403681AE-CE13-479C-BA26-86597832C297}" dt="2018-11-02T11:20:34.527" v="1340" actId="20577"/>
          <ac:graphicFrameMkLst>
            <pc:docMk/>
            <pc:sldMk cId="438950464" sldId="288"/>
            <ac:graphicFrameMk id="5" creationId="{D837FA21-BDF9-45B2-806A-99874B9305D5}"/>
          </ac:graphicFrameMkLst>
        </pc:graphicFrameChg>
        <pc:picChg chg="add del">
          <ac:chgData name="Irilmazbilek, Ş.S. (14036762)" userId="8414effa-015d-4df5-bdea-be03cf9bb386" providerId="ADAL" clId="{403681AE-CE13-479C-BA26-86597832C297}" dt="2018-11-02T10:22:37.633" v="856" actId="26606"/>
          <ac:picMkLst>
            <pc:docMk/>
            <pc:sldMk cId="438950464" sldId="288"/>
            <ac:picMk id="7" creationId="{F3D31245-8DE9-4CF2-A137-7183480E24D0}"/>
          </ac:picMkLst>
        </pc:picChg>
      </pc:sldChg>
      <pc:sldChg chg="modSp add">
        <pc:chgData name="Irilmazbilek, Ş.S. (14036762)" userId="8414effa-015d-4df5-bdea-be03cf9bb386" providerId="ADAL" clId="{403681AE-CE13-479C-BA26-86597832C297}" dt="2018-11-02T10:28:46.865" v="1310" actId="20577"/>
        <pc:sldMkLst>
          <pc:docMk/>
          <pc:sldMk cId="1849173030" sldId="289"/>
        </pc:sldMkLst>
        <pc:spChg chg="mod">
          <ac:chgData name="Irilmazbilek, Ş.S. (14036762)" userId="8414effa-015d-4df5-bdea-be03cf9bb386" providerId="ADAL" clId="{403681AE-CE13-479C-BA26-86597832C297}" dt="2018-11-02T10:28:46.865" v="1310" actId="20577"/>
          <ac:spMkLst>
            <pc:docMk/>
            <pc:sldMk cId="1849173030" sldId="289"/>
            <ac:spMk id="2" creationId="{E1762E0E-2E47-4855-A285-46DF06CC4497}"/>
          </ac:spMkLst>
        </pc:spChg>
        <pc:spChg chg="mod">
          <ac:chgData name="Irilmazbilek, Ş.S. (14036762)" userId="8414effa-015d-4df5-bdea-be03cf9bb386" providerId="ADAL" clId="{403681AE-CE13-479C-BA26-86597832C297}" dt="2018-11-02T10:27:50.191" v="1260" actId="20577"/>
          <ac:spMkLst>
            <pc:docMk/>
            <pc:sldMk cId="1849173030" sldId="289"/>
            <ac:spMk id="3" creationId="{C6C445F8-5554-4A49-A0DF-D3F0EE4DBC53}"/>
          </ac:spMkLst>
        </pc:spChg>
      </pc:sldChg>
    </pc:docChg>
  </pc:docChgLst>
  <pc:docChgLst>
    <pc:chgData name="Askin Sarikaya" userId="a9aadd00-aad4-4b9d-b9d8-2ec2987e93fa" providerId="ADAL" clId="{C05441C1-F326-42C4-82A0-22CD8593942D}"/>
    <pc:docChg chg="undo modSld">
      <pc:chgData name="Askin Sarikaya" userId="a9aadd00-aad4-4b9d-b9d8-2ec2987e93fa" providerId="ADAL" clId="{C05441C1-F326-42C4-82A0-22CD8593942D}" dt="2018-10-12T10:38:13.803" v="228" actId="1076"/>
      <pc:docMkLst>
        <pc:docMk/>
      </pc:docMkLst>
    </pc:docChg>
  </pc:docChgLst>
  <pc:docChgLst>
    <pc:chgData name="Frionnet, T. (15072924)" userId="S::15072924@student.hhs.nl::6dfa7817-e48f-46ef-8384-52ed36abf355" providerId="AD" clId="Web-{13A1E3FC-62BF-3BA0-EF81-AD42871AB3BE}"/>
    <pc:docChg chg="modSld">
      <pc:chgData name="Frionnet, T. (15072924)" userId="S::15072924@student.hhs.nl::6dfa7817-e48f-46ef-8384-52ed36abf355" providerId="AD" clId="Web-{13A1E3FC-62BF-3BA0-EF81-AD42871AB3BE}" dt="2018-10-19T09:53:12.524" v="638" actId="20577"/>
      <pc:docMkLst>
        <pc:docMk/>
      </pc:docMkLst>
      <pc:sldChg chg="modNotes">
        <pc:chgData name="Frionnet, T. (15072924)" userId="S::15072924@student.hhs.nl::6dfa7817-e48f-46ef-8384-52ed36abf355" providerId="AD" clId="Web-{13A1E3FC-62BF-3BA0-EF81-AD42871AB3BE}" dt="2018-10-19T09:39:15.238" v="628"/>
        <pc:sldMkLst>
          <pc:docMk/>
          <pc:sldMk cId="3865937520" sldId="280"/>
        </pc:sldMkLst>
      </pc:sldChg>
      <pc:sldChg chg="addSp delSp modSp modNotes">
        <pc:chgData name="Frionnet, T. (15072924)" userId="S::15072924@student.hhs.nl::6dfa7817-e48f-46ef-8384-52ed36abf355" providerId="AD" clId="Web-{13A1E3FC-62BF-3BA0-EF81-AD42871AB3BE}" dt="2018-10-19T09:35:55.221" v="416"/>
        <pc:sldMkLst>
          <pc:docMk/>
          <pc:sldMk cId="457112625" sldId="283"/>
        </pc:sldMkLst>
        <pc:spChg chg="del">
          <ac:chgData name="Frionnet, T. (15072924)" userId="S::15072924@student.hhs.nl::6dfa7817-e48f-46ef-8384-52ed36abf355" providerId="AD" clId="Web-{13A1E3FC-62BF-3BA0-EF81-AD42871AB3BE}" dt="2018-10-19T08:24:29.889" v="2"/>
          <ac:spMkLst>
            <pc:docMk/>
            <pc:sldMk cId="457112625" sldId="283"/>
            <ac:spMk id="7" creationId="{A43CEE85-DE79-4A75-8276-1D503736AD1D}"/>
          </ac:spMkLst>
        </pc:spChg>
        <pc:spChg chg="del">
          <ac:chgData name="Frionnet, T. (15072924)" userId="S::15072924@student.hhs.nl::6dfa7817-e48f-46ef-8384-52ed36abf355" providerId="AD" clId="Web-{13A1E3FC-62BF-3BA0-EF81-AD42871AB3BE}" dt="2018-10-19T08:24:32.779" v="3"/>
          <ac:spMkLst>
            <pc:docMk/>
            <pc:sldMk cId="457112625" sldId="283"/>
            <ac:spMk id="8" creationId="{C58D866C-6D0D-4AEF-8017-6F5552FB1D82}"/>
          </ac:spMkLst>
        </pc:spChg>
        <pc:spChg chg="del">
          <ac:chgData name="Frionnet, T. (15072924)" userId="S::15072924@student.hhs.nl::6dfa7817-e48f-46ef-8384-52ed36abf355" providerId="AD" clId="Web-{13A1E3FC-62BF-3BA0-EF81-AD42871AB3BE}" dt="2018-10-19T08:24:34.951" v="4"/>
          <ac:spMkLst>
            <pc:docMk/>
            <pc:sldMk cId="457112625" sldId="283"/>
            <ac:spMk id="14" creationId="{0C936A90-8CD7-460B-B5DE-40DD5D5D1D29}"/>
          </ac:spMkLst>
        </pc:spChg>
        <pc:spChg chg="del">
          <ac:chgData name="Frionnet, T. (15072924)" userId="S::15072924@student.hhs.nl::6dfa7817-e48f-46ef-8384-52ed36abf355" providerId="AD" clId="Web-{13A1E3FC-62BF-3BA0-EF81-AD42871AB3BE}" dt="2018-10-19T08:24:36.217" v="5"/>
          <ac:spMkLst>
            <pc:docMk/>
            <pc:sldMk cId="457112625" sldId="283"/>
            <ac:spMk id="15" creationId="{72530082-281B-4ADD-B4DC-B87F135EE66F}"/>
          </ac:spMkLst>
        </pc:spChg>
        <pc:spChg chg="mod">
          <ac:chgData name="Frionnet, T. (15072924)" userId="S::15072924@student.hhs.nl::6dfa7817-e48f-46ef-8384-52ed36abf355" providerId="AD" clId="Web-{13A1E3FC-62BF-3BA0-EF81-AD42871AB3BE}" dt="2018-10-19T08:25:38.170" v="19" actId="20577"/>
          <ac:spMkLst>
            <pc:docMk/>
            <pc:sldMk cId="457112625" sldId="283"/>
            <ac:spMk id="17" creationId="{30AE11B5-D200-4F5B-B4BB-5F77B90C704C}"/>
          </ac:spMkLst>
        </pc:spChg>
        <pc:spChg chg="mod">
          <ac:chgData name="Frionnet, T. (15072924)" userId="S::15072924@student.hhs.nl::6dfa7817-e48f-46ef-8384-52ed36abf355" providerId="AD" clId="Web-{13A1E3FC-62BF-3BA0-EF81-AD42871AB3BE}" dt="2018-10-19T08:25:20.311" v="13" actId="20577"/>
          <ac:spMkLst>
            <pc:docMk/>
            <pc:sldMk cId="457112625" sldId="283"/>
            <ac:spMk id="18" creationId="{73A24673-2BB7-4FA9-883C-7A205380C124}"/>
          </ac:spMkLst>
        </pc:spChg>
        <pc:picChg chg="del">
          <ac:chgData name="Frionnet, T. (15072924)" userId="S::15072924@student.hhs.nl::6dfa7817-e48f-46ef-8384-52ed36abf355" providerId="AD" clId="Web-{13A1E3FC-62BF-3BA0-EF81-AD42871AB3BE}" dt="2018-10-19T08:24:27.342" v="1"/>
          <ac:picMkLst>
            <pc:docMk/>
            <pc:sldMk cId="457112625" sldId="283"/>
            <ac:picMk id="4" creationId="{0CFFBFB7-E74A-4CD8-AB2E-F131EAF8FC91}"/>
          </ac:picMkLst>
        </pc:picChg>
        <pc:picChg chg="del">
          <ac:chgData name="Frionnet, T. (15072924)" userId="S::15072924@student.hhs.nl::6dfa7817-e48f-46ef-8384-52ed36abf355" providerId="AD" clId="Web-{13A1E3FC-62BF-3BA0-EF81-AD42871AB3BE}" dt="2018-10-19T08:24:20.607" v="0"/>
          <ac:picMkLst>
            <pc:docMk/>
            <pc:sldMk cId="457112625" sldId="283"/>
            <ac:picMk id="5" creationId="{73AF6648-3C16-402F-A8E8-E16C8156D32C}"/>
          </ac:picMkLst>
        </pc:picChg>
        <pc:picChg chg="add mod">
          <ac:chgData name="Frionnet, T. (15072924)" userId="S::15072924@student.hhs.nl::6dfa7817-e48f-46ef-8384-52ed36abf355" providerId="AD" clId="Web-{13A1E3FC-62BF-3BA0-EF81-AD42871AB3BE}" dt="2018-10-19T08:24:55.514" v="10" actId="14100"/>
          <ac:picMkLst>
            <pc:docMk/>
            <pc:sldMk cId="457112625" sldId="283"/>
            <ac:picMk id="6" creationId="{F43B3A51-CA2A-492C-B832-5A01F93C5C95}"/>
          </ac:picMkLst>
        </pc:picChg>
      </pc:sldChg>
      <pc:sldChg chg="modSp modNotes">
        <pc:chgData name="Frionnet, T. (15072924)" userId="S::15072924@student.hhs.nl::6dfa7817-e48f-46ef-8384-52ed36abf355" providerId="AD" clId="Web-{13A1E3FC-62BF-3BA0-EF81-AD42871AB3BE}" dt="2018-10-19T09:37:49.456" v="543"/>
        <pc:sldMkLst>
          <pc:docMk/>
          <pc:sldMk cId="3226526547" sldId="284"/>
        </pc:sldMkLst>
        <pc:spChg chg="mod">
          <ac:chgData name="Frionnet, T. (15072924)" userId="S::15072924@student.hhs.nl::6dfa7817-e48f-46ef-8384-52ed36abf355" providerId="AD" clId="Web-{13A1E3FC-62BF-3BA0-EF81-AD42871AB3BE}" dt="2018-10-19T09:36:16.659" v="418" actId="14100"/>
          <ac:spMkLst>
            <pc:docMk/>
            <pc:sldMk cId="3226526547" sldId="284"/>
            <ac:spMk id="19" creationId="{4091C99A-98BE-457D-87BD-7B9B6EDDC19D}"/>
          </ac:spMkLst>
        </pc:spChg>
      </pc:sldChg>
      <pc:sldChg chg="modNotes">
        <pc:chgData name="Frionnet, T. (15072924)" userId="S::15072924@student.hhs.nl::6dfa7817-e48f-46ef-8384-52ed36abf355" providerId="AD" clId="Web-{13A1E3FC-62BF-3BA0-EF81-AD42871AB3BE}" dt="2018-10-19T09:32:34.548" v="141"/>
        <pc:sldMkLst>
          <pc:docMk/>
          <pc:sldMk cId="1116342106" sldId="285"/>
        </pc:sldMkLst>
      </pc:sldChg>
      <pc:sldChg chg="addSp delSp modSp">
        <pc:chgData name="Frionnet, T. (15072924)" userId="S::15072924@student.hhs.nl::6dfa7817-e48f-46ef-8384-52ed36abf355" providerId="AD" clId="Web-{13A1E3FC-62BF-3BA0-EF81-AD42871AB3BE}" dt="2018-10-19T09:53:11.758" v="636" actId="20577"/>
        <pc:sldMkLst>
          <pc:docMk/>
          <pc:sldMk cId="1354859790" sldId="287"/>
        </pc:sldMkLst>
        <pc:spChg chg="mod">
          <ac:chgData name="Frionnet, T. (15072924)" userId="S::15072924@student.hhs.nl::6dfa7817-e48f-46ef-8384-52ed36abf355" providerId="AD" clId="Web-{13A1E3FC-62BF-3BA0-EF81-AD42871AB3BE}" dt="2018-10-19T09:53:06.055" v="631" actId="20577"/>
          <ac:spMkLst>
            <pc:docMk/>
            <pc:sldMk cId="1354859790" sldId="287"/>
            <ac:spMk id="17" creationId="{30AE11B5-D200-4F5B-B4BB-5F77B90C704C}"/>
          </ac:spMkLst>
        </pc:spChg>
        <pc:spChg chg="mod">
          <ac:chgData name="Frionnet, T. (15072924)" userId="S::15072924@student.hhs.nl::6dfa7817-e48f-46ef-8384-52ed36abf355" providerId="AD" clId="Web-{13A1E3FC-62BF-3BA0-EF81-AD42871AB3BE}" dt="2018-10-19T09:53:11.758" v="636" actId="20577"/>
          <ac:spMkLst>
            <pc:docMk/>
            <pc:sldMk cId="1354859790" sldId="287"/>
            <ac:spMk id="18" creationId="{73A24673-2BB7-4FA9-883C-7A205380C124}"/>
          </ac:spMkLst>
        </pc:spChg>
        <pc:picChg chg="add mod">
          <ac:chgData name="Frionnet, T. (15072924)" userId="S::15072924@student.hhs.nl::6dfa7817-e48f-46ef-8384-52ed36abf355" providerId="AD" clId="Web-{13A1E3FC-62BF-3BA0-EF81-AD42871AB3BE}" dt="2018-10-19T09:52:44.430" v="630"/>
          <ac:picMkLst>
            <pc:docMk/>
            <pc:sldMk cId="1354859790" sldId="287"/>
            <ac:picMk id="4" creationId="{B1CBEFBC-6CCD-4FF6-9EDE-B36DC3D941EE}"/>
          </ac:picMkLst>
        </pc:picChg>
        <pc:picChg chg="del">
          <ac:chgData name="Frionnet, T. (15072924)" userId="S::15072924@student.hhs.nl::6dfa7817-e48f-46ef-8384-52ed36abf355" providerId="AD" clId="Web-{13A1E3FC-62BF-3BA0-EF81-AD42871AB3BE}" dt="2018-10-19T09:52:43.149" v="629"/>
          <ac:picMkLst>
            <pc:docMk/>
            <pc:sldMk cId="1354859790" sldId="287"/>
            <ac:picMk id="6" creationId="{F43B3A51-CA2A-492C-B832-5A01F93C5C95}"/>
          </ac:picMkLst>
        </pc:picChg>
      </pc:sldChg>
    </pc:docChg>
  </pc:docChgLst>
  <pc:docChgLst>
    <pc:chgData name="Sarikaya, A.E. (14121409)" userId="S::14121409@student.hhs.nl::a9aadd00-aad4-4b9d-b9d8-2ec2987e93fa" providerId="AD" clId="Web-{7531F676-4314-4AF5-82B6-9BBE09FAFA33}"/>
    <pc:docChg chg="modSld">
      <pc:chgData name="Sarikaya, A.E. (14121409)" userId="S::14121409@student.hhs.nl::a9aadd00-aad4-4b9d-b9d8-2ec2987e93fa" providerId="AD" clId="Web-{7531F676-4314-4AF5-82B6-9BBE09FAFA33}" dt="2018-10-18T19:29:32.477" v="6" actId="20577"/>
      <pc:docMkLst>
        <pc:docMk/>
      </pc:docMkLst>
      <pc:sldChg chg="modSp">
        <pc:chgData name="Sarikaya, A.E. (14121409)" userId="S::14121409@student.hhs.nl::a9aadd00-aad4-4b9d-b9d8-2ec2987e93fa" providerId="AD" clId="Web-{7531F676-4314-4AF5-82B6-9BBE09FAFA33}" dt="2018-10-18T19:29:32.415" v="4" actId="20577"/>
        <pc:sldMkLst>
          <pc:docMk/>
          <pc:sldMk cId="3351439039" sldId="256"/>
        </pc:sldMkLst>
        <pc:spChg chg="mod">
          <ac:chgData name="Sarikaya, A.E. (14121409)" userId="S::14121409@student.hhs.nl::a9aadd00-aad4-4b9d-b9d8-2ec2987e93fa" providerId="AD" clId="Web-{7531F676-4314-4AF5-82B6-9BBE09FAFA33}" dt="2018-10-18T19:29:32.415" v="4" actId="20577"/>
          <ac:spMkLst>
            <pc:docMk/>
            <pc:sldMk cId="3351439039" sldId="256"/>
            <ac:spMk id="3" creationId="{6D3A1BB1-E772-47D2-B15F-AE30B9E05A91}"/>
          </ac:spMkLst>
        </pc:spChg>
      </pc:sldChg>
    </pc:docChg>
  </pc:docChgLst>
  <pc:docChgLst>
    <pc:chgData name="Irilmazbilek, Ş.S. (14036762)" userId="8414effa-015d-4df5-bdea-be03cf9bb386" providerId="ADAL" clId="{33740B34-B9E8-4E1A-AAD1-A6ABAF139FFE}"/>
    <pc:docChg chg="undo modSld">
      <pc:chgData name="Irilmazbilek, Ş.S. (14036762)" userId="8414effa-015d-4df5-bdea-be03cf9bb386" providerId="ADAL" clId="{33740B34-B9E8-4E1A-AAD1-A6ABAF139FFE}" dt="2018-10-12T10:38:38.250" v="54" actId="207"/>
      <pc:docMkLst>
        <pc:docMk/>
      </pc:docMkLst>
      <pc:sldChg chg="modSp">
        <pc:chgData name="Irilmazbilek, Ş.S. (14036762)" userId="8414effa-015d-4df5-bdea-be03cf9bb386" providerId="ADAL" clId="{33740B34-B9E8-4E1A-AAD1-A6ABAF139FFE}" dt="2018-10-12T10:10:25.118" v="36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33740B34-B9E8-4E1A-AAD1-A6ABAF139FFE}" dt="2018-10-12T10:10:25.118" v="36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33740B34-B9E8-4E1A-AAD1-A6ABAF139FFE}" dt="2018-10-12T10:19:04.262" v="38" actId="1076"/>
        <pc:sldMkLst>
          <pc:docMk/>
          <pc:sldMk cId="3865937520" sldId="280"/>
        </pc:sldMkLst>
        <pc:picChg chg="mod">
          <ac:chgData name="Irilmazbilek, Ş.S. (14036762)" userId="8414effa-015d-4df5-bdea-be03cf9bb386" providerId="ADAL" clId="{33740B34-B9E8-4E1A-AAD1-A6ABAF139FFE}" dt="2018-10-12T10:19:04.262" v="38" actId="1076"/>
          <ac:picMkLst>
            <pc:docMk/>
            <pc:sldMk cId="3865937520" sldId="280"/>
            <ac:picMk id="4" creationId="{0CFFBFB7-E74A-4CD8-AB2E-F131EAF8FC91}"/>
          </ac:picMkLst>
        </pc:picChg>
      </pc:sldChg>
    </pc:docChg>
  </pc:docChgLst>
  <pc:docChgLst>
    <pc:chgData name="Lorié, J.J.W. (15055620)" userId="S::15055620@student.hhs.nl::1c31d23b-d079-4f2d-a479-b90112751276" providerId="AD" clId="Web-{9B1EA718-D71C-D2DA-0BA2-68743D41857B}"/>
    <pc:docChg chg="modSld">
      <pc:chgData name="Lorié, J.J.W. (15055620)" userId="S::15055620@student.hhs.nl::1c31d23b-d079-4f2d-a479-b90112751276" providerId="AD" clId="Web-{9B1EA718-D71C-D2DA-0BA2-68743D41857B}" dt="2018-11-02T11:22:03.161" v="1" actId="20577"/>
      <pc:docMkLst>
        <pc:docMk/>
      </pc:docMkLst>
      <pc:sldChg chg="modSp">
        <pc:chgData name="Lorié, J.J.W. (15055620)" userId="S::15055620@student.hhs.nl::1c31d23b-d079-4f2d-a479-b90112751276" providerId="AD" clId="Web-{9B1EA718-D71C-D2DA-0BA2-68743D41857B}" dt="2018-11-02T11:22:03.161" v="0" actId="20577"/>
        <pc:sldMkLst>
          <pc:docMk/>
          <pc:sldMk cId="1849173030" sldId="289"/>
        </pc:sldMkLst>
        <pc:spChg chg="mod">
          <ac:chgData name="Lorié, J.J.W. (15055620)" userId="S::15055620@student.hhs.nl::1c31d23b-d079-4f2d-a479-b90112751276" providerId="AD" clId="Web-{9B1EA718-D71C-D2DA-0BA2-68743D41857B}" dt="2018-11-02T11:22:03.161" v="0" actId="20577"/>
          <ac:spMkLst>
            <pc:docMk/>
            <pc:sldMk cId="1849173030" sldId="289"/>
            <ac:spMk id="3" creationId="{C6C445F8-5554-4A49-A0DF-D3F0EE4DBC53}"/>
          </ac:spMkLst>
        </pc:spChg>
      </pc:sldChg>
    </pc:docChg>
  </pc:docChgLst>
  <pc:docChgLst>
    <pc:chgData name="Frionnet, T. (15072924)" userId="S::15072924@student.hhs.nl::6dfa7817-e48f-46ef-8384-52ed36abf355" providerId="AD" clId="Web-{D6DF5B8B-B60B-F15F-334A-77C793424804}"/>
    <pc:docChg chg="addSld delSld modSld">
      <pc:chgData name="Frionnet, T. (15072924)" userId="S::15072924@student.hhs.nl::6dfa7817-e48f-46ef-8384-52ed36abf355" providerId="AD" clId="Web-{D6DF5B8B-B60B-F15F-334A-77C793424804}" dt="2018-11-02T11:43:21.509" v="226" actId="20577"/>
      <pc:docMkLst>
        <pc:docMk/>
      </pc:docMkLst>
      <pc:sldChg chg="del">
        <pc:chgData name="Frionnet, T. (15072924)" userId="S::15072924@student.hhs.nl::6dfa7817-e48f-46ef-8384-52ed36abf355" providerId="AD" clId="Web-{D6DF5B8B-B60B-F15F-334A-77C793424804}" dt="2018-11-02T11:38:57.729" v="0"/>
        <pc:sldMkLst>
          <pc:docMk/>
          <pc:sldMk cId="1116342106" sldId="285"/>
        </pc:sldMkLst>
      </pc:sldChg>
      <pc:sldChg chg="addSp delSp modSp">
        <pc:chgData name="Frionnet, T. (15072924)" userId="S::15072924@student.hhs.nl::6dfa7817-e48f-46ef-8384-52ed36abf355" providerId="AD" clId="Web-{D6DF5B8B-B60B-F15F-334A-77C793424804}" dt="2018-11-02T11:39:58.995" v="6"/>
        <pc:sldMkLst>
          <pc:docMk/>
          <pc:sldMk cId="1849173030" sldId="289"/>
        </pc:sldMkLst>
        <pc:spChg chg="add del mod">
          <ac:chgData name="Frionnet, T. (15072924)" userId="S::15072924@student.hhs.nl::6dfa7817-e48f-46ef-8384-52ed36abf355" providerId="AD" clId="Web-{D6DF5B8B-B60B-F15F-334A-77C793424804}" dt="2018-11-02T11:39:58.995" v="6"/>
          <ac:spMkLst>
            <pc:docMk/>
            <pc:sldMk cId="1849173030" sldId="289"/>
            <ac:spMk id="4" creationId="{135593EF-B49C-4B6C-93DD-AA21634F3797}"/>
          </ac:spMkLst>
        </pc:spChg>
      </pc:sldChg>
      <pc:sldChg chg="addSp modSp add replId">
        <pc:chgData name="Frionnet, T. (15072924)" userId="S::15072924@student.hhs.nl::6dfa7817-e48f-46ef-8384-52ed36abf355" providerId="AD" clId="Web-{D6DF5B8B-B60B-F15F-334A-77C793424804}" dt="2018-11-02T11:43:20.681" v="224" actId="20577"/>
        <pc:sldMkLst>
          <pc:docMk/>
          <pc:sldMk cId="2408453365" sldId="290"/>
        </pc:sldMkLst>
        <pc:spChg chg="mod">
          <ac:chgData name="Frionnet, T. (15072924)" userId="S::15072924@student.hhs.nl::6dfa7817-e48f-46ef-8384-52ed36abf355" providerId="AD" clId="Web-{D6DF5B8B-B60B-F15F-334A-77C793424804}" dt="2018-11-02T11:43:20.681" v="224" actId="20577"/>
          <ac:spMkLst>
            <pc:docMk/>
            <pc:sldMk cId="2408453365" sldId="290"/>
            <ac:spMk id="2" creationId="{E1762E0E-2E47-4855-A285-46DF06CC4497}"/>
          </ac:spMkLst>
        </pc:spChg>
        <pc:spChg chg="mod">
          <ac:chgData name="Frionnet, T. (15072924)" userId="S::15072924@student.hhs.nl::6dfa7817-e48f-46ef-8384-52ed36abf355" providerId="AD" clId="Web-{D6DF5B8B-B60B-F15F-334A-77C793424804}" dt="2018-11-02T11:43:09.337" v="197" actId="20577"/>
          <ac:spMkLst>
            <pc:docMk/>
            <pc:sldMk cId="2408453365" sldId="290"/>
            <ac:spMk id="3" creationId="{C6C445F8-5554-4A49-A0DF-D3F0EE4DBC53}"/>
          </ac:spMkLst>
        </pc:spChg>
        <pc:picChg chg="add mod">
          <ac:chgData name="Frionnet, T. (15072924)" userId="S::15072924@student.hhs.nl::6dfa7817-e48f-46ef-8384-52ed36abf355" providerId="AD" clId="Web-{D6DF5B8B-B60B-F15F-334A-77C793424804}" dt="2018-11-02T11:43:14.431" v="199" actId="1076"/>
          <ac:picMkLst>
            <pc:docMk/>
            <pc:sldMk cId="2408453365" sldId="290"/>
            <ac:picMk id="4" creationId="{16E8D358-92EB-41EF-854A-2C2DAB1893EB}"/>
          </ac:picMkLst>
        </pc:picChg>
      </pc:sldChg>
    </pc:docChg>
  </pc:docChgLst>
  <pc:docChgLst>
    <pc:chgData name="Sarikaya, A.E. (14121409)" userId="S::14121409@student.hhs.nl::a9aadd00-aad4-4b9d-b9d8-2ec2987e93fa" providerId="AD" clId="Web-{10CEFE6B-A818-A310-B72B-59D2E72B0A68}"/>
    <pc:docChg chg="addSld delSld modSld sldOrd">
      <pc:chgData name="Sarikaya, A.E. (14121409)" userId="S::14121409@student.hhs.nl::a9aadd00-aad4-4b9d-b9d8-2ec2987e93fa" providerId="AD" clId="Web-{10CEFE6B-A818-A310-B72B-59D2E72B0A68}" dt="2018-10-19T10:53:05.739" v="430" actId="1076"/>
      <pc:docMkLst>
        <pc:docMk/>
      </pc:docMkLst>
      <pc:sldChg chg="modNotes">
        <pc:chgData name="Sarikaya, A.E. (14121409)" userId="S::14121409@student.hhs.nl::a9aadd00-aad4-4b9d-b9d8-2ec2987e93fa" providerId="AD" clId="Web-{10CEFE6B-A818-A310-B72B-59D2E72B0A68}" dt="2018-10-19T09:41:15.061" v="105"/>
        <pc:sldMkLst>
          <pc:docMk/>
          <pc:sldMk cId="3865937520" sldId="280"/>
        </pc:sldMkLst>
      </pc:sldChg>
      <pc:sldChg chg="modNotes">
        <pc:chgData name="Sarikaya, A.E. (14121409)" userId="S::14121409@student.hhs.nl::a9aadd00-aad4-4b9d-b9d8-2ec2987e93fa" providerId="AD" clId="Web-{10CEFE6B-A818-A310-B72B-59D2E72B0A68}" dt="2018-10-19T09:47:21.526" v="197"/>
        <pc:sldMkLst>
          <pc:docMk/>
          <pc:sldMk cId="457112625" sldId="283"/>
        </pc:sldMkLst>
      </pc:sldChg>
      <pc:sldChg chg="modSp">
        <pc:chgData name="Sarikaya, A.E. (14121409)" userId="S::14121409@student.hhs.nl::a9aadd00-aad4-4b9d-b9d8-2ec2987e93fa" providerId="AD" clId="Web-{10CEFE6B-A818-A310-B72B-59D2E72B0A68}" dt="2018-10-19T10:53:05.739" v="430" actId="1076"/>
        <pc:sldMkLst>
          <pc:docMk/>
          <pc:sldMk cId="3226526547" sldId="284"/>
        </pc:sldMkLst>
        <pc:graphicFrameChg chg="mod">
          <ac:chgData name="Sarikaya, A.E. (14121409)" userId="S::14121409@student.hhs.nl::a9aadd00-aad4-4b9d-b9d8-2ec2987e93fa" providerId="AD" clId="Web-{10CEFE6B-A818-A310-B72B-59D2E72B0A68}" dt="2018-10-19T10:53:05.739" v="430" actId="1076"/>
          <ac:graphicFrameMkLst>
            <pc:docMk/>
            <pc:sldMk cId="3226526547" sldId="284"/>
            <ac:graphicFrameMk id="12" creationId="{88497FED-2440-4841-B9AC-29BA1FDB8FCB}"/>
          </ac:graphicFrameMkLst>
        </pc:graphicFrameChg>
      </pc:sldChg>
      <pc:sldChg chg="modSp add ord replId modNotes">
        <pc:chgData name="Sarikaya, A.E. (14121409)" userId="S::14121409@student.hhs.nl::a9aadd00-aad4-4b9d-b9d8-2ec2987e93fa" providerId="AD" clId="Web-{10CEFE6B-A818-A310-B72B-59D2E72B0A68}" dt="2018-10-19T09:57:27.546" v="429"/>
        <pc:sldMkLst>
          <pc:docMk/>
          <pc:sldMk cId="1354859790" sldId="287"/>
        </pc:sldMkLst>
        <pc:picChg chg="mod">
          <ac:chgData name="Sarikaya, A.E. (14121409)" userId="S::14121409@student.hhs.nl::a9aadd00-aad4-4b9d-b9d8-2ec2987e93fa" providerId="AD" clId="Web-{10CEFE6B-A818-A310-B72B-59D2E72B0A68}" dt="2018-10-19T09:52:58.615" v="214" actId="1076"/>
          <ac:picMkLst>
            <pc:docMk/>
            <pc:sldMk cId="1354859790" sldId="287"/>
            <ac:picMk id="4" creationId="{B1CBEFBC-6CCD-4FF6-9EDE-B36DC3D941EE}"/>
          </ac:picMkLst>
        </pc:picChg>
      </pc:sldChg>
    </pc:docChg>
  </pc:docChgLst>
  <pc:docChgLst>
    <pc:chgData name="Sarikaya, A.E. (14121409)" userId="S::14121409@student.hhs.nl::a9aadd00-aad4-4b9d-b9d8-2ec2987e93fa" providerId="AD" clId="Web-{29AE9EE9-771D-4C4A-9E61-BA82FB8B5283}"/>
    <pc:docChg chg="addSld delSld modSld sldOrd">
      <pc:chgData name="Sarikaya, A.E. (14121409)" userId="S::14121409@student.hhs.nl::a9aadd00-aad4-4b9d-b9d8-2ec2987e93fa" providerId="AD" clId="Web-{29AE9EE9-771D-4C4A-9E61-BA82FB8B5283}" dt="2018-10-12T10:09:42.238" v="36" actId="1076"/>
      <pc:docMkLst>
        <pc:docMk/>
      </pc:docMkLst>
      <pc:sldChg chg="modSp add del ord">
        <pc:chgData name="Sarikaya, A.E. (14121409)" userId="S::14121409@student.hhs.nl::a9aadd00-aad4-4b9d-b9d8-2ec2987e93fa" providerId="AD" clId="Web-{29AE9EE9-771D-4C4A-9E61-BA82FB8B5283}" dt="2018-10-12T10:09:12.784" v="24" actId="20577"/>
        <pc:sldMkLst>
          <pc:docMk/>
          <pc:sldMk cId="3571873006" sldId="266"/>
        </pc:sldMkLst>
        <pc:spChg chg="mod">
          <ac:chgData name="Sarikaya, A.E. (14121409)" userId="S::14121409@student.hhs.nl::a9aadd00-aad4-4b9d-b9d8-2ec2987e93fa" providerId="AD" clId="Web-{29AE9EE9-771D-4C4A-9E61-BA82FB8B5283}" dt="2018-10-12T10:09:12.784" v="24" actId="20577"/>
          <ac:spMkLst>
            <pc:docMk/>
            <pc:sldMk cId="3571873006" sldId="266"/>
            <ac:spMk id="2" creationId="{B91EA594-9AD1-4A6E-8EB3-0AB291438720}"/>
          </ac:spMkLst>
        </pc:spChg>
      </pc:sldChg>
      <pc:sldChg chg="modSp ord">
        <pc:chgData name="Sarikaya, A.E. (14121409)" userId="S::14121409@student.hhs.nl::a9aadd00-aad4-4b9d-b9d8-2ec2987e93fa" providerId="AD" clId="Web-{29AE9EE9-771D-4C4A-9E61-BA82FB8B5283}" dt="2018-10-12T10:09:42.238" v="36" actId="1076"/>
        <pc:sldMkLst>
          <pc:docMk/>
          <pc:sldMk cId="1312260069" sldId="267"/>
        </pc:sldMkLst>
        <pc:spChg chg="mod">
          <ac:chgData name="Sarikaya, A.E. (14121409)" userId="S::14121409@student.hhs.nl::a9aadd00-aad4-4b9d-b9d8-2ec2987e93fa" providerId="AD" clId="Web-{29AE9EE9-771D-4C4A-9E61-BA82FB8B5283}" dt="2018-10-12T10:09:26.081" v="33" actId="20577"/>
          <ac:spMkLst>
            <pc:docMk/>
            <pc:sldMk cId="1312260069" sldId="267"/>
            <ac:spMk id="2" creationId="{B91EA594-9AD1-4A6E-8EB3-0AB291438720}"/>
          </ac:spMkLst>
        </pc:spChg>
        <pc:graphicFrameChg chg="mod">
          <ac:chgData name="Sarikaya, A.E. (14121409)" userId="S::14121409@student.hhs.nl::a9aadd00-aad4-4b9d-b9d8-2ec2987e93fa" providerId="AD" clId="Web-{29AE9EE9-771D-4C4A-9E61-BA82FB8B5283}" dt="2018-10-12T10:09:42.238" v="36" actId="1076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</pc:docChg>
  </pc:docChgLst>
  <pc:docChgLst>
    <pc:chgData name="Sarikaya, A.E. (14121409)" userId="S::14121409@student.hhs.nl::a9aadd00-aad4-4b9d-b9d8-2ec2987e93fa" providerId="AD" clId="Web-{F1EA5963-6B30-BE7D-E21E-2C4F9AEBD0AA}"/>
    <pc:docChg chg="modSld">
      <pc:chgData name="Sarikaya, A.E. (14121409)" userId="S::14121409@student.hhs.nl::a9aadd00-aad4-4b9d-b9d8-2ec2987e93fa" providerId="AD" clId="Web-{F1EA5963-6B30-BE7D-E21E-2C4F9AEBD0AA}" dt="2018-10-18T19:50:15.820" v="11" actId="14100"/>
      <pc:docMkLst>
        <pc:docMk/>
      </pc:docMkLst>
      <pc:sldChg chg="addSp modSp">
        <pc:chgData name="Sarikaya, A.E. (14121409)" userId="S::14121409@student.hhs.nl::a9aadd00-aad4-4b9d-b9d8-2ec2987e93fa" providerId="AD" clId="Web-{F1EA5963-6B30-BE7D-E21E-2C4F9AEBD0AA}" dt="2018-10-18T19:50:15.820" v="11" actId="14100"/>
        <pc:sldMkLst>
          <pc:docMk/>
          <pc:sldMk cId="457112625" sldId="283"/>
        </pc:sldMkLst>
        <pc:picChg chg="add mod">
          <ac:chgData name="Sarikaya, A.E. (14121409)" userId="S::14121409@student.hhs.nl::a9aadd00-aad4-4b9d-b9d8-2ec2987e93fa" providerId="AD" clId="Web-{F1EA5963-6B30-BE7D-E21E-2C4F9AEBD0AA}" dt="2018-10-18T19:50:15.820" v="11" actId="14100"/>
          <ac:picMkLst>
            <pc:docMk/>
            <pc:sldMk cId="457112625" sldId="283"/>
            <ac:picMk id="5" creationId="{73AF6648-3C16-402F-A8E8-E16C8156D32C}"/>
          </ac:picMkLst>
        </pc:picChg>
      </pc:sldChg>
    </pc:docChg>
  </pc:docChgLst>
  <pc:docChgLst>
    <pc:chgData name="Irilmazbilek, Ş.S. (14036762)" userId="8414effa-015d-4df5-bdea-be03cf9bb386" providerId="ADAL" clId="{92879B5F-3837-4E03-8EF6-D986F14C7D20}"/>
    <pc:docChg chg="undo custSel addSld delSld modSld sldOrd">
      <pc:chgData name="Irilmazbilek, Ş.S. (14036762)" userId="8414effa-015d-4df5-bdea-be03cf9bb386" providerId="ADAL" clId="{92879B5F-3837-4E03-8EF6-D986F14C7D20}" dt="2018-10-18T20:11:02.452" v="697" actId="20577"/>
      <pc:docMkLst>
        <pc:docMk/>
      </pc:docMkLst>
      <pc:sldChg chg="modSp">
        <pc:chgData name="Irilmazbilek, Ş.S. (14036762)" userId="8414effa-015d-4df5-bdea-be03cf9bb386" providerId="ADAL" clId="{92879B5F-3837-4E03-8EF6-D986F14C7D20}" dt="2018-10-18T19:48:57.640" v="659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92879B5F-3837-4E03-8EF6-D986F14C7D20}" dt="2018-10-18T19:48:57.640" v="659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92879B5F-3837-4E03-8EF6-D986F14C7D20}" dt="2018-10-18T20:11:02.452" v="697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92879B5F-3837-4E03-8EF6-D986F14C7D20}" dt="2018-10-18T20:11:02.452" v="697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  <pc:sldChg chg="modSp">
        <pc:chgData name="Irilmazbilek, Ş.S. (14036762)" userId="8414effa-015d-4df5-bdea-be03cf9bb386" providerId="ADAL" clId="{92879B5F-3837-4E03-8EF6-D986F14C7D20}" dt="2018-10-18T19:38:14.866" v="177" actId="20577"/>
        <pc:sldMkLst>
          <pc:docMk/>
          <pc:sldMk cId="3865937520" sldId="280"/>
        </pc:sldMkLst>
        <pc:spChg chg="mod">
          <ac:chgData name="Irilmazbilek, Ş.S. (14036762)" userId="8414effa-015d-4df5-bdea-be03cf9bb386" providerId="ADAL" clId="{92879B5F-3837-4E03-8EF6-D986F14C7D20}" dt="2018-10-18T19:38:14.866" v="177" actId="20577"/>
          <ac:spMkLst>
            <pc:docMk/>
            <pc:sldMk cId="3865937520" sldId="280"/>
            <ac:spMk id="2" creationId="{26B4114A-D5C2-4EFA-A0AC-39F96BF18827}"/>
          </ac:spMkLst>
        </pc:spChg>
      </pc:sldChg>
      <pc:sldChg chg="addSp delSp modSp add modNotesTx">
        <pc:chgData name="Irilmazbilek, Ş.S. (14036762)" userId="8414effa-015d-4df5-bdea-be03cf9bb386" providerId="ADAL" clId="{92879B5F-3837-4E03-8EF6-D986F14C7D20}" dt="2018-10-18T19:38:49.001" v="208" actId="20577"/>
        <pc:sldMkLst>
          <pc:docMk/>
          <pc:sldMk cId="457112625" sldId="283"/>
        </pc:sldMkLst>
        <pc:spChg chg="mod">
          <ac:chgData name="Irilmazbilek, Ş.S. (14036762)" userId="8414effa-015d-4df5-bdea-be03cf9bb386" providerId="ADAL" clId="{92879B5F-3837-4E03-8EF6-D986F14C7D20}" dt="2018-10-18T19:38:29.501" v="184" actId="20577"/>
          <ac:spMkLst>
            <pc:docMk/>
            <pc:sldMk cId="457112625" sldId="283"/>
            <ac:spMk id="2" creationId="{26B4114A-D5C2-4EFA-A0AC-39F96BF18827}"/>
          </ac:spMkLst>
        </pc:spChg>
        <pc:spChg chg="add del">
          <ac:chgData name="Irilmazbilek, Ş.S. (14036762)" userId="8414effa-015d-4df5-bdea-be03cf9bb386" providerId="ADAL" clId="{92879B5F-3837-4E03-8EF6-D986F14C7D20}" dt="2018-10-18T19:38:41.589" v="189" actId="478"/>
          <ac:spMkLst>
            <pc:docMk/>
            <pc:sldMk cId="457112625" sldId="283"/>
            <ac:spMk id="8" creationId="{C58D866C-6D0D-4AEF-8017-6F5552FB1D82}"/>
          </ac:spMkLst>
        </pc:spChg>
        <pc:spChg chg="mod">
          <ac:chgData name="Irilmazbilek, Ş.S. (14036762)" userId="8414effa-015d-4df5-bdea-be03cf9bb386" providerId="ADAL" clId="{92879B5F-3837-4E03-8EF6-D986F14C7D20}" dt="2018-10-18T19:38:40.140" v="188" actId="6549"/>
          <ac:spMkLst>
            <pc:docMk/>
            <pc:sldMk cId="457112625" sldId="283"/>
            <ac:spMk id="14" creationId="{0C936A90-8CD7-460B-B5DE-40DD5D5D1D29}"/>
          </ac:spMkLst>
        </pc:spChg>
        <pc:picChg chg="add del">
          <ac:chgData name="Irilmazbilek, Ş.S. (14036762)" userId="8414effa-015d-4df5-bdea-be03cf9bb386" providerId="ADAL" clId="{92879B5F-3837-4E03-8EF6-D986F14C7D20}" dt="2018-10-18T19:38:42.090" v="190" actId="478"/>
          <ac:picMkLst>
            <pc:docMk/>
            <pc:sldMk cId="457112625" sldId="283"/>
            <ac:picMk id="4" creationId="{0CFFBFB7-E74A-4CD8-AB2E-F131EAF8FC91}"/>
          </ac:picMkLst>
        </pc:picChg>
      </pc:sldChg>
      <pc:sldChg chg="modSp add ord modTransition">
        <pc:chgData name="Irilmazbilek, Ş.S. (14036762)" userId="8414effa-015d-4df5-bdea-be03cf9bb386" providerId="ADAL" clId="{92879B5F-3837-4E03-8EF6-D986F14C7D20}" dt="2018-10-18T20:10:29.517" v="695" actId="20577"/>
        <pc:sldMkLst>
          <pc:docMk/>
          <pc:sldMk cId="3226526547" sldId="284"/>
        </pc:sldMkLst>
        <pc:spChg chg="mod">
          <ac:chgData name="Irilmazbilek, Ş.S. (14036762)" userId="8414effa-015d-4df5-bdea-be03cf9bb386" providerId="ADAL" clId="{92879B5F-3837-4E03-8EF6-D986F14C7D20}" dt="2018-10-18T19:40:23.397" v="245" actId="404"/>
          <ac:spMkLst>
            <pc:docMk/>
            <pc:sldMk cId="3226526547" sldId="284"/>
            <ac:spMk id="5" creationId="{0AAE1E80-A3DD-4205-8213-738535D754AE}"/>
          </ac:spMkLst>
        </pc:spChg>
        <pc:graphicFrameChg chg="mod">
          <ac:chgData name="Irilmazbilek, Ş.S. (14036762)" userId="8414effa-015d-4df5-bdea-be03cf9bb386" providerId="ADAL" clId="{92879B5F-3837-4E03-8EF6-D986F14C7D20}" dt="2018-10-18T20:10:29.517" v="695" actId="20577"/>
          <ac:graphicFrameMkLst>
            <pc:docMk/>
            <pc:sldMk cId="3226526547" sldId="284"/>
            <ac:graphicFrameMk id="12" creationId="{88497FED-2440-4841-B9AC-29BA1FDB8FCB}"/>
          </ac:graphicFrameMkLst>
        </pc:graphicFrameChg>
      </pc:sldChg>
      <pc:sldChg chg="addSp modSp add ord">
        <pc:chgData name="Irilmazbilek, Ş.S. (14036762)" userId="8414effa-015d-4df5-bdea-be03cf9bb386" providerId="ADAL" clId="{92879B5F-3837-4E03-8EF6-D986F14C7D20}" dt="2018-10-18T19:45:34.781" v="548" actId="1076"/>
        <pc:sldMkLst>
          <pc:docMk/>
          <pc:sldMk cId="1116342106" sldId="285"/>
        </pc:sldMkLst>
        <pc:spChg chg="mod">
          <ac:chgData name="Irilmazbilek, Ş.S. (14036762)" userId="8414effa-015d-4df5-bdea-be03cf9bb386" providerId="ADAL" clId="{92879B5F-3837-4E03-8EF6-D986F14C7D20}" dt="2018-10-18T19:45:22.457" v="544" actId="20577"/>
          <ac:spMkLst>
            <pc:docMk/>
            <pc:sldMk cId="1116342106" sldId="285"/>
            <ac:spMk id="2" creationId="{B91EA594-9AD1-4A6E-8EB3-0AB291438720}"/>
          </ac:spMkLst>
        </pc:spChg>
        <pc:graphicFrameChg chg="mod">
          <ac:chgData name="Irilmazbilek, Ş.S. (14036762)" userId="8414effa-015d-4df5-bdea-be03cf9bb386" providerId="ADAL" clId="{92879B5F-3837-4E03-8EF6-D986F14C7D20}" dt="2018-10-18T19:45:28.563" v="546" actId="20577"/>
          <ac:graphicFrameMkLst>
            <pc:docMk/>
            <pc:sldMk cId="1116342106" sldId="285"/>
            <ac:graphicFrameMk id="6" creationId="{5BBC779B-2273-4C71-93F0-30B52EED888E}"/>
          </ac:graphicFrameMkLst>
        </pc:graphicFrameChg>
        <pc:picChg chg="add mod">
          <ac:chgData name="Irilmazbilek, Ş.S. (14036762)" userId="8414effa-015d-4df5-bdea-be03cf9bb386" providerId="ADAL" clId="{92879B5F-3837-4E03-8EF6-D986F14C7D20}" dt="2018-10-18T19:45:34.781" v="548" actId="1076"/>
          <ac:picMkLst>
            <pc:docMk/>
            <pc:sldMk cId="1116342106" sldId="285"/>
            <ac:picMk id="4" creationId="{B92916E6-6871-4729-93DF-1FD79853FAB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Previous Week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AB76D37C-10B8-4739-86D8-BB0BCC26C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Findings</a:t>
          </a:r>
        </a:p>
      </dgm:t>
    </dgm:pt>
    <dgm:pt modelId="{6250F88C-0F8F-4D52-9EF3-E8D17F308429}" type="parTrans" cxnId="{DB4DD957-0678-4A41-AAE9-7B4F53CD06C8}">
      <dgm:prSet/>
      <dgm:spPr/>
      <dgm:t>
        <a:bodyPr/>
        <a:lstStyle/>
        <a:p>
          <a:endParaRPr lang="LID4096"/>
        </a:p>
      </dgm:t>
    </dgm:pt>
    <dgm:pt modelId="{94ED04CC-C837-45EF-A96F-403E0AD4050B}" type="sibTrans" cxnId="{DB4DD957-0678-4A41-AAE9-7B4F53CD06C8}">
      <dgm:prSet/>
      <dgm:spPr/>
      <dgm:t>
        <a:bodyPr/>
        <a:lstStyle/>
        <a:p>
          <a:endParaRPr lang="LID4096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3"/>
      <dgm:spPr/>
    </dgm:pt>
    <dgm:pt modelId="{28028901-0999-4ACC-8C77-F46899793521}" type="pres">
      <dgm:prSet presAssocID="{EB3279D6-A11C-43DA-AA1C-5965701BD8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3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75E97A73-2F61-4658-81B5-2A652F8523A0}" type="pres">
      <dgm:prSet presAssocID="{AB76D37C-10B8-4739-86D8-BB0BCC26C11D}" presName="compNode" presStyleCnt="0"/>
      <dgm:spPr/>
    </dgm:pt>
    <dgm:pt modelId="{DA3941AC-CF9F-4173-95BA-C7FBE18F4197}" type="pres">
      <dgm:prSet presAssocID="{AB76D37C-10B8-4739-86D8-BB0BCC26C11D}" presName="bgRect" presStyleLbl="bgShp" presStyleIdx="1" presStyleCnt="3"/>
      <dgm:spPr/>
    </dgm:pt>
    <dgm:pt modelId="{1AFC3F9C-EB45-494C-8137-1D341A160D81}" type="pres">
      <dgm:prSet presAssocID="{AB76D37C-10B8-4739-86D8-BB0BCC26C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DE0DBD19-303B-4FE6-82C8-61E35D7C6303}" type="pres">
      <dgm:prSet presAssocID="{AB76D37C-10B8-4739-86D8-BB0BCC26C11D}" presName="spaceRect" presStyleCnt="0"/>
      <dgm:spPr/>
    </dgm:pt>
    <dgm:pt modelId="{4F2FB975-0D7D-4B40-BB8C-CCB01044A8D0}" type="pres">
      <dgm:prSet presAssocID="{AB76D37C-10B8-4739-86D8-BB0BCC26C11D}" presName="parTx" presStyleLbl="revTx" presStyleIdx="1" presStyleCnt="3">
        <dgm:presLayoutVars>
          <dgm:chMax val="0"/>
          <dgm:chPref val="0"/>
        </dgm:presLayoutVars>
      </dgm:prSet>
      <dgm:spPr/>
    </dgm:pt>
    <dgm:pt modelId="{6A595DAF-CB58-4F46-9BE2-6CCBF02D5AED}" type="pres">
      <dgm:prSet presAssocID="{94ED04CC-C837-45EF-A96F-403E0AD4050B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2" presStyleCnt="3"/>
      <dgm:spPr/>
    </dgm:pt>
    <dgm:pt modelId="{434B6F40-0978-40CA-A779-152D85D3C22C}" type="pres">
      <dgm:prSet presAssocID="{2CFC53C6-53AA-4F20-B90F-B92CA815B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2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B4DD957-0678-4A41-AAE9-7B4F53CD06C8}" srcId="{6D1E521F-815C-4BCC-8D02-2B360FC1EBA7}" destId="{AB76D37C-10B8-4739-86D8-BB0BCC26C11D}" srcOrd="1" destOrd="0" parTransId="{6250F88C-0F8F-4D52-9EF3-E8D17F308429}" sibTransId="{94ED04CC-C837-45EF-A96F-403E0AD4050B}"/>
    <dgm:cxn modelId="{084B2599-A824-40F3-A61A-C13EC747E4C2}" type="presOf" srcId="{AB76D37C-10B8-4739-86D8-BB0BCC26C11D}" destId="{4F2FB975-0D7D-4B40-BB8C-CCB01044A8D0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733A2967-F2AD-497F-8225-C7344C7EA6D1}" type="presParOf" srcId="{0A35F328-5425-4B61-B039-1C263865986D}" destId="{75E97A73-2F61-4658-81B5-2A652F8523A0}" srcOrd="2" destOrd="0" presId="urn:microsoft.com/office/officeart/2018/2/layout/IconVerticalSolidList"/>
    <dgm:cxn modelId="{B5E6727F-E498-48D3-B8FE-F5FFD567A5F9}" type="presParOf" srcId="{75E97A73-2F61-4658-81B5-2A652F8523A0}" destId="{DA3941AC-CF9F-4173-95BA-C7FBE18F4197}" srcOrd="0" destOrd="0" presId="urn:microsoft.com/office/officeart/2018/2/layout/IconVerticalSolidList"/>
    <dgm:cxn modelId="{AA11F2DD-C9E9-41EC-B5F0-74F398041163}" type="presParOf" srcId="{75E97A73-2F61-4658-81B5-2A652F8523A0}" destId="{1AFC3F9C-EB45-494C-8137-1D341A160D81}" srcOrd="1" destOrd="0" presId="urn:microsoft.com/office/officeart/2018/2/layout/IconVerticalSolidList"/>
    <dgm:cxn modelId="{AF3F5269-48F5-4511-9327-CA360E177221}" type="presParOf" srcId="{75E97A73-2F61-4658-81B5-2A652F8523A0}" destId="{DE0DBD19-303B-4FE6-82C8-61E35D7C6303}" srcOrd="2" destOrd="0" presId="urn:microsoft.com/office/officeart/2018/2/layout/IconVerticalSolidList"/>
    <dgm:cxn modelId="{C75E99B5-5294-4F9E-8732-B9F8DE20FB76}" type="presParOf" srcId="{75E97A73-2F61-4658-81B5-2A652F8523A0}" destId="{4F2FB975-0D7D-4B40-BB8C-CCB01044A8D0}" srcOrd="3" destOrd="0" presId="urn:microsoft.com/office/officeart/2018/2/layout/IconVerticalSolidList"/>
    <dgm:cxn modelId="{D2F6FE6A-F4ED-4E19-846C-1ACE438E6339}" type="presParOf" srcId="{0A35F328-5425-4B61-B039-1C263865986D}" destId="{6A595DAF-CB58-4F46-9BE2-6CCBF02D5AED}" srcOrd="3" destOrd="0" presId="urn:microsoft.com/office/officeart/2018/2/layout/IconVerticalSolidList"/>
    <dgm:cxn modelId="{02A7698E-63B1-4957-BE83-0F18162D33D6}" type="presParOf" srcId="{0A35F328-5425-4B61-B039-1C263865986D}" destId="{1713384E-9842-49E7-BD5D-C29AA7293AE4}" srcOrd="4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A12A43-3C54-4472-9087-EA39482F1F74}">
      <dgm:prSet/>
      <dgm:spPr/>
      <dgm:t>
        <a:bodyPr/>
        <a:lstStyle/>
        <a:p>
          <a:r>
            <a:rPr lang="en-US"/>
            <a:t>Update</a:t>
          </a:r>
          <a:r>
            <a:rPr lang="en-US" baseline="0"/>
            <a:t> current features</a:t>
          </a:r>
          <a:endParaRPr lang="en-US"/>
        </a:p>
      </dgm:t>
    </dgm:pt>
    <dgm:pt modelId="{295152E2-73C9-4E1F-BE32-DA9F8696BCAE}" type="parTrans" cxnId="{A8939A9F-9098-479E-8530-F5108ACD0B2E}">
      <dgm:prSet/>
      <dgm:spPr/>
      <dgm:t>
        <a:bodyPr/>
        <a:lstStyle/>
        <a:p>
          <a:endParaRPr lang="en-US"/>
        </a:p>
      </dgm:t>
    </dgm:pt>
    <dgm:pt modelId="{B69D6954-964E-44A2-B33B-742CC1410DB9}" type="sibTrans" cxnId="{A8939A9F-9098-479E-8530-F5108ACD0B2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C3F4F6B-747A-44E5-93AD-0F3D5F456667}">
      <dgm:prSet/>
      <dgm:spPr/>
      <dgm:t>
        <a:bodyPr/>
        <a:lstStyle/>
        <a:p>
          <a:r>
            <a:rPr lang="en-US"/>
            <a:t>Question words</a:t>
          </a:r>
        </a:p>
      </dgm:t>
    </dgm:pt>
    <dgm:pt modelId="{CE23A96D-70E2-4188-9ADC-D8F62DF08A47}" type="parTrans" cxnId="{433E441D-4930-48F5-8A02-77584735FFF7}">
      <dgm:prSet/>
      <dgm:spPr/>
      <dgm:t>
        <a:bodyPr/>
        <a:lstStyle/>
        <a:p>
          <a:endParaRPr lang="nl-NL"/>
        </a:p>
      </dgm:t>
    </dgm:pt>
    <dgm:pt modelId="{9D239389-8CC6-4FB3-96E8-EE5900487E06}" type="sibTrans" cxnId="{433E441D-4930-48F5-8A02-77584735FFF7}">
      <dgm:prSet phldrT="04" phldr="0"/>
      <dgm:spPr/>
      <dgm:t>
        <a:bodyPr/>
        <a:lstStyle/>
        <a:p>
          <a:endParaRPr lang="LID4096"/>
        </a:p>
      </dgm:t>
    </dgm:pt>
    <dgm:pt modelId="{EF78F4C7-AF4B-4782-A6A1-F6D9609896A7}">
      <dgm:prSet/>
      <dgm:spPr/>
      <dgm:t>
        <a:bodyPr/>
        <a:lstStyle/>
        <a:p>
          <a:r>
            <a:rPr lang="en-US"/>
            <a:t>Error Analyses</a:t>
          </a:r>
        </a:p>
      </dgm:t>
    </dgm:pt>
    <dgm:pt modelId="{C3C2B563-8524-4338-9BC7-1E801552EDBF}" type="parTrans" cxnId="{D4CEB6CA-BFF5-4F7B-BA89-972E53FF679B}">
      <dgm:prSet/>
      <dgm:spPr/>
      <dgm:t>
        <a:bodyPr/>
        <a:lstStyle/>
        <a:p>
          <a:endParaRPr lang="nl-NL"/>
        </a:p>
      </dgm:t>
    </dgm:pt>
    <dgm:pt modelId="{AB4861FC-ADBA-47FD-AF96-242B644B9310}" type="sibTrans" cxnId="{D4CEB6CA-BFF5-4F7B-BA89-972E53FF679B}">
      <dgm:prSet phldrT="01" phldr="0"/>
      <dgm:spPr/>
      <dgm:t>
        <a:bodyPr/>
        <a:lstStyle/>
        <a:p>
          <a:r>
            <a:rPr lang="nl-NL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/>
            <a:t>Analyze the difference what the model predicted and what we predicted </a:t>
          </a:r>
        </a:p>
      </dgm:t>
    </dgm:pt>
    <dgm:pt modelId="{9566EB85-957B-4830-971A-527DA0C9EF32}" type="sibTrans" cxnId="{6D7AF899-9481-40E5-90D8-93BC6EBB0035}">
      <dgm:prSet phldrT="02" phldr="0"/>
      <dgm:spPr/>
      <dgm:t>
        <a:bodyPr/>
        <a:lstStyle/>
        <a:p>
          <a:endParaRPr lang="LID4096"/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E44C644E-6049-4574-820E-01EE2A89EABF}">
      <dgm:prSet phldrT="[Text]"/>
      <dgm:spPr/>
      <dgm:t>
        <a:bodyPr/>
        <a:lstStyle/>
        <a:p>
          <a:r>
            <a:rPr lang="en-US"/>
            <a:t>Processing Error Analyses</a:t>
          </a:r>
        </a:p>
      </dgm:t>
    </dgm:pt>
    <dgm:pt modelId="{4C439FB1-A1AB-4050-8446-8BE3FA936745}" type="parTrans" cxnId="{3B9E4506-63B1-4FC6-8B67-696AB2DF848D}">
      <dgm:prSet/>
      <dgm:spPr/>
    </dgm:pt>
    <dgm:pt modelId="{135E3543-EA15-421D-AE99-5220CF181B74}" type="sibTrans" cxnId="{3B9E4506-63B1-4FC6-8B67-696AB2DF848D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6CCF04AA-56A0-4329-A168-F00B0B612DE3}" type="pres">
      <dgm:prSet presAssocID="{EF78F4C7-AF4B-4782-A6A1-F6D9609896A7}" presName="compositeNode" presStyleCnt="0">
        <dgm:presLayoutVars>
          <dgm:bulletEnabled val="1"/>
        </dgm:presLayoutVars>
      </dgm:prSet>
      <dgm:spPr/>
    </dgm:pt>
    <dgm:pt modelId="{DFD2C860-FBBA-4464-BF6D-0A9F824D7240}" type="pres">
      <dgm:prSet presAssocID="{EF78F4C7-AF4B-4782-A6A1-F6D9609896A7}" presName="bgRect" presStyleLbl="alignNode1" presStyleIdx="0" presStyleCnt="2"/>
      <dgm:spPr/>
    </dgm:pt>
    <dgm:pt modelId="{3BB4B224-B37C-4F05-B0B6-AE46AB9F5F2E}" type="pres">
      <dgm:prSet presAssocID="{AB4861FC-ADBA-47FD-AF96-242B644B931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57A4919-362F-437A-9822-94491E6018B5}" type="pres">
      <dgm:prSet presAssocID="{EF78F4C7-AF4B-4782-A6A1-F6D9609896A7}" presName="nodeRect" presStyleLbl="alignNode1" presStyleIdx="0" presStyleCnt="2">
        <dgm:presLayoutVars>
          <dgm:bulletEnabled val="1"/>
        </dgm:presLayoutVars>
      </dgm:prSet>
      <dgm:spPr/>
    </dgm:pt>
    <dgm:pt modelId="{48BB1CA8-82B2-4277-AEEA-77C20E5E82B4}" type="pres">
      <dgm:prSet presAssocID="{AB4861FC-ADBA-47FD-AF96-242B644B9310}" presName="sibTrans" presStyleCnt="0"/>
      <dgm:spPr/>
    </dgm:pt>
    <dgm:pt modelId="{580E6CBB-6578-4119-A1C0-1D40D46C01AF}" type="pres">
      <dgm:prSet presAssocID="{4EA12A43-3C54-4472-9087-EA39482F1F74}" presName="compositeNode" presStyleCnt="0">
        <dgm:presLayoutVars>
          <dgm:bulletEnabled val="1"/>
        </dgm:presLayoutVars>
      </dgm:prSet>
      <dgm:spPr/>
    </dgm:pt>
    <dgm:pt modelId="{70E28928-FFD9-41C5-BC49-67EA9B09256E}" type="pres">
      <dgm:prSet presAssocID="{4EA12A43-3C54-4472-9087-EA39482F1F74}" presName="bgRect" presStyleLbl="alignNode1" presStyleIdx="1" presStyleCnt="2"/>
      <dgm:spPr/>
    </dgm:pt>
    <dgm:pt modelId="{74888A05-08EB-47A4-80C6-044F05D17F12}" type="pres">
      <dgm:prSet presAssocID="{B69D6954-964E-44A2-B33B-742CC1410DB9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12A7148C-DEB9-4834-8EA1-CB2DC5E66D6D}" type="pres">
      <dgm:prSet presAssocID="{4EA12A43-3C54-4472-9087-EA39482F1F74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4919E000-0113-4C3C-BAD8-B762E436345E}" type="presOf" srcId="{E44C644E-6049-4574-820E-01EE2A89EABF}" destId="{12A7148C-DEB9-4834-8EA1-CB2DC5E66D6D}" srcOrd="0" destOrd="2" presId="urn:microsoft.com/office/officeart/2016/7/layout/LinearBlockProcessNumbered"/>
    <dgm:cxn modelId="{3B9E4506-63B1-4FC6-8B67-696AB2DF848D}" srcId="{4EA12A43-3C54-4472-9087-EA39482F1F74}" destId="{E44C644E-6049-4574-820E-01EE2A89EABF}" srcOrd="1" destOrd="0" parTransId="{4C439FB1-A1AB-4050-8446-8BE3FA936745}" sibTransId="{135E3543-EA15-421D-AE99-5220CF181B74}"/>
    <dgm:cxn modelId="{433E441D-4930-48F5-8A02-77584735FFF7}" srcId="{4EA12A43-3C54-4472-9087-EA39482F1F74}" destId="{0C3F4F6B-747A-44E5-93AD-0F3D5F456667}" srcOrd="0" destOrd="0" parTransId="{CE23A96D-70E2-4188-9ADC-D8F62DF08A47}" sibTransId="{9D239389-8CC6-4FB3-96E8-EE5900487E06}"/>
    <dgm:cxn modelId="{AEA62E55-46DC-479A-82B4-1895C28D130E}" type="presOf" srcId="{B69D6954-964E-44A2-B33B-742CC1410DB9}" destId="{74888A05-08EB-47A4-80C6-044F05D17F12}" srcOrd="0" destOrd="0" presId="urn:microsoft.com/office/officeart/2016/7/layout/LinearBlockProcessNumbered"/>
    <dgm:cxn modelId="{60E0065A-2A68-436F-9CF0-900300D244BE}" type="presOf" srcId="{AB4861FC-ADBA-47FD-AF96-242B644B9310}" destId="{3BB4B224-B37C-4F05-B0B6-AE46AB9F5F2E}" srcOrd="0" destOrd="0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C813FA93-3C96-45B8-9FF4-7E99258245A2}" type="presOf" srcId="{53DB7909-F028-408C-8D19-27E63CEA30D2}" destId="{D57A4919-362F-437A-9822-94491E6018B5}" srcOrd="0" destOrd="1" presId="urn:microsoft.com/office/officeart/2016/7/layout/LinearBlockProcessNumbered"/>
    <dgm:cxn modelId="{BF3E9099-2B6D-40C8-9517-A2FC8A35CFDE}" type="presOf" srcId="{0C3F4F6B-747A-44E5-93AD-0F3D5F456667}" destId="{12A7148C-DEB9-4834-8EA1-CB2DC5E66D6D}" srcOrd="0" destOrd="1" presId="urn:microsoft.com/office/officeart/2016/7/layout/LinearBlockProcessNumbered"/>
    <dgm:cxn modelId="{6D7AF899-9481-40E5-90D8-93BC6EBB0035}" srcId="{EF78F4C7-AF4B-4782-A6A1-F6D9609896A7}" destId="{53DB7909-F028-408C-8D19-27E63CEA30D2}" srcOrd="0" destOrd="0" parTransId="{C5C36B87-960B-4AB7-AB27-D23BDF0050EB}" sibTransId="{9566EB85-957B-4830-971A-527DA0C9EF32}"/>
    <dgm:cxn modelId="{A8939A9F-9098-479E-8530-F5108ACD0B2E}" srcId="{0435A98E-05C9-483E-8482-1F6CC701FC76}" destId="{4EA12A43-3C54-4472-9087-EA39482F1F74}" srcOrd="1" destOrd="0" parTransId="{295152E2-73C9-4E1F-BE32-DA9F8696BCAE}" sibTransId="{B69D6954-964E-44A2-B33B-742CC1410DB9}"/>
    <dgm:cxn modelId="{B48FF7B9-9233-457C-8CD7-1AB9F3821D5F}" type="presOf" srcId="{EF78F4C7-AF4B-4782-A6A1-F6D9609896A7}" destId="{DFD2C860-FBBA-4464-BF6D-0A9F824D7240}" srcOrd="0" destOrd="0" presId="urn:microsoft.com/office/officeart/2016/7/layout/LinearBlockProcessNumbered"/>
    <dgm:cxn modelId="{06981ABC-6F27-4772-A2FC-1D8A8989077B}" type="presOf" srcId="{4EA12A43-3C54-4472-9087-EA39482F1F74}" destId="{12A7148C-DEB9-4834-8EA1-CB2DC5E66D6D}" srcOrd="1" destOrd="0" presId="urn:microsoft.com/office/officeart/2016/7/layout/LinearBlockProcessNumbered"/>
    <dgm:cxn modelId="{D4CEB6CA-BFF5-4F7B-BA89-972E53FF679B}" srcId="{0435A98E-05C9-483E-8482-1F6CC701FC76}" destId="{EF78F4C7-AF4B-4782-A6A1-F6D9609896A7}" srcOrd="0" destOrd="0" parTransId="{C3C2B563-8524-4338-9BC7-1E801552EDBF}" sibTransId="{AB4861FC-ADBA-47FD-AF96-242B644B9310}"/>
    <dgm:cxn modelId="{844021CC-C8F8-422D-8F29-FADECE4E3B9C}" type="presOf" srcId="{EF78F4C7-AF4B-4782-A6A1-F6D9609896A7}" destId="{D57A4919-362F-437A-9822-94491E6018B5}" srcOrd="1" destOrd="0" presId="urn:microsoft.com/office/officeart/2016/7/layout/LinearBlockProcessNumbered"/>
    <dgm:cxn modelId="{FA6B04F6-DBCD-470B-B08C-207C865A95E4}" type="presOf" srcId="{4EA12A43-3C54-4472-9087-EA39482F1F74}" destId="{70E28928-FFD9-41C5-BC49-67EA9B09256E}" srcOrd="0" destOrd="0" presId="urn:microsoft.com/office/officeart/2016/7/layout/LinearBlockProcessNumbered"/>
    <dgm:cxn modelId="{EA908560-76DE-497B-9448-455D6AC4AEE6}" type="presParOf" srcId="{6DD4546D-2994-469D-B470-BE5023C6B521}" destId="{6CCF04AA-56A0-4329-A168-F00B0B612DE3}" srcOrd="0" destOrd="0" presId="urn:microsoft.com/office/officeart/2016/7/layout/LinearBlockProcessNumbered"/>
    <dgm:cxn modelId="{8CB2D7ED-1EB2-411F-94D1-92A4A6C0B927}" type="presParOf" srcId="{6CCF04AA-56A0-4329-A168-F00B0B612DE3}" destId="{DFD2C860-FBBA-4464-BF6D-0A9F824D7240}" srcOrd="0" destOrd="0" presId="urn:microsoft.com/office/officeart/2016/7/layout/LinearBlockProcessNumbered"/>
    <dgm:cxn modelId="{BAF51C7F-FA63-4D9E-ACC3-C11476C4B480}" type="presParOf" srcId="{6CCF04AA-56A0-4329-A168-F00B0B612DE3}" destId="{3BB4B224-B37C-4F05-B0B6-AE46AB9F5F2E}" srcOrd="1" destOrd="0" presId="urn:microsoft.com/office/officeart/2016/7/layout/LinearBlockProcessNumbered"/>
    <dgm:cxn modelId="{F5CC094D-FAA5-4A5B-931D-E6089C1E5B1B}" type="presParOf" srcId="{6CCF04AA-56A0-4329-A168-F00B0B612DE3}" destId="{D57A4919-362F-437A-9822-94491E6018B5}" srcOrd="2" destOrd="0" presId="urn:microsoft.com/office/officeart/2016/7/layout/LinearBlockProcessNumbered"/>
    <dgm:cxn modelId="{EAF3CC80-A028-4954-AC05-479AD9084A96}" type="presParOf" srcId="{6DD4546D-2994-469D-B470-BE5023C6B521}" destId="{48BB1CA8-82B2-4277-AEEA-77C20E5E82B4}" srcOrd="1" destOrd="0" presId="urn:microsoft.com/office/officeart/2016/7/layout/LinearBlockProcessNumbered"/>
    <dgm:cxn modelId="{883D90EF-F70E-41F6-8898-A786E958696B}" type="presParOf" srcId="{6DD4546D-2994-469D-B470-BE5023C6B521}" destId="{580E6CBB-6578-4119-A1C0-1D40D46C01AF}" srcOrd="2" destOrd="0" presId="urn:microsoft.com/office/officeart/2016/7/layout/LinearBlockProcessNumbered"/>
    <dgm:cxn modelId="{2FEA0730-E70E-44FA-9787-7C2090C52584}" type="presParOf" srcId="{580E6CBB-6578-4119-A1C0-1D40D46C01AF}" destId="{70E28928-FFD9-41C5-BC49-67EA9B09256E}" srcOrd="0" destOrd="0" presId="urn:microsoft.com/office/officeart/2016/7/layout/LinearBlockProcessNumbered"/>
    <dgm:cxn modelId="{580B1C52-5E63-4B05-BF1A-30D50A50124B}" type="presParOf" srcId="{580E6CBB-6578-4119-A1C0-1D40D46C01AF}" destId="{74888A05-08EB-47A4-80C6-044F05D17F12}" srcOrd="1" destOrd="0" presId="urn:microsoft.com/office/officeart/2016/7/layout/LinearBlockProcessNumbered"/>
    <dgm:cxn modelId="{B9EA7CA3-0B06-450F-9374-71532E652DAE}" type="presParOf" srcId="{580E6CBB-6578-4119-A1C0-1D40D46C01AF}" destId="{12A7148C-DEB9-4834-8EA1-CB2DC5E66D6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50AD85-DCD4-48EF-BC8F-18903E0DAA4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47270C-EE65-4BFB-8647-34718B59C7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Issue</a:t>
          </a:r>
        </a:p>
      </dgm:t>
    </dgm:pt>
    <dgm:pt modelId="{FD1EFA31-D6F9-4C92-A995-3078F0AD08EE}" type="parTrans" cxnId="{EA0340F1-5541-488F-AEB4-FD86F80C8A19}">
      <dgm:prSet/>
      <dgm:spPr/>
      <dgm:t>
        <a:bodyPr/>
        <a:lstStyle/>
        <a:p>
          <a:endParaRPr lang="en-US"/>
        </a:p>
      </dgm:t>
    </dgm:pt>
    <dgm:pt modelId="{284FCFC5-20D6-4E7A-BCEA-42F19552949D}" type="sibTrans" cxnId="{EA0340F1-5541-488F-AEB4-FD86F80C8A19}">
      <dgm:prSet/>
      <dgm:spPr/>
      <dgm:t>
        <a:bodyPr/>
        <a:lstStyle/>
        <a:p>
          <a:endParaRPr lang="en-US"/>
        </a:p>
      </dgm:t>
    </dgm:pt>
    <dgm:pt modelId="{B698DBE8-76DA-4FEF-BC27-63C5E34FD1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Overfitting</a:t>
          </a:r>
        </a:p>
      </dgm:t>
    </dgm:pt>
    <dgm:pt modelId="{AF997C75-E6DC-4E5F-A121-8F0F3571489A}" type="parTrans" cxnId="{932CF7BB-CE9D-4910-A43C-529E68FCD566}">
      <dgm:prSet/>
      <dgm:spPr/>
      <dgm:t>
        <a:bodyPr/>
        <a:lstStyle/>
        <a:p>
          <a:endParaRPr lang="en-US"/>
        </a:p>
      </dgm:t>
    </dgm:pt>
    <dgm:pt modelId="{1B19AFF4-1E5C-442A-A51C-467AA97A7A22}" type="sibTrans" cxnId="{932CF7BB-CE9D-4910-A43C-529E68FCD566}">
      <dgm:prSet/>
      <dgm:spPr/>
      <dgm:t>
        <a:bodyPr/>
        <a:lstStyle/>
        <a:p>
          <a:endParaRPr lang="en-US"/>
        </a:p>
      </dgm:t>
    </dgm:pt>
    <dgm:pt modelId="{DE9E5B26-A8B0-433B-9893-D968005874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Low accuracy</a:t>
          </a:r>
        </a:p>
      </dgm:t>
    </dgm:pt>
    <dgm:pt modelId="{BF177F00-3456-434D-988F-AC4461358807}" type="parTrans" cxnId="{5FD58814-BBFF-4475-9C99-2DBCF59B5AA3}">
      <dgm:prSet/>
      <dgm:spPr/>
      <dgm:t>
        <a:bodyPr/>
        <a:lstStyle/>
        <a:p>
          <a:endParaRPr lang="en-US"/>
        </a:p>
      </dgm:t>
    </dgm:pt>
    <dgm:pt modelId="{E64BDBFB-B35B-4960-B89C-C2DCC083B6D2}" type="sibTrans" cxnId="{5FD58814-BBFF-4475-9C99-2DBCF59B5AA3}">
      <dgm:prSet/>
      <dgm:spPr/>
      <dgm:t>
        <a:bodyPr/>
        <a:lstStyle/>
        <a:p>
          <a:endParaRPr lang="en-US"/>
        </a:p>
      </dgm:t>
    </dgm:pt>
    <dgm:pt modelId="{CBB50BE9-F5F8-40DB-B8F4-7591AFEA4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Labeled questions inaccurate</a:t>
          </a:r>
        </a:p>
      </dgm:t>
    </dgm:pt>
    <dgm:pt modelId="{2D3EE01A-89FA-4BE7-9F3A-233EF53D1225}" type="parTrans" cxnId="{6AADF7B1-8E5C-4AB4-822A-5B7556664483}">
      <dgm:prSet/>
      <dgm:spPr/>
      <dgm:t>
        <a:bodyPr/>
        <a:lstStyle/>
        <a:p>
          <a:endParaRPr lang="en-US"/>
        </a:p>
      </dgm:t>
    </dgm:pt>
    <dgm:pt modelId="{0415E027-52C2-4B19-BA02-FB9C7E52B6BF}" type="sibTrans" cxnId="{6AADF7B1-8E5C-4AB4-822A-5B7556664483}">
      <dgm:prSet/>
      <dgm:spPr/>
      <dgm:t>
        <a:bodyPr/>
        <a:lstStyle/>
        <a:p>
          <a:endParaRPr lang="en-US"/>
        </a:p>
      </dgm:t>
    </dgm:pt>
    <dgm:pt modelId="{0BCD6494-15C2-4C24-9AAF-D5E16D8C09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Possible solutions</a:t>
          </a:r>
        </a:p>
      </dgm:t>
    </dgm:pt>
    <dgm:pt modelId="{3651CB50-03EC-458A-8773-15B7B8C97D20}" type="parTrans" cxnId="{F496C9BE-1861-4AD3-833C-98DCA16CB051}">
      <dgm:prSet/>
      <dgm:spPr/>
      <dgm:t>
        <a:bodyPr/>
        <a:lstStyle/>
        <a:p>
          <a:endParaRPr lang="en-US"/>
        </a:p>
      </dgm:t>
    </dgm:pt>
    <dgm:pt modelId="{F13CF2DE-AD48-4191-ADEC-7AD5D73164AE}" type="sibTrans" cxnId="{F496C9BE-1861-4AD3-833C-98DCA16CB051}">
      <dgm:prSet/>
      <dgm:spPr/>
      <dgm:t>
        <a:bodyPr/>
        <a:lstStyle/>
        <a:p>
          <a:endParaRPr lang="en-US"/>
        </a:p>
      </dgm:t>
    </dgm:pt>
    <dgm:pt modelId="{E4706A04-13D7-48CF-B078-25B8AE1E22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Made another feature with ‘</a:t>
          </a:r>
          <a:r>
            <a:rPr lang="en-US" err="1"/>
            <a:t>vraagwoorden</a:t>
          </a:r>
          <a:r>
            <a:rPr lang="en-US"/>
            <a:t>’</a:t>
          </a:r>
        </a:p>
      </dgm:t>
    </dgm:pt>
    <dgm:pt modelId="{DC341AE8-9D94-4376-9695-3D13D9B703E2}" type="parTrans" cxnId="{9767B1C9-E100-4CD7-AD10-11B1A230251D}">
      <dgm:prSet/>
      <dgm:spPr/>
      <dgm:t>
        <a:bodyPr/>
        <a:lstStyle/>
        <a:p>
          <a:endParaRPr lang="en-US"/>
        </a:p>
      </dgm:t>
    </dgm:pt>
    <dgm:pt modelId="{A45F8073-D117-4AF7-B65F-56242B639A86}" type="sibTrans" cxnId="{9767B1C9-E100-4CD7-AD10-11B1A230251D}">
      <dgm:prSet/>
      <dgm:spPr/>
      <dgm:t>
        <a:bodyPr/>
        <a:lstStyle/>
        <a:p>
          <a:endParaRPr lang="en-US"/>
        </a:p>
      </dgm:t>
    </dgm:pt>
    <dgm:pt modelId="{E1286B0E-E8DC-4326-96F9-BE4F42057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Error analyses</a:t>
          </a:r>
        </a:p>
      </dgm:t>
    </dgm:pt>
    <dgm:pt modelId="{F47CA409-8BB1-4CE2-A6A5-DD4420E3E25C}" type="parTrans" cxnId="{10C03DC9-E4DE-42AF-9ED3-2EE8E31AACFF}">
      <dgm:prSet/>
      <dgm:spPr/>
      <dgm:t>
        <a:bodyPr/>
        <a:lstStyle/>
        <a:p>
          <a:endParaRPr lang="en-US"/>
        </a:p>
      </dgm:t>
    </dgm:pt>
    <dgm:pt modelId="{5A5DA860-A33B-4EC0-B194-2F8DBA886084}" type="sibTrans" cxnId="{10C03DC9-E4DE-42AF-9ED3-2EE8E31AACFF}">
      <dgm:prSet/>
      <dgm:spPr/>
      <dgm:t>
        <a:bodyPr/>
        <a:lstStyle/>
        <a:p>
          <a:endParaRPr lang="en-US"/>
        </a:p>
      </dgm:t>
    </dgm:pt>
    <dgm:pt modelId="{E7EAA656-8336-4938-8AE3-F9AB6233CE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Tested new accuracy</a:t>
          </a:r>
        </a:p>
      </dgm:t>
    </dgm:pt>
    <dgm:pt modelId="{1E567152-181B-4C51-8B8F-EA22C3C2EB24}" type="parTrans" cxnId="{C5D10B5C-033A-445B-84E9-430EC0C79F6F}">
      <dgm:prSet/>
      <dgm:spPr/>
    </dgm:pt>
    <dgm:pt modelId="{A8815208-4327-4E01-8FFA-6EE8D3FB632C}" type="sibTrans" cxnId="{C5D10B5C-033A-445B-84E9-430EC0C79F6F}">
      <dgm:prSet/>
      <dgm:spPr/>
    </dgm:pt>
    <dgm:pt modelId="{ED3DCBC8-71CA-4A89-9FAC-86F7F5021B76}" type="pres">
      <dgm:prSet presAssocID="{B850AD85-DCD4-48EF-BC8F-18903E0DAA44}" presName="root" presStyleCnt="0">
        <dgm:presLayoutVars>
          <dgm:dir/>
          <dgm:resizeHandles val="exact"/>
        </dgm:presLayoutVars>
      </dgm:prSet>
      <dgm:spPr/>
    </dgm:pt>
    <dgm:pt modelId="{8E1359C6-B5C9-48D7-98DB-B8CDFC494219}" type="pres">
      <dgm:prSet presAssocID="{9047270C-EE65-4BFB-8647-34718B59C7EC}" presName="compNode" presStyleCnt="0"/>
      <dgm:spPr/>
    </dgm:pt>
    <dgm:pt modelId="{88D9B035-C66F-4F16-BC13-475175D006A3}" type="pres">
      <dgm:prSet presAssocID="{9047270C-EE65-4BFB-8647-34718B59C7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FB04FC9-F01C-44C6-90A7-2A40D7819CDE}" type="pres">
      <dgm:prSet presAssocID="{9047270C-EE65-4BFB-8647-34718B59C7EC}" presName="iconSpace" presStyleCnt="0"/>
      <dgm:spPr/>
    </dgm:pt>
    <dgm:pt modelId="{12A3AFD8-3BB1-48AB-BCAC-1B5047F991F2}" type="pres">
      <dgm:prSet presAssocID="{9047270C-EE65-4BFB-8647-34718B59C7EC}" presName="parTx" presStyleLbl="revTx" presStyleIdx="0" presStyleCnt="4">
        <dgm:presLayoutVars>
          <dgm:chMax val="0"/>
          <dgm:chPref val="0"/>
        </dgm:presLayoutVars>
      </dgm:prSet>
      <dgm:spPr/>
    </dgm:pt>
    <dgm:pt modelId="{FF333755-CBC1-49D1-8031-4A3C27332C7C}" type="pres">
      <dgm:prSet presAssocID="{9047270C-EE65-4BFB-8647-34718B59C7EC}" presName="txSpace" presStyleCnt="0"/>
      <dgm:spPr/>
    </dgm:pt>
    <dgm:pt modelId="{7749DE4E-F8E5-4444-ABE4-B0CB153109A2}" type="pres">
      <dgm:prSet presAssocID="{9047270C-EE65-4BFB-8647-34718B59C7EC}" presName="desTx" presStyleLbl="revTx" presStyleIdx="1" presStyleCnt="4">
        <dgm:presLayoutVars/>
      </dgm:prSet>
      <dgm:spPr/>
    </dgm:pt>
    <dgm:pt modelId="{FF59B8B1-2367-4ACB-807C-29CEAFE251D2}" type="pres">
      <dgm:prSet presAssocID="{284FCFC5-20D6-4E7A-BCEA-42F19552949D}" presName="sibTrans" presStyleCnt="0"/>
      <dgm:spPr/>
    </dgm:pt>
    <dgm:pt modelId="{8B735655-3BD6-49B5-96EE-9BD6B62B5E3A}" type="pres">
      <dgm:prSet presAssocID="{0BCD6494-15C2-4C24-9AAF-D5E16D8C0985}" presName="compNode" presStyleCnt="0"/>
      <dgm:spPr/>
    </dgm:pt>
    <dgm:pt modelId="{56A71E83-8172-452C-9CE3-CE58AA3CC923}" type="pres">
      <dgm:prSet presAssocID="{0BCD6494-15C2-4C24-9AAF-D5E16D8C09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BB4351-C8BA-4EF1-8D24-1332F1963D0B}" type="pres">
      <dgm:prSet presAssocID="{0BCD6494-15C2-4C24-9AAF-D5E16D8C0985}" presName="iconSpace" presStyleCnt="0"/>
      <dgm:spPr/>
    </dgm:pt>
    <dgm:pt modelId="{50CF6778-F0C4-498A-BD6A-1E29E8E72259}" type="pres">
      <dgm:prSet presAssocID="{0BCD6494-15C2-4C24-9AAF-D5E16D8C0985}" presName="parTx" presStyleLbl="revTx" presStyleIdx="2" presStyleCnt="4">
        <dgm:presLayoutVars>
          <dgm:chMax val="0"/>
          <dgm:chPref val="0"/>
        </dgm:presLayoutVars>
      </dgm:prSet>
      <dgm:spPr/>
    </dgm:pt>
    <dgm:pt modelId="{505A9835-53EE-4727-BE38-85B7AB6C29CE}" type="pres">
      <dgm:prSet presAssocID="{0BCD6494-15C2-4C24-9AAF-D5E16D8C0985}" presName="txSpace" presStyleCnt="0"/>
      <dgm:spPr/>
    </dgm:pt>
    <dgm:pt modelId="{D796F1B4-5AB4-4EE0-9619-028C3A7D2A0D}" type="pres">
      <dgm:prSet presAssocID="{0BCD6494-15C2-4C24-9AAF-D5E16D8C0985}" presName="desTx" presStyleLbl="revTx" presStyleIdx="3" presStyleCnt="4">
        <dgm:presLayoutVars/>
      </dgm:prSet>
      <dgm:spPr/>
    </dgm:pt>
  </dgm:ptLst>
  <dgm:cxnLst>
    <dgm:cxn modelId="{AC1DFE09-38FC-434B-88D0-F297D201EACE}" type="presOf" srcId="{E1286B0E-E8DC-4326-96F9-BE4F42057796}" destId="{D796F1B4-5AB4-4EE0-9619-028C3A7D2A0D}" srcOrd="0" destOrd="1" presId="urn:microsoft.com/office/officeart/2018/5/layout/CenteredIconLabelDescriptionList"/>
    <dgm:cxn modelId="{5FD58814-BBFF-4475-9C99-2DBCF59B5AA3}" srcId="{9047270C-EE65-4BFB-8647-34718B59C7EC}" destId="{DE9E5B26-A8B0-433B-9893-D9680058748F}" srcOrd="1" destOrd="0" parTransId="{BF177F00-3456-434D-988F-AC4461358807}" sibTransId="{E64BDBFB-B35B-4960-B89C-C2DCC083B6D2}"/>
    <dgm:cxn modelId="{C5D10B5C-033A-445B-84E9-430EC0C79F6F}" srcId="{0BCD6494-15C2-4C24-9AAF-D5E16D8C0985}" destId="{E7EAA656-8336-4938-8AE3-F9AB6233CE7B}" srcOrd="2" destOrd="0" parTransId="{1E567152-181B-4C51-8B8F-EA22C3C2EB24}" sibTransId="{A8815208-4327-4E01-8FFA-6EE8D3FB632C}"/>
    <dgm:cxn modelId="{7FD7C743-5C95-4925-AFFD-A1D9A661CC6A}" type="presOf" srcId="{E4706A04-13D7-48CF-B078-25B8AE1E2275}" destId="{D796F1B4-5AB4-4EE0-9619-028C3A7D2A0D}" srcOrd="0" destOrd="0" presId="urn:microsoft.com/office/officeart/2018/5/layout/CenteredIconLabelDescriptionList"/>
    <dgm:cxn modelId="{4F432BA1-E549-4A27-A9D5-20601C15FC24}" type="presOf" srcId="{0BCD6494-15C2-4C24-9AAF-D5E16D8C0985}" destId="{50CF6778-F0C4-498A-BD6A-1E29E8E72259}" srcOrd="0" destOrd="0" presId="urn:microsoft.com/office/officeart/2018/5/layout/CenteredIconLabelDescriptionList"/>
    <dgm:cxn modelId="{6AADF7B1-8E5C-4AB4-822A-5B7556664483}" srcId="{9047270C-EE65-4BFB-8647-34718B59C7EC}" destId="{CBB50BE9-F5F8-40DB-B8F4-7591AFEA40D0}" srcOrd="2" destOrd="0" parTransId="{2D3EE01A-89FA-4BE7-9F3A-233EF53D1225}" sibTransId="{0415E027-52C2-4B19-BA02-FB9C7E52B6BF}"/>
    <dgm:cxn modelId="{7526F7B2-C61A-4980-B7AD-125ED7C6A0D4}" type="presOf" srcId="{CBB50BE9-F5F8-40DB-B8F4-7591AFEA40D0}" destId="{7749DE4E-F8E5-4444-ABE4-B0CB153109A2}" srcOrd="0" destOrd="2" presId="urn:microsoft.com/office/officeart/2018/5/layout/CenteredIconLabelDescriptionList"/>
    <dgm:cxn modelId="{33F662BB-15A8-4FDF-910A-496A251A9BF2}" type="presOf" srcId="{DE9E5B26-A8B0-433B-9893-D9680058748F}" destId="{7749DE4E-F8E5-4444-ABE4-B0CB153109A2}" srcOrd="0" destOrd="1" presId="urn:microsoft.com/office/officeart/2018/5/layout/CenteredIconLabelDescriptionList"/>
    <dgm:cxn modelId="{932CF7BB-CE9D-4910-A43C-529E68FCD566}" srcId="{9047270C-EE65-4BFB-8647-34718B59C7EC}" destId="{B698DBE8-76DA-4FEF-BC27-63C5E34FD1BF}" srcOrd="0" destOrd="0" parTransId="{AF997C75-E6DC-4E5F-A121-8F0F3571489A}" sibTransId="{1B19AFF4-1E5C-442A-A51C-467AA97A7A22}"/>
    <dgm:cxn modelId="{F496C9BE-1861-4AD3-833C-98DCA16CB051}" srcId="{B850AD85-DCD4-48EF-BC8F-18903E0DAA44}" destId="{0BCD6494-15C2-4C24-9AAF-D5E16D8C0985}" srcOrd="1" destOrd="0" parTransId="{3651CB50-03EC-458A-8773-15B7B8C97D20}" sibTransId="{F13CF2DE-AD48-4191-ADEC-7AD5D73164AE}"/>
    <dgm:cxn modelId="{10C03DC9-E4DE-42AF-9ED3-2EE8E31AACFF}" srcId="{0BCD6494-15C2-4C24-9AAF-D5E16D8C0985}" destId="{E1286B0E-E8DC-4326-96F9-BE4F42057796}" srcOrd="1" destOrd="0" parTransId="{F47CA409-8BB1-4CE2-A6A5-DD4420E3E25C}" sibTransId="{5A5DA860-A33B-4EC0-B194-2F8DBA886084}"/>
    <dgm:cxn modelId="{9767B1C9-E100-4CD7-AD10-11B1A230251D}" srcId="{0BCD6494-15C2-4C24-9AAF-D5E16D8C0985}" destId="{E4706A04-13D7-48CF-B078-25B8AE1E2275}" srcOrd="0" destOrd="0" parTransId="{DC341AE8-9D94-4376-9695-3D13D9B703E2}" sibTransId="{A45F8073-D117-4AF7-B65F-56242B639A86}"/>
    <dgm:cxn modelId="{7C3C49D0-A36F-4732-9286-76FD6D0D3E42}" type="presOf" srcId="{B850AD85-DCD4-48EF-BC8F-18903E0DAA44}" destId="{ED3DCBC8-71CA-4A89-9FAC-86F7F5021B76}" srcOrd="0" destOrd="0" presId="urn:microsoft.com/office/officeart/2018/5/layout/CenteredIconLabelDescriptionList"/>
    <dgm:cxn modelId="{E778FBD2-7EE0-4E0C-B682-B4F2A4BB3108}" type="presOf" srcId="{B698DBE8-76DA-4FEF-BC27-63C5E34FD1BF}" destId="{7749DE4E-F8E5-4444-ABE4-B0CB153109A2}" srcOrd="0" destOrd="0" presId="urn:microsoft.com/office/officeart/2018/5/layout/CenteredIconLabelDescriptionList"/>
    <dgm:cxn modelId="{8F84B5D3-C0CB-4504-BF19-CBB04541042D}" type="presOf" srcId="{9047270C-EE65-4BFB-8647-34718B59C7EC}" destId="{12A3AFD8-3BB1-48AB-BCAC-1B5047F991F2}" srcOrd="0" destOrd="0" presId="urn:microsoft.com/office/officeart/2018/5/layout/CenteredIconLabelDescriptionList"/>
    <dgm:cxn modelId="{EA0340F1-5541-488F-AEB4-FD86F80C8A19}" srcId="{B850AD85-DCD4-48EF-BC8F-18903E0DAA44}" destId="{9047270C-EE65-4BFB-8647-34718B59C7EC}" srcOrd="0" destOrd="0" parTransId="{FD1EFA31-D6F9-4C92-A995-3078F0AD08EE}" sibTransId="{284FCFC5-20D6-4E7A-BCEA-42F19552949D}"/>
    <dgm:cxn modelId="{A5E143FC-A736-460F-8DCE-F96E560C565C}" type="presOf" srcId="{E7EAA656-8336-4938-8AE3-F9AB6233CE7B}" destId="{D796F1B4-5AB4-4EE0-9619-028C3A7D2A0D}" srcOrd="0" destOrd="2" presId="urn:microsoft.com/office/officeart/2018/5/layout/CenteredIconLabelDescriptionList"/>
    <dgm:cxn modelId="{01DED9C9-190E-4F6B-BCFF-02D1F2B516A5}" type="presParOf" srcId="{ED3DCBC8-71CA-4A89-9FAC-86F7F5021B76}" destId="{8E1359C6-B5C9-48D7-98DB-B8CDFC494219}" srcOrd="0" destOrd="0" presId="urn:microsoft.com/office/officeart/2018/5/layout/CenteredIconLabelDescriptionList"/>
    <dgm:cxn modelId="{FA29260D-B38D-4046-A127-CBBBA60FC43F}" type="presParOf" srcId="{8E1359C6-B5C9-48D7-98DB-B8CDFC494219}" destId="{88D9B035-C66F-4F16-BC13-475175D006A3}" srcOrd="0" destOrd="0" presId="urn:microsoft.com/office/officeart/2018/5/layout/CenteredIconLabelDescriptionList"/>
    <dgm:cxn modelId="{9AEC5042-F63F-4B18-942E-41709882CC36}" type="presParOf" srcId="{8E1359C6-B5C9-48D7-98DB-B8CDFC494219}" destId="{1FB04FC9-F01C-44C6-90A7-2A40D7819CDE}" srcOrd="1" destOrd="0" presId="urn:microsoft.com/office/officeart/2018/5/layout/CenteredIconLabelDescriptionList"/>
    <dgm:cxn modelId="{F82B6321-D925-4FE4-AAAE-53EF8049C705}" type="presParOf" srcId="{8E1359C6-B5C9-48D7-98DB-B8CDFC494219}" destId="{12A3AFD8-3BB1-48AB-BCAC-1B5047F991F2}" srcOrd="2" destOrd="0" presId="urn:microsoft.com/office/officeart/2018/5/layout/CenteredIconLabelDescriptionList"/>
    <dgm:cxn modelId="{48CECF51-9542-4AF2-BDA7-6910F740AE25}" type="presParOf" srcId="{8E1359C6-B5C9-48D7-98DB-B8CDFC494219}" destId="{FF333755-CBC1-49D1-8031-4A3C27332C7C}" srcOrd="3" destOrd="0" presId="urn:microsoft.com/office/officeart/2018/5/layout/CenteredIconLabelDescriptionList"/>
    <dgm:cxn modelId="{D6EE4149-B129-4137-A396-94E35115ACE1}" type="presParOf" srcId="{8E1359C6-B5C9-48D7-98DB-B8CDFC494219}" destId="{7749DE4E-F8E5-4444-ABE4-B0CB153109A2}" srcOrd="4" destOrd="0" presId="urn:microsoft.com/office/officeart/2018/5/layout/CenteredIconLabelDescriptionList"/>
    <dgm:cxn modelId="{11FB110A-BB02-4767-A52D-5F68903D993D}" type="presParOf" srcId="{ED3DCBC8-71CA-4A89-9FAC-86F7F5021B76}" destId="{FF59B8B1-2367-4ACB-807C-29CEAFE251D2}" srcOrd="1" destOrd="0" presId="urn:microsoft.com/office/officeart/2018/5/layout/CenteredIconLabelDescriptionList"/>
    <dgm:cxn modelId="{69C10620-49C1-48EA-81E7-87A50D06F017}" type="presParOf" srcId="{ED3DCBC8-71CA-4A89-9FAC-86F7F5021B76}" destId="{8B735655-3BD6-49B5-96EE-9BD6B62B5E3A}" srcOrd="2" destOrd="0" presId="urn:microsoft.com/office/officeart/2018/5/layout/CenteredIconLabelDescriptionList"/>
    <dgm:cxn modelId="{9779ACAC-886B-448B-A32B-15F1FF5B7A2F}" type="presParOf" srcId="{8B735655-3BD6-49B5-96EE-9BD6B62B5E3A}" destId="{56A71E83-8172-452C-9CE3-CE58AA3CC923}" srcOrd="0" destOrd="0" presId="urn:microsoft.com/office/officeart/2018/5/layout/CenteredIconLabelDescriptionList"/>
    <dgm:cxn modelId="{4930EA90-4FF9-4397-8D23-28DA031A5948}" type="presParOf" srcId="{8B735655-3BD6-49B5-96EE-9BD6B62B5E3A}" destId="{4ABB4351-C8BA-4EF1-8D24-1332F1963D0B}" srcOrd="1" destOrd="0" presId="urn:microsoft.com/office/officeart/2018/5/layout/CenteredIconLabelDescriptionList"/>
    <dgm:cxn modelId="{FDC73E5B-69F4-4B7E-9D1E-06B193E33420}" type="presParOf" srcId="{8B735655-3BD6-49B5-96EE-9BD6B62B5E3A}" destId="{50CF6778-F0C4-498A-BD6A-1E29E8E72259}" srcOrd="2" destOrd="0" presId="urn:microsoft.com/office/officeart/2018/5/layout/CenteredIconLabelDescriptionList"/>
    <dgm:cxn modelId="{300D1B88-A467-4779-B5A8-E475C59472BE}" type="presParOf" srcId="{8B735655-3BD6-49B5-96EE-9BD6B62B5E3A}" destId="{505A9835-53EE-4727-BE38-85B7AB6C29CE}" srcOrd="3" destOrd="0" presId="urn:microsoft.com/office/officeart/2018/5/layout/CenteredIconLabelDescriptionList"/>
    <dgm:cxn modelId="{EFDF27F3-E784-4B3E-AA2B-26D450D6CD06}" type="presParOf" srcId="{8B735655-3BD6-49B5-96EE-9BD6B62B5E3A}" destId="{D796F1B4-5AB4-4EE0-9619-028C3A7D2A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 sz="3000">
              <a:solidFill>
                <a:schemeClr val="bg1"/>
              </a:solidFill>
              <a:latin typeface="Corbel"/>
            </a:rPr>
            <a:t>Data Visualization</a:t>
          </a:r>
          <a:endParaRPr lang="en-US" sz="3000">
            <a:solidFill>
              <a:srgbClr val="010000"/>
            </a:solidFill>
            <a:latin typeface="Corbel"/>
          </a:endParaRP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7842DE-86F6-43A3-B863-6A85298C7D54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Difference methods of visualizations</a:t>
          </a:r>
        </a:p>
      </dgm:t>
    </dgm:pt>
    <dgm:pt modelId="{D3F7B772-77C4-4770-85B2-E64FF95C8855}" type="parTrans" cxnId="{E8CCAA97-6DCC-4CDE-9897-AAC5FE47BDED}">
      <dgm:prSet/>
      <dgm:spPr/>
      <dgm:t>
        <a:bodyPr/>
        <a:lstStyle/>
        <a:p>
          <a:endParaRPr lang="LID4096"/>
        </a:p>
      </dgm:t>
    </dgm:pt>
    <dgm:pt modelId="{CAE50116-C2C1-4983-B1CB-9E511180E729}" type="sibTrans" cxnId="{E8CCAA97-6DCC-4CDE-9897-AAC5FE47BDED}">
      <dgm:prSet phldrT="02" phldr="0"/>
      <dgm:spPr/>
      <dgm:t>
        <a:bodyPr/>
        <a:lstStyle/>
        <a:p>
          <a:endParaRPr lang="LID4096"/>
        </a:p>
      </dgm:t>
    </dgm:pt>
    <dgm:pt modelId="{88C6BCC1-DF81-416C-A37D-50B18181C352}">
      <dgm:prSet/>
      <dgm:spPr/>
      <dgm:t>
        <a:bodyPr/>
        <a:lstStyle/>
        <a:p>
          <a:r>
            <a:rPr lang="en-US" sz="3400">
              <a:solidFill>
                <a:schemeClr val="bg1"/>
              </a:solidFill>
              <a:latin typeface="Corbel"/>
            </a:rPr>
            <a:t>Model Optimization</a:t>
          </a:r>
        </a:p>
      </dgm:t>
    </dgm:pt>
    <dgm:pt modelId="{BF7E7604-43C8-46F3-8B4A-2D960236DDF9}" type="parTrans" cxnId="{0982EB0E-F206-477E-A9E1-3DB3D2922CB9}">
      <dgm:prSet/>
      <dgm:spPr/>
      <dgm:t>
        <a:bodyPr/>
        <a:lstStyle/>
        <a:p>
          <a:endParaRPr lang="LID4096"/>
        </a:p>
      </dgm:t>
    </dgm:pt>
    <dgm:pt modelId="{1AA829F6-7CFB-4CAE-A7EE-5FF82D741832}" type="sibTrans" cxnId="{0982EB0E-F206-477E-A9E1-3DB3D2922CB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FDE95F0-3DAC-4D3D-BFC4-6A98D5957271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Report </a:t>
          </a:r>
        </a:p>
      </dgm:t>
    </dgm:pt>
    <dgm:pt modelId="{B36616A9-71CA-4064-BC85-702D5A61B6D9}" type="parTrans" cxnId="{F669D0C2-91BD-46AC-B47E-B0F1010DB2B8}">
      <dgm:prSet/>
      <dgm:spPr/>
      <dgm:t>
        <a:bodyPr/>
        <a:lstStyle/>
        <a:p>
          <a:endParaRPr lang="LID4096"/>
        </a:p>
      </dgm:t>
    </dgm:pt>
    <dgm:pt modelId="{372694B9-B29F-48DB-B05D-644DE024E6FB}" type="sibTrans" cxnId="{F669D0C2-91BD-46AC-B47E-B0F1010DB2B8}">
      <dgm:prSet phldrT="03" phldr="0"/>
      <dgm:spPr/>
      <dgm:t>
        <a:bodyPr/>
        <a:lstStyle/>
        <a:p>
          <a:r>
            <a:rPr lang="LID4096"/>
            <a:t>03</a:t>
          </a:r>
        </a:p>
      </dgm:t>
    </dgm:pt>
    <dgm:pt modelId="{2824DA98-2A57-423A-9054-5D8E27209694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Visualization classes</a:t>
          </a:r>
        </a:p>
      </dgm:t>
    </dgm:pt>
    <dgm:pt modelId="{1B92A7C7-2F8D-4A73-98D9-48ADD8837FA4}" type="parTrans" cxnId="{20C07B88-4CD8-4B4D-91D4-E2FDE54E5A74}">
      <dgm:prSet/>
      <dgm:spPr/>
      <dgm:t>
        <a:bodyPr/>
        <a:lstStyle/>
        <a:p>
          <a:endParaRPr lang="LID4096"/>
        </a:p>
      </dgm:t>
    </dgm:pt>
    <dgm:pt modelId="{E6DCBDEF-23E4-4A16-833A-CFE458A8EA40}" type="sibTrans" cxnId="{20C07B88-4CD8-4B4D-91D4-E2FDE54E5A74}">
      <dgm:prSet/>
      <dgm:spPr/>
      <dgm:t>
        <a:bodyPr/>
        <a:lstStyle/>
        <a:p>
          <a:endParaRPr lang="LID4096"/>
        </a:p>
      </dgm:t>
    </dgm:pt>
    <dgm:pt modelId="{7FDC07CA-4076-440D-B982-013C818B9CD8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Hyperparameters</a:t>
          </a:r>
        </a:p>
      </dgm:t>
    </dgm:pt>
    <dgm:pt modelId="{FE8BC458-CB75-4F52-ACBB-D30C9A600C0E}" type="sibTrans" cxnId="{0DEC8906-DD11-40E5-8C9C-4594C3F16426}">
      <dgm:prSet phldrT="04"/>
      <dgm:spPr/>
      <dgm:t>
        <a:bodyPr/>
        <a:lstStyle/>
        <a:p>
          <a:endParaRPr lang="LID4096"/>
        </a:p>
      </dgm:t>
    </dgm:pt>
    <dgm:pt modelId="{3D0E570B-3C12-4AEF-AF59-B6671571180C}" type="parTrans" cxnId="{0DEC8906-DD11-40E5-8C9C-4594C3F16426}">
      <dgm:prSet/>
      <dgm:spPr/>
      <dgm:t>
        <a:bodyPr/>
        <a:lstStyle/>
        <a:p>
          <a:endParaRPr lang="LID4096"/>
        </a:p>
      </dgm:t>
    </dgm:pt>
    <dgm:pt modelId="{76109305-12CB-47DE-92D4-B38A03D4D806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Update current features</a:t>
          </a:r>
        </a:p>
      </dgm:t>
    </dgm:pt>
    <dgm:pt modelId="{1955E06E-C2A0-4079-9759-9363C5D57878}" type="parTrans" cxnId="{38374799-3CB8-447D-B0BD-240B84A088D5}">
      <dgm:prSet/>
      <dgm:spPr/>
      <dgm:t>
        <a:bodyPr/>
        <a:lstStyle/>
        <a:p>
          <a:endParaRPr lang="LID4096"/>
        </a:p>
      </dgm:t>
    </dgm:pt>
    <dgm:pt modelId="{23038F3B-CFC7-444B-9BD0-C9CDD2BBD7AB}" type="sibTrans" cxnId="{38374799-3CB8-447D-B0BD-240B84A088D5}">
      <dgm:prSet/>
      <dgm:spPr/>
      <dgm:t>
        <a:bodyPr/>
        <a:lstStyle/>
        <a:p>
          <a:endParaRPr lang="LID4096"/>
        </a:p>
      </dgm:t>
    </dgm:pt>
    <dgm:pt modelId="{E2962E61-A8C8-420E-97B4-AF06A18F6E9B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Related work</a:t>
          </a:r>
        </a:p>
      </dgm:t>
    </dgm:pt>
    <dgm:pt modelId="{67DD3024-A175-48A1-865E-84E4FD50B124}" type="parTrans" cxnId="{8B929F3C-F852-4B63-854E-75F51304BCC6}">
      <dgm:prSet/>
      <dgm:spPr/>
      <dgm:t>
        <a:bodyPr/>
        <a:lstStyle/>
        <a:p>
          <a:endParaRPr lang="LID4096"/>
        </a:p>
      </dgm:t>
    </dgm:pt>
    <dgm:pt modelId="{D24267EB-E16F-4B3E-A4E9-D639410A2ED2}" type="sibTrans" cxnId="{8B929F3C-F852-4B63-854E-75F51304BCC6}">
      <dgm:prSet phldrT="04" phldr="0"/>
      <dgm:spPr/>
    </dgm:pt>
    <dgm:pt modelId="{9FFE4894-CD54-4794-83C0-7FF887137170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Method</a:t>
          </a:r>
        </a:p>
      </dgm:t>
    </dgm:pt>
    <dgm:pt modelId="{1C4933B7-AC60-44E0-8EAD-7C78E8924212}" type="parTrans" cxnId="{1574E799-36B1-4E54-A078-632F5EBB5F08}">
      <dgm:prSet/>
      <dgm:spPr/>
      <dgm:t>
        <a:bodyPr/>
        <a:lstStyle/>
        <a:p>
          <a:endParaRPr lang="LID4096"/>
        </a:p>
      </dgm:t>
    </dgm:pt>
    <dgm:pt modelId="{EF2345D5-8302-4751-9E74-5B74BA8FCD52}" type="sibTrans" cxnId="{1574E799-36B1-4E54-A078-632F5EBB5F08}">
      <dgm:prSet/>
      <dgm:spPr/>
      <dgm:t>
        <a:bodyPr/>
        <a:lstStyle/>
        <a:p>
          <a:endParaRPr lang="LID4096"/>
        </a:p>
      </dgm:t>
    </dgm:pt>
    <dgm:pt modelId="{1A4945AE-699C-4BBC-BA2E-CBE62FE013AD}">
      <dgm:prSet phldrT="[Text]"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Approach</a:t>
          </a:r>
        </a:p>
      </dgm:t>
    </dgm:pt>
    <dgm:pt modelId="{E3BFCEC0-25EC-403E-8689-ABF28C0C31A9}" type="parTrans" cxnId="{D9EF820B-2437-48DE-87CD-C15B6B7D00DE}">
      <dgm:prSet/>
      <dgm:spPr/>
      <dgm:t>
        <a:bodyPr/>
        <a:lstStyle/>
        <a:p>
          <a:endParaRPr lang="LID4096"/>
        </a:p>
      </dgm:t>
    </dgm:pt>
    <dgm:pt modelId="{665B4BF0-04D4-4D25-A257-748AEAE2C24D}" type="sibTrans" cxnId="{D9EF820B-2437-48DE-87CD-C15B6B7D00DE}">
      <dgm:prSet phldrT="04" phldr="0"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3"/>
      <dgm:spPr/>
    </dgm:pt>
    <dgm:pt modelId="{9C12A5DF-FFB5-4D3D-886C-8C30CD509FA7}" type="pres">
      <dgm:prSet presAssocID="{F51347D4-E616-415D-B48D-9A6ED241C2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3">
        <dgm:presLayoutVars>
          <dgm:bulletEnabled val="1"/>
        </dgm:presLayoutVars>
      </dgm:prSet>
      <dgm:spPr/>
    </dgm:pt>
    <dgm:pt modelId="{2B62C2F5-049C-4937-89C6-53F3C29C089A}" type="pres">
      <dgm:prSet presAssocID="{F51347D4-E616-415D-B48D-9A6ED241C276}" presName="sibTrans" presStyleCnt="0"/>
      <dgm:spPr/>
    </dgm:pt>
    <dgm:pt modelId="{6B80F6BC-54F8-4CA9-BAE8-DC882BDB34E2}" type="pres">
      <dgm:prSet presAssocID="{88C6BCC1-DF81-416C-A37D-50B18181C352}" presName="compositeNode" presStyleCnt="0">
        <dgm:presLayoutVars>
          <dgm:bulletEnabled val="1"/>
        </dgm:presLayoutVars>
      </dgm:prSet>
      <dgm:spPr/>
    </dgm:pt>
    <dgm:pt modelId="{DEF9D85C-CAD8-43A2-8569-B28AB5612108}" type="pres">
      <dgm:prSet presAssocID="{88C6BCC1-DF81-416C-A37D-50B18181C352}" presName="bgRect" presStyleLbl="alignNode1" presStyleIdx="1" presStyleCnt="3"/>
      <dgm:spPr/>
    </dgm:pt>
    <dgm:pt modelId="{F376FD2D-50BD-4C6F-BECB-62C921CF9879}" type="pres">
      <dgm:prSet presAssocID="{1AA829F6-7CFB-4CAE-A7EE-5FF82D74183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E59E9E5-A3DD-4238-9DEF-86593A0F1E61}" type="pres">
      <dgm:prSet presAssocID="{88C6BCC1-DF81-416C-A37D-50B18181C352}" presName="nodeRect" presStyleLbl="alignNode1" presStyleIdx="1" presStyleCnt="3">
        <dgm:presLayoutVars>
          <dgm:bulletEnabled val="1"/>
        </dgm:presLayoutVars>
      </dgm:prSet>
      <dgm:spPr/>
    </dgm:pt>
    <dgm:pt modelId="{6E2571E6-1239-4CC7-B73E-D300D75CDD4B}" type="pres">
      <dgm:prSet presAssocID="{1AA829F6-7CFB-4CAE-A7EE-5FF82D741832}" presName="sibTrans" presStyleCnt="0"/>
      <dgm:spPr/>
    </dgm:pt>
    <dgm:pt modelId="{7DE0E08F-D02E-434E-BEE7-315174F97DD8}" type="pres">
      <dgm:prSet presAssocID="{CFDE95F0-3DAC-4D3D-BFC4-6A98D5957271}" presName="compositeNode" presStyleCnt="0">
        <dgm:presLayoutVars>
          <dgm:bulletEnabled val="1"/>
        </dgm:presLayoutVars>
      </dgm:prSet>
      <dgm:spPr/>
    </dgm:pt>
    <dgm:pt modelId="{457BEE12-F45F-4E8A-9DE4-5F5DCF682120}" type="pres">
      <dgm:prSet presAssocID="{CFDE95F0-3DAC-4D3D-BFC4-6A98D5957271}" presName="bgRect" presStyleLbl="alignNode1" presStyleIdx="2" presStyleCnt="3"/>
      <dgm:spPr/>
    </dgm:pt>
    <dgm:pt modelId="{C13F14CE-8702-42E4-B291-50193F2D4916}" type="pres">
      <dgm:prSet presAssocID="{372694B9-B29F-48DB-B05D-644DE024E6F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4011888-8860-41EC-857B-3C0BD180DE2A}" type="pres">
      <dgm:prSet presAssocID="{CFDE95F0-3DAC-4D3D-BFC4-6A98D595727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C461E01-CDC8-4007-ABB3-0DED36FB02A6}" type="presOf" srcId="{372694B9-B29F-48DB-B05D-644DE024E6FB}" destId="{C13F14CE-8702-42E4-B291-50193F2D4916}" srcOrd="0" destOrd="0" presId="urn:microsoft.com/office/officeart/2016/7/layout/LinearBlockProcessNumbered"/>
    <dgm:cxn modelId="{E5D26C05-5720-4222-AD72-76A3B0431028}" type="presOf" srcId="{88C6BCC1-DF81-416C-A37D-50B18181C352}" destId="{5E59E9E5-A3DD-4238-9DEF-86593A0F1E61}" srcOrd="1" destOrd="0" presId="urn:microsoft.com/office/officeart/2016/7/layout/LinearBlockProcessNumbered"/>
    <dgm:cxn modelId="{0DEC8906-DD11-40E5-8C9C-4594C3F16426}" srcId="{88C6BCC1-DF81-416C-A37D-50B18181C352}" destId="{7FDC07CA-4076-440D-B982-013C818B9CD8}" srcOrd="0" destOrd="0" parTransId="{3D0E570B-3C12-4AEF-AF59-B6671571180C}" sibTransId="{FE8BC458-CB75-4F52-ACBB-D30C9A600C0E}"/>
    <dgm:cxn modelId="{D9EF820B-2437-48DE-87CD-C15B6B7D00DE}" srcId="{CFDE95F0-3DAC-4D3D-BFC4-6A98D5957271}" destId="{1A4945AE-699C-4BBC-BA2E-CBE62FE013AD}" srcOrd="1" destOrd="0" parTransId="{E3BFCEC0-25EC-403E-8689-ABF28C0C31A9}" sibTransId="{665B4BF0-04D4-4D25-A257-748AEAE2C24D}"/>
    <dgm:cxn modelId="{D67A810C-58C3-496E-9552-EC31EBEDB73E}" type="presOf" srcId="{CFDE95F0-3DAC-4D3D-BFC4-6A98D5957271}" destId="{457BEE12-F45F-4E8A-9DE4-5F5DCF682120}" srcOrd="0" destOrd="0" presId="urn:microsoft.com/office/officeart/2016/7/layout/LinearBlockProcessNumbered"/>
    <dgm:cxn modelId="{0982EB0E-F206-477E-A9E1-3DB3D2922CB9}" srcId="{0435A98E-05C9-483E-8482-1F6CC701FC76}" destId="{88C6BCC1-DF81-416C-A37D-50B18181C352}" srcOrd="1" destOrd="0" parTransId="{BF7E7604-43C8-46F3-8B4A-2D960236DDF9}" sibTransId="{1AA829F6-7CFB-4CAE-A7EE-5FF82D741832}"/>
    <dgm:cxn modelId="{B548D326-A597-4AF7-BC63-4019F746FF98}" type="presOf" srcId="{137842DE-86F6-43A3-B863-6A85298C7D54}" destId="{34CC7999-16E7-4A47-B8E9-806E29F3A6B5}" srcOrd="0" destOrd="1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8B929F3C-F852-4B63-854E-75F51304BCC6}" srcId="{CFDE95F0-3DAC-4D3D-BFC4-6A98D5957271}" destId="{E2962E61-A8C8-420E-97B4-AF06A18F6E9B}" srcOrd="0" destOrd="0" parTransId="{67DD3024-A175-48A1-865E-84E4FD50B124}" sibTransId="{D24267EB-E16F-4B3E-A4E9-D639410A2ED2}"/>
    <dgm:cxn modelId="{173CE35B-0D95-42DE-A266-5EDB06536B04}" type="presOf" srcId="{76109305-12CB-47DE-92D4-B38A03D4D806}" destId="{5E59E9E5-A3DD-4238-9DEF-86593A0F1E61}" srcOrd="0" destOrd="2" presId="urn:microsoft.com/office/officeart/2016/7/layout/LinearBlockProcessNumbered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99D2CF63-DC34-4D17-B2C5-A11E1947E535}" type="presOf" srcId="{CFDE95F0-3DAC-4D3D-BFC4-6A98D5957271}" destId="{34011888-8860-41EC-857B-3C0BD180DE2A}" srcOrd="1" destOrd="0" presId="urn:microsoft.com/office/officeart/2016/7/layout/LinearBlockProcessNumbered"/>
    <dgm:cxn modelId="{48A51547-DFA3-4E89-AFB2-71350959D646}" type="presOf" srcId="{E2962E61-A8C8-420E-97B4-AF06A18F6E9B}" destId="{34011888-8860-41EC-857B-3C0BD180DE2A}" srcOrd="0" destOrd="1" presId="urn:microsoft.com/office/officeart/2016/7/layout/LinearBlockProcessNumbered"/>
    <dgm:cxn modelId="{1902FC75-22BC-4E3A-AC1D-84C99EF4B7FE}" type="presOf" srcId="{9FFE4894-CD54-4794-83C0-7FF887137170}" destId="{34011888-8860-41EC-857B-3C0BD180DE2A}" srcOrd="0" destOrd="3" presId="urn:microsoft.com/office/officeart/2016/7/layout/LinearBlockProcessNumbered"/>
    <dgm:cxn modelId="{2369FD76-E100-41CB-9F41-F83487D00EB0}" type="presOf" srcId="{2824DA98-2A57-423A-9054-5D8E27209694}" destId="{34CC7999-16E7-4A47-B8E9-806E29F3A6B5}" srcOrd="0" destOrd="2" presId="urn:microsoft.com/office/officeart/2016/7/layout/LinearBlockProcessNumbered"/>
    <dgm:cxn modelId="{9C4FDF77-E0E1-46F3-A5C2-984A1928321E}" type="presOf" srcId="{88C6BCC1-DF81-416C-A37D-50B18181C352}" destId="{DEF9D85C-CAD8-43A2-8569-B28AB5612108}" srcOrd="0" destOrd="0" presId="urn:microsoft.com/office/officeart/2016/7/layout/LinearBlockProcessNumbered"/>
    <dgm:cxn modelId="{20C07B88-4CD8-4B4D-91D4-E2FDE54E5A74}" srcId="{D3ECE4C7-8A78-4B41-BD48-DB44B7ECC3CF}" destId="{2824DA98-2A57-423A-9054-5D8E27209694}" srcOrd="1" destOrd="0" parTransId="{1B92A7C7-2F8D-4A73-98D9-48ADD8837FA4}" sibTransId="{E6DCBDEF-23E4-4A16-833A-CFE458A8EA40}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4A5EB696-A358-4F07-ACB9-7F7B1EAA1AF3}" type="presOf" srcId="{7FDC07CA-4076-440D-B982-013C818B9CD8}" destId="{5E59E9E5-A3DD-4238-9DEF-86593A0F1E61}" srcOrd="0" destOrd="1" presId="urn:microsoft.com/office/officeart/2016/7/layout/LinearBlockProcessNumbered"/>
    <dgm:cxn modelId="{E8CCAA97-6DCC-4CDE-9897-AAC5FE47BDED}" srcId="{D3ECE4C7-8A78-4B41-BD48-DB44B7ECC3CF}" destId="{137842DE-86F6-43A3-B863-6A85298C7D54}" srcOrd="0" destOrd="0" parTransId="{D3F7B772-77C4-4770-85B2-E64FF95C8855}" sibTransId="{CAE50116-C2C1-4983-B1CB-9E511180E729}"/>
    <dgm:cxn modelId="{38374799-3CB8-447D-B0BD-240B84A088D5}" srcId="{88C6BCC1-DF81-416C-A37D-50B18181C352}" destId="{76109305-12CB-47DE-92D4-B38A03D4D806}" srcOrd="1" destOrd="0" parTransId="{1955E06E-C2A0-4079-9759-9363C5D57878}" sibTransId="{23038F3B-CFC7-444B-9BD0-C9CDD2BBD7AB}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1574E799-36B1-4E54-A078-632F5EBB5F08}" srcId="{CFDE95F0-3DAC-4D3D-BFC4-6A98D5957271}" destId="{9FFE4894-CD54-4794-83C0-7FF887137170}" srcOrd="2" destOrd="0" parTransId="{1C4933B7-AC60-44E0-8EAD-7C78E8924212}" sibTransId="{EF2345D5-8302-4751-9E74-5B74BA8FCD52}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F669D0C2-91BD-46AC-B47E-B0F1010DB2B8}" srcId="{0435A98E-05C9-483E-8482-1F6CC701FC76}" destId="{CFDE95F0-3DAC-4D3D-BFC4-6A98D5957271}" srcOrd="2" destOrd="0" parTransId="{B36616A9-71CA-4064-BC85-702D5A61B6D9}" sibTransId="{372694B9-B29F-48DB-B05D-644DE024E6FB}"/>
    <dgm:cxn modelId="{381C2EC3-565B-44DD-A1F0-7C401F8B1869}" type="presOf" srcId="{1AA829F6-7CFB-4CAE-A7EE-5FF82D741832}" destId="{F376FD2D-50BD-4C6F-BECB-62C921CF9879}" srcOrd="0" destOrd="0" presId="urn:microsoft.com/office/officeart/2016/7/layout/LinearBlockProcessNumbered"/>
    <dgm:cxn modelId="{D70949FA-F3AA-4592-8816-F3CDA19BFAFC}" type="presOf" srcId="{1A4945AE-699C-4BBC-BA2E-CBE62FE013AD}" destId="{34011888-8860-41EC-857B-3C0BD180DE2A}" srcOrd="0" destOrd="2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4A4AB6A6-9CF3-4A64-8AD0-CC8DF681F166}" type="presParOf" srcId="{6DD4546D-2994-469D-B470-BE5023C6B521}" destId="{2B62C2F5-049C-4937-89C6-53F3C29C089A}" srcOrd="1" destOrd="0" presId="urn:microsoft.com/office/officeart/2016/7/layout/LinearBlockProcessNumbered"/>
    <dgm:cxn modelId="{3F41ADBC-5B87-4E71-AD6B-EFA76B4F255D}" type="presParOf" srcId="{6DD4546D-2994-469D-B470-BE5023C6B521}" destId="{6B80F6BC-54F8-4CA9-BAE8-DC882BDB34E2}" srcOrd="2" destOrd="0" presId="urn:microsoft.com/office/officeart/2016/7/layout/LinearBlockProcessNumbered"/>
    <dgm:cxn modelId="{92F9BB16-ADF3-4ED1-B28C-32F467D65218}" type="presParOf" srcId="{6B80F6BC-54F8-4CA9-BAE8-DC882BDB34E2}" destId="{DEF9D85C-CAD8-43A2-8569-B28AB5612108}" srcOrd="0" destOrd="0" presId="urn:microsoft.com/office/officeart/2016/7/layout/LinearBlockProcessNumbered"/>
    <dgm:cxn modelId="{4515EB47-5F10-4200-8253-58B5A35D8782}" type="presParOf" srcId="{6B80F6BC-54F8-4CA9-BAE8-DC882BDB34E2}" destId="{F376FD2D-50BD-4C6F-BECB-62C921CF9879}" srcOrd="1" destOrd="0" presId="urn:microsoft.com/office/officeart/2016/7/layout/LinearBlockProcessNumbered"/>
    <dgm:cxn modelId="{05CB42D0-6811-44A5-A2BB-48F982E61AF5}" type="presParOf" srcId="{6B80F6BC-54F8-4CA9-BAE8-DC882BDB34E2}" destId="{5E59E9E5-A3DD-4238-9DEF-86593A0F1E61}" srcOrd="2" destOrd="0" presId="urn:microsoft.com/office/officeart/2016/7/layout/LinearBlockProcessNumbered"/>
    <dgm:cxn modelId="{B2619454-F375-4EDF-AAB4-20D55BC5B3BD}" type="presParOf" srcId="{6DD4546D-2994-469D-B470-BE5023C6B521}" destId="{6E2571E6-1239-4CC7-B73E-D300D75CDD4B}" srcOrd="3" destOrd="0" presId="urn:microsoft.com/office/officeart/2016/7/layout/LinearBlockProcessNumbered"/>
    <dgm:cxn modelId="{ACBFF710-D76C-4A17-8587-0563097A43A2}" type="presParOf" srcId="{6DD4546D-2994-469D-B470-BE5023C6B521}" destId="{7DE0E08F-D02E-434E-BEE7-315174F97DD8}" srcOrd="4" destOrd="0" presId="urn:microsoft.com/office/officeart/2016/7/layout/LinearBlockProcessNumbered"/>
    <dgm:cxn modelId="{E94CAEEA-89B7-4BE5-B4BA-004023B35045}" type="presParOf" srcId="{7DE0E08F-D02E-434E-BEE7-315174F97DD8}" destId="{457BEE12-F45F-4E8A-9DE4-5F5DCF682120}" srcOrd="0" destOrd="0" presId="urn:microsoft.com/office/officeart/2016/7/layout/LinearBlockProcessNumbered"/>
    <dgm:cxn modelId="{A95DD870-7930-4ABF-9A4F-F4F44B23E074}" type="presParOf" srcId="{7DE0E08F-D02E-434E-BEE7-315174F97DD8}" destId="{C13F14CE-8702-42E4-B291-50193F2D4916}" srcOrd="1" destOrd="0" presId="urn:microsoft.com/office/officeart/2016/7/layout/LinearBlockProcessNumbered"/>
    <dgm:cxn modelId="{59C24B71-4E52-4351-B264-B4AEA55669BC}" type="presParOf" srcId="{7DE0E08F-D02E-434E-BEE7-315174F97DD8}" destId="{34011888-8860-41EC-857B-3C0BD180DE2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Previous Week</a:t>
          </a:r>
        </a:p>
      </dsp:txBody>
      <dsp:txXfrm>
        <a:off x="1474042" y="545"/>
        <a:ext cx="4977900" cy="1276227"/>
      </dsp:txXfrm>
    </dsp:sp>
    <dsp:sp modelId="{DA3941AC-CF9F-4173-95BA-C7FBE18F4197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FC3F9C-EB45-494C-8137-1D341A160D81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FB975-0D7D-4B40-BB8C-CCB01044A8D0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Findings</a:t>
          </a:r>
        </a:p>
      </dsp:txBody>
      <dsp:txXfrm>
        <a:off x="1474042" y="1595829"/>
        <a:ext cx="4977900" cy="1276227"/>
      </dsp:txXfrm>
    </dsp:sp>
    <dsp:sp modelId="{0383959E-917D-4613-8312-79C0343C3C5B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Upcoming Week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2C860-FBBA-4464-BF6D-0A9F824D7240}">
      <dsp:nvSpPr>
        <dsp:cNvPr id="0" name=""/>
        <dsp:cNvSpPr/>
      </dsp:nvSpPr>
      <dsp:spPr>
        <a:xfrm>
          <a:off x="3085" y="0"/>
          <a:ext cx="4743506" cy="37974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Analyses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Analyze the difference what the model predicted and what we predicted </a:t>
          </a:r>
        </a:p>
      </dsp:txBody>
      <dsp:txXfrm>
        <a:off x="3085" y="1518988"/>
        <a:ext cx="4743506" cy="2278482"/>
      </dsp:txXfrm>
    </dsp:sp>
    <dsp:sp modelId="{3BB4B224-B37C-4F05-B0B6-AE46AB9F5F2E}">
      <dsp:nvSpPr>
        <dsp:cNvPr id="0" name=""/>
        <dsp:cNvSpPr/>
      </dsp:nvSpPr>
      <dsp:spPr>
        <a:xfrm>
          <a:off x="3085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01</a:t>
          </a:r>
        </a:p>
      </dsp:txBody>
      <dsp:txXfrm>
        <a:off x="3085" y="0"/>
        <a:ext cx="4743506" cy="1518988"/>
      </dsp:txXfrm>
    </dsp:sp>
    <dsp:sp modelId="{70E28928-FFD9-41C5-BC49-67EA9B09256E}">
      <dsp:nvSpPr>
        <dsp:cNvPr id="0" name=""/>
        <dsp:cNvSpPr/>
      </dsp:nvSpPr>
      <dsp:spPr>
        <a:xfrm>
          <a:off x="5126071" y="0"/>
          <a:ext cx="4743506" cy="379747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0" rIns="4685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Update</a:t>
          </a:r>
          <a:r>
            <a:rPr lang="en-US" sz="2600" kern="1200" baseline="0"/>
            <a:t> current features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Question words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Processing Error Analyses</a:t>
          </a:r>
        </a:p>
      </dsp:txBody>
      <dsp:txXfrm>
        <a:off x="5126071" y="1518988"/>
        <a:ext cx="4743506" cy="2278482"/>
      </dsp:txXfrm>
    </dsp:sp>
    <dsp:sp modelId="{74888A05-08EB-47A4-80C6-044F05D17F12}">
      <dsp:nvSpPr>
        <dsp:cNvPr id="0" name=""/>
        <dsp:cNvSpPr/>
      </dsp:nvSpPr>
      <dsp:spPr>
        <a:xfrm>
          <a:off x="5126071" y="0"/>
          <a:ext cx="4743506" cy="151898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8553" tIns="165100" rIns="4685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126071" y="0"/>
        <a:ext cx="4743506" cy="151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B035-C66F-4F16-BC13-475175D006A3}">
      <dsp:nvSpPr>
        <dsp:cNvPr id="0" name=""/>
        <dsp:cNvSpPr/>
      </dsp:nvSpPr>
      <dsp:spPr>
        <a:xfrm>
          <a:off x="2120168" y="9295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A3AFD8-3BB1-48AB-BCAC-1B5047F991F2}">
      <dsp:nvSpPr>
        <dsp:cNvPr id="0" name=""/>
        <dsp:cNvSpPr/>
      </dsp:nvSpPr>
      <dsp:spPr>
        <a:xfrm>
          <a:off x="716168" y="174911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Issue</a:t>
          </a:r>
        </a:p>
      </dsp:txBody>
      <dsp:txXfrm>
        <a:off x="716168" y="1749118"/>
        <a:ext cx="4320000" cy="648000"/>
      </dsp:txXfrm>
    </dsp:sp>
    <dsp:sp modelId="{7749DE4E-F8E5-4444-ABE4-B0CB153109A2}">
      <dsp:nvSpPr>
        <dsp:cNvPr id="0" name=""/>
        <dsp:cNvSpPr/>
      </dsp:nvSpPr>
      <dsp:spPr>
        <a:xfrm>
          <a:off x="716168" y="2464171"/>
          <a:ext cx="4320000" cy="98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Overfitting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Low accuracy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Labeled questions inaccurate</a:t>
          </a:r>
        </a:p>
      </dsp:txBody>
      <dsp:txXfrm>
        <a:off x="716168" y="2464171"/>
        <a:ext cx="4320000" cy="981410"/>
      </dsp:txXfrm>
    </dsp:sp>
    <dsp:sp modelId="{56A71E83-8172-452C-9CE3-CE58AA3CC923}">
      <dsp:nvSpPr>
        <dsp:cNvPr id="0" name=""/>
        <dsp:cNvSpPr/>
      </dsp:nvSpPr>
      <dsp:spPr>
        <a:xfrm>
          <a:off x="7196168" y="9295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CF6778-F0C4-498A-BD6A-1E29E8E72259}">
      <dsp:nvSpPr>
        <dsp:cNvPr id="0" name=""/>
        <dsp:cNvSpPr/>
      </dsp:nvSpPr>
      <dsp:spPr>
        <a:xfrm>
          <a:off x="5792168" y="174911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Possible solutions</a:t>
          </a:r>
        </a:p>
      </dsp:txBody>
      <dsp:txXfrm>
        <a:off x="5792168" y="1749118"/>
        <a:ext cx="4320000" cy="648000"/>
      </dsp:txXfrm>
    </dsp:sp>
    <dsp:sp modelId="{D796F1B4-5AB4-4EE0-9619-028C3A7D2A0D}">
      <dsp:nvSpPr>
        <dsp:cNvPr id="0" name=""/>
        <dsp:cNvSpPr/>
      </dsp:nvSpPr>
      <dsp:spPr>
        <a:xfrm>
          <a:off x="5792168" y="2464171"/>
          <a:ext cx="4320000" cy="98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Made another feature with ‘</a:t>
          </a:r>
          <a:r>
            <a:rPr lang="en-US" sz="1700" kern="1200" err="1"/>
            <a:t>vraagwoorden</a:t>
          </a:r>
          <a:r>
            <a:rPr lang="en-US" sz="1700" kern="1200"/>
            <a:t>’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Error analyses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Tested new accuracy</a:t>
          </a:r>
        </a:p>
      </dsp:txBody>
      <dsp:txXfrm>
        <a:off x="5792168" y="2464171"/>
        <a:ext cx="4320000" cy="981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Data Visualization</a:t>
          </a:r>
          <a:endParaRPr lang="en-US" sz="2600" kern="1200">
            <a:solidFill>
              <a:srgbClr val="010000"/>
            </a:solidFill>
            <a:latin typeface="Corbe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Difference methods of visualizations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Visualization classes</a:t>
          </a:r>
        </a:p>
      </dsp:txBody>
      <dsp:txXfrm>
        <a:off x="771" y="1523882"/>
        <a:ext cx="3123772" cy="2249116"/>
      </dsp:txXfrm>
    </dsp:sp>
    <dsp:sp modelId="{9C12A5DF-FFB5-4D3D-886C-8C30CD509FA7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1" y="24471"/>
        <a:ext cx="3123772" cy="1499410"/>
      </dsp:txXfrm>
    </dsp:sp>
    <dsp:sp modelId="{DEF9D85C-CAD8-43A2-8569-B28AB5612108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Model Optimization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Hyperparameters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Update current features</a:t>
          </a:r>
        </a:p>
      </dsp:txBody>
      <dsp:txXfrm>
        <a:off x="3374445" y="1523882"/>
        <a:ext cx="3123772" cy="2249116"/>
      </dsp:txXfrm>
    </dsp:sp>
    <dsp:sp modelId="{F376FD2D-50BD-4C6F-BECB-62C921CF9879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74445" y="24471"/>
        <a:ext cx="3123772" cy="1499410"/>
      </dsp:txXfrm>
    </dsp:sp>
    <dsp:sp modelId="{457BEE12-F45F-4E8A-9DE4-5F5DCF682120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orbel"/>
            </a:rPr>
            <a:t>Report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Related work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Approach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bg1"/>
              </a:solidFill>
              <a:latin typeface="Corbel"/>
            </a:rPr>
            <a:t>Method</a:t>
          </a:r>
        </a:p>
      </dsp:txBody>
      <dsp:txXfrm>
        <a:off x="6748119" y="1523882"/>
        <a:ext cx="3123772" cy="2249116"/>
      </dsp:txXfrm>
    </dsp:sp>
    <dsp:sp modelId="{C13F14CE-8702-42E4-B291-50193F2D4916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ID4096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CFC504AE-611A-4ADF-8ED5-E9979A2C88C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428AE311-560E-4C25-AF97-D7A3B598916C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41FCA962-74DC-41F0-9A11-5AC83FA4C08D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2-11-2018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8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Askin, </a:t>
            </a:r>
            <a:r>
              <a:rPr lang="en-US" err="1">
                <a:solidFill>
                  <a:schemeClr val="bg1"/>
                </a:solidFill>
              </a:rPr>
              <a:t>Seyma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887415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Previous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31788"/>
              </p:ext>
            </p:extLst>
          </p:nvPr>
        </p:nvGraphicFramePr>
        <p:xfrm>
          <a:off x="1042358" y="222664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86A4A-3BF3-46F4-B138-7C29B47E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182" y="4928893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Issues &amp; How we solved it</a:t>
            </a:r>
            <a:endParaRPr lang="LID4096" sz="5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37FA21-BDF9-45B2-806A-99874B930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114893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895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E0E-2E47-4855-A285-46DF06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Hpsklearn</a:t>
            </a:r>
            <a:r>
              <a:rPr lang="en-US"/>
              <a:t> - </a:t>
            </a:r>
            <a:r>
              <a:rPr lang="en-US" err="1"/>
              <a:t>HyperoptEstimator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45F8-5554-4A49-A0DF-D3F0EE4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200"/>
              <a:t>Hyperparameters finder and comparison</a:t>
            </a:r>
          </a:p>
          <a:p>
            <a:pPr lvl="1"/>
            <a:r>
              <a:rPr lang="en-US" sz="2200"/>
              <a:t>Easy to use and to check your current models</a:t>
            </a:r>
          </a:p>
          <a:p>
            <a:pPr lvl="1"/>
            <a:endParaRPr lang="en-US" sz="22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E8D358-92EB-41EF-854A-2C2DAB18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09" y="3811822"/>
            <a:ext cx="10005290" cy="11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5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2E0E-2E47-4855-A285-46DF06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Unbalanced data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45F8-5554-4A49-A0DF-D3F0EE4D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200"/>
              <a:t>Problem?</a:t>
            </a:r>
          </a:p>
          <a:p>
            <a:pPr lvl="1"/>
            <a:r>
              <a:rPr lang="en-US" sz="2200"/>
              <a:t>Looking for possible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84917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69442"/>
              </p:ext>
            </p:extLst>
          </p:nvPr>
        </p:nvGraphicFramePr>
        <p:xfrm>
          <a:off x="1157378" y="2284153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aadc306ead433d0c50701e3df7696dc0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19428d207a49320ad06f115488e844e4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044DAE-F055-4BC7-81ED-1FECCCB2A28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Basis</vt:lpstr>
      <vt:lpstr>1_Basis</vt:lpstr>
      <vt:lpstr>CBS Chatbot</vt:lpstr>
      <vt:lpstr>Table of contents</vt:lpstr>
      <vt:lpstr>Previous Week</vt:lpstr>
      <vt:lpstr>Issues &amp; How we solved it</vt:lpstr>
      <vt:lpstr>Hpsklearn - HyperoptEstimator</vt:lpstr>
      <vt:lpstr>Unbalanced data classification</vt:lpstr>
      <vt:lpstr>Upcoming Week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1</cp:revision>
  <dcterms:created xsi:type="dcterms:W3CDTF">2018-11-02T10:25:02Z</dcterms:created>
  <dcterms:modified xsi:type="dcterms:W3CDTF">2018-11-02T12:12:21Z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