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13"/>
  </p:notesMasterIdLst>
  <p:sldIdLst>
    <p:sldId id="256" r:id="rId6"/>
    <p:sldId id="257" r:id="rId7"/>
    <p:sldId id="267" r:id="rId8"/>
    <p:sldId id="293" r:id="rId9"/>
    <p:sldId id="294" r:id="rId10"/>
    <p:sldId id="266" r:id="rId11"/>
    <p:sldId id="260" r:id="rId12"/>
  </p:sldIdLst>
  <p:sldSz cx="12192000" cy="6858000"/>
  <p:notesSz cx="6858000" cy="1295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ionnet, T. (15072924)" userId="S::15072924@student.hhs.nl::6dfa7817-e48f-46ef-8384-52ed36abf355" providerId="AD" clId="Web-{6C639F98-EB5D-F14F-B1AE-505DA0D0B98F}"/>
    <pc:docChg chg="addSld delSld modSld sldOrd">
      <pc:chgData name="Frionnet, T. (15072924)" userId="S::15072924@student.hhs.nl::6dfa7817-e48f-46ef-8384-52ed36abf355" providerId="AD" clId="Web-{6C639F98-EB5D-F14F-B1AE-505DA0D0B98F}" dt="2018-11-02T12:12:13.089" v="258" actId="20577"/>
      <pc:docMkLst>
        <pc:docMk/>
      </pc:docMkLst>
      <pc:sldChg chg="add del">
        <pc:chgData name="Frionnet, T. (15072924)" userId="S::15072924@student.hhs.nl::6dfa7817-e48f-46ef-8384-52ed36abf355" providerId="AD" clId="Web-{6C639F98-EB5D-F14F-B1AE-505DA0D0B98F}" dt="2018-11-02T12:02:33.365" v="3"/>
        <pc:sldMkLst>
          <pc:docMk/>
          <pc:sldMk cId="1312260069" sldId="267"/>
        </pc:sldMkLst>
      </pc:sldChg>
      <pc:sldChg chg="modSp">
        <pc:chgData name="Frionnet, T. (15072924)" userId="S::15072924@student.hhs.nl::6dfa7817-e48f-46ef-8384-52ed36abf355" providerId="AD" clId="Web-{6C639F98-EB5D-F14F-B1AE-505DA0D0B98F}" dt="2018-11-02T12:07:28.032" v="75" actId="1076"/>
        <pc:sldMkLst>
          <pc:docMk/>
          <pc:sldMk cId="438950464" sldId="288"/>
        </pc:sldMkLst>
        <pc:spChg chg="mod">
          <ac:chgData name="Frionnet, T. (15072924)" userId="S::15072924@student.hhs.nl::6dfa7817-e48f-46ef-8384-52ed36abf355" providerId="AD" clId="Web-{6C639F98-EB5D-F14F-B1AE-505DA0D0B98F}" dt="2018-11-02T12:07:28.032" v="75" actId="1076"/>
          <ac:spMkLst>
            <pc:docMk/>
            <pc:sldMk cId="438950464" sldId="288"/>
            <ac:spMk id="2" creationId="{26986A4A-3BF3-46F4-B138-7C29B47E1D20}"/>
          </ac:spMkLst>
        </pc:spChg>
      </pc:sldChg>
      <pc:sldChg chg="modSp ord">
        <pc:chgData name="Frionnet, T. (15072924)" userId="S::15072924@student.hhs.nl::6dfa7817-e48f-46ef-8384-52ed36abf355" providerId="AD" clId="Web-{6C639F98-EB5D-F14F-B1AE-505DA0D0B98F}" dt="2018-11-02T12:12:12.198" v="256" actId="20577"/>
        <pc:sldMkLst>
          <pc:docMk/>
          <pc:sldMk cId="1849173030" sldId="289"/>
        </pc:sldMkLst>
        <pc:spChg chg="mod">
          <ac:chgData name="Frionnet, T. (15072924)" userId="S::15072924@student.hhs.nl::6dfa7817-e48f-46ef-8384-52ed36abf355" providerId="AD" clId="Web-{6C639F98-EB5D-F14F-B1AE-505DA0D0B98F}" dt="2018-11-02T12:10:10.428" v="82" actId="20577"/>
          <ac:spMkLst>
            <pc:docMk/>
            <pc:sldMk cId="1849173030" sldId="289"/>
            <ac:spMk id="2" creationId="{E1762E0E-2E47-4855-A285-46DF06CC4497}"/>
          </ac:spMkLst>
        </pc:spChg>
        <pc:spChg chg="mod">
          <ac:chgData name="Frionnet, T. (15072924)" userId="S::15072924@student.hhs.nl::6dfa7817-e48f-46ef-8384-52ed36abf355" providerId="AD" clId="Web-{6C639F98-EB5D-F14F-B1AE-505DA0D0B98F}" dt="2018-11-02T12:12:12.198" v="256" actId="20577"/>
          <ac:spMkLst>
            <pc:docMk/>
            <pc:sldMk cId="1849173030" sldId="289"/>
            <ac:spMk id="3" creationId="{C6C445F8-5554-4A49-A0DF-D3F0EE4DBC53}"/>
          </ac:spMkLst>
        </pc:spChg>
      </pc:sldChg>
    </pc:docChg>
  </pc:docChgLst>
  <pc:docChgLst>
    <pc:chgData name="Sarikaya, A.E. (14121409)" userId="S::14121409@student.hhs.nl::a9aadd00-aad4-4b9d-b9d8-2ec2987e93fa" providerId="AD" clId="Web-{61C56301-1583-2655-DEF6-F27A220F0654}"/>
    <pc:docChg chg="delSld modSld">
      <pc:chgData name="Sarikaya, A.E. (14121409)" userId="S::14121409@student.hhs.nl::a9aadd00-aad4-4b9d-b9d8-2ec2987e93fa" providerId="AD" clId="Web-{61C56301-1583-2655-DEF6-F27A220F0654}" dt="2018-10-19T09:30:10.363" v="68"/>
      <pc:docMkLst>
        <pc:docMk/>
      </pc:docMkLst>
      <pc:sldChg chg="modSp">
        <pc:chgData name="Sarikaya, A.E. (14121409)" userId="S::14121409@student.hhs.nl::a9aadd00-aad4-4b9d-b9d8-2ec2987e93fa" providerId="AD" clId="Web-{61C56301-1583-2655-DEF6-F27A220F0654}" dt="2018-10-19T09:26:00.145" v="3" actId="1076"/>
        <pc:sldMkLst>
          <pc:docMk/>
          <pc:sldMk cId="3571873006" sldId="266"/>
        </pc:sldMkLst>
        <pc:graphicFrameChg chg="mod">
          <ac:chgData name="Sarikaya, A.E. (14121409)" userId="S::14121409@student.hhs.nl::a9aadd00-aad4-4b9d-b9d8-2ec2987e93fa" providerId="AD" clId="Web-{61C56301-1583-2655-DEF6-F27A220F0654}" dt="2018-10-19T09:26:00.145" v="3" actId="1076"/>
          <ac:graphicFrameMkLst>
            <pc:docMk/>
            <pc:sldMk cId="3571873006" sldId="266"/>
            <ac:graphicFrameMk id="6" creationId="{5BBC779B-2273-4C71-93F0-30B52EED888E}"/>
          </ac:graphicFrameMkLst>
        </pc:graphicFrameChg>
      </pc:sldChg>
    </pc:docChg>
  </pc:docChgLst>
  <pc:docChgLst>
    <pc:chgData name="Frionnet, T. (15072924)" userId="S::15072924@student.hhs.nl::6dfa7817-e48f-46ef-8384-52ed36abf355" providerId="AD" clId="Web-{92ED6DCA-1674-2A96-1229-C5AB840EC721}"/>
    <pc:docChg chg="delSld modSld">
      <pc:chgData name="Frionnet, T. (15072924)" userId="S::15072924@student.hhs.nl::6dfa7817-e48f-46ef-8384-52ed36abf355" providerId="AD" clId="Web-{92ED6DCA-1674-2A96-1229-C5AB840EC721}" dt="2018-10-12T11:03:44.852" v="22"/>
      <pc:docMkLst>
        <pc:docMk/>
      </pc:docMkLst>
    </pc:docChg>
  </pc:docChgLst>
  <pc:docChgLst>
    <pc:chgData name="Askin Sarikaya" userId="a9aadd00-aad4-4b9d-b9d8-2ec2987e93fa" providerId="ADAL" clId="{C05441C1-F326-42C4-82A0-22CD8593942D}"/>
    <pc:docChg chg="undo modSld">
      <pc:chgData name="Askin Sarikaya" userId="a9aadd00-aad4-4b9d-b9d8-2ec2987e93fa" providerId="ADAL" clId="{C05441C1-F326-42C4-82A0-22CD8593942D}" dt="2018-10-12T10:38:13.803" v="228" actId="1076"/>
      <pc:docMkLst>
        <pc:docMk/>
      </pc:docMkLst>
    </pc:docChg>
  </pc:docChgLst>
  <pc:docChgLst>
    <pc:chgData name="Irilmazbilek, Ş.S. (14036762)" userId="8414effa-015d-4df5-bdea-be03cf9bb386" providerId="ADAL" clId="{403681AE-CE13-479C-BA26-86597832C297}"/>
    <pc:docChg chg="undo custSel mod addSld modSld sldOrd">
      <pc:chgData name="Irilmazbilek, Ş.S. (14036762)" userId="8414effa-015d-4df5-bdea-be03cf9bb386" providerId="ADAL" clId="{403681AE-CE13-479C-BA26-86597832C297}" dt="2018-11-02T11:20:34.527" v="1340" actId="20577"/>
      <pc:docMkLst>
        <pc:docMk/>
      </pc:docMkLst>
      <pc:sldChg chg="modSp">
        <pc:chgData name="Irilmazbilek, Ş.S. (14036762)" userId="8414effa-015d-4df5-bdea-be03cf9bb386" providerId="ADAL" clId="{403681AE-CE13-479C-BA26-86597832C297}" dt="2018-11-02T10:19:52.400" v="668" actId="20577"/>
        <pc:sldMkLst>
          <pc:docMk/>
          <pc:sldMk cId="3571873006" sldId="266"/>
        </pc:sldMkLst>
        <pc:graphicFrameChg chg="mod">
          <ac:chgData name="Irilmazbilek, Ş.S. (14036762)" userId="8414effa-015d-4df5-bdea-be03cf9bb386" providerId="ADAL" clId="{403681AE-CE13-479C-BA26-86597832C297}" dt="2018-11-02T10:19:52.400" v="668" actId="20577"/>
          <ac:graphicFrameMkLst>
            <pc:docMk/>
            <pc:sldMk cId="3571873006" sldId="266"/>
            <ac:graphicFrameMk id="6" creationId="{5BBC779B-2273-4C71-93F0-30B52EED888E}"/>
          </ac:graphicFrameMkLst>
        </pc:graphicFrameChg>
      </pc:sldChg>
      <pc:sldChg chg="modSp">
        <pc:chgData name="Irilmazbilek, Ş.S. (14036762)" userId="8414effa-015d-4df5-bdea-be03cf9bb386" providerId="ADAL" clId="{403681AE-CE13-479C-BA26-86597832C297}" dt="2018-11-02T10:10:30.471" v="375" actId="20577"/>
        <pc:sldMkLst>
          <pc:docMk/>
          <pc:sldMk cId="1312260069" sldId="267"/>
        </pc:sldMkLst>
        <pc:graphicFrameChg chg="mod">
          <ac:chgData name="Irilmazbilek, Ş.S. (14036762)" userId="8414effa-015d-4df5-bdea-be03cf9bb386" providerId="ADAL" clId="{403681AE-CE13-479C-BA26-86597832C297}" dt="2018-11-02T10:10:30.471" v="375" actId="20577"/>
          <ac:graphicFrameMkLst>
            <pc:docMk/>
            <pc:sldMk cId="1312260069" sldId="267"/>
            <ac:graphicFrameMk id="6" creationId="{5BBC779B-2273-4C71-93F0-30B52EED888E}"/>
          </ac:graphicFrameMkLst>
        </pc:graphicFrameChg>
      </pc:sldChg>
      <pc:sldChg chg="addSp delSp modSp add mod ord setBg">
        <pc:chgData name="Irilmazbilek, Ş.S. (14036762)" userId="8414effa-015d-4df5-bdea-be03cf9bb386" providerId="ADAL" clId="{403681AE-CE13-479C-BA26-86597832C297}" dt="2018-11-02T11:20:34.527" v="1340" actId="20577"/>
        <pc:sldMkLst>
          <pc:docMk/>
          <pc:sldMk cId="438950464" sldId="288"/>
        </pc:sldMkLst>
        <pc:spChg chg="mod">
          <ac:chgData name="Irilmazbilek, Ş.S. (14036762)" userId="8414effa-015d-4df5-bdea-be03cf9bb386" providerId="ADAL" clId="{403681AE-CE13-479C-BA26-86597832C297}" dt="2018-11-02T10:26:12.210" v="1203" actId="20577"/>
          <ac:spMkLst>
            <pc:docMk/>
            <pc:sldMk cId="438950464" sldId="288"/>
            <ac:spMk id="2" creationId="{26986A4A-3BF3-46F4-B138-7C29B47E1D20}"/>
          </ac:spMkLst>
        </pc:spChg>
        <pc:spChg chg="del mod">
          <ac:chgData name="Irilmazbilek, Ş.S. (14036762)" userId="8414effa-015d-4df5-bdea-be03cf9bb386" providerId="ADAL" clId="{403681AE-CE13-479C-BA26-86597832C297}" dt="2018-11-02T10:25:02.565" v="1045" actId="26606"/>
          <ac:spMkLst>
            <pc:docMk/>
            <pc:sldMk cId="438950464" sldId="288"/>
            <ac:spMk id="3" creationId="{B670BB03-D230-4DBC-9B33-4292A16449ED}"/>
          </ac:spMkLst>
        </pc:spChg>
        <pc:spChg chg="add">
          <ac:chgData name="Irilmazbilek, Ş.S. (14036762)" userId="8414effa-015d-4df5-bdea-be03cf9bb386" providerId="ADAL" clId="{403681AE-CE13-479C-BA26-86597832C297}" dt="2018-11-02T10:25:02.565" v="1045" actId="26606"/>
          <ac:spMkLst>
            <pc:docMk/>
            <pc:sldMk cId="438950464" sldId="288"/>
            <ac:spMk id="6" creationId="{8E487A7A-15F8-4EF6-BA1F-30C51E6EC727}"/>
          </ac:spMkLst>
        </pc:spChg>
        <pc:spChg chg="add del">
          <ac:chgData name="Irilmazbilek, Ş.S. (14036762)" userId="8414effa-015d-4df5-bdea-be03cf9bb386" providerId="ADAL" clId="{403681AE-CE13-479C-BA26-86597832C297}" dt="2018-11-02T10:22:37.633" v="856" actId="26606"/>
          <ac:spMkLst>
            <pc:docMk/>
            <pc:sldMk cId="438950464" sldId="288"/>
            <ac:spMk id="10" creationId="{BA2EA6A6-CD0C-4CFD-8EC2-AA44F9870331}"/>
          </ac:spMkLst>
        </pc:spChg>
        <pc:spChg chg="add">
          <ac:chgData name="Irilmazbilek, Ş.S. (14036762)" userId="8414effa-015d-4df5-bdea-be03cf9bb386" providerId="ADAL" clId="{403681AE-CE13-479C-BA26-86597832C297}" dt="2018-11-02T10:25:02.565" v="1045" actId="26606"/>
          <ac:spMkLst>
            <pc:docMk/>
            <pc:sldMk cId="438950464" sldId="288"/>
            <ac:spMk id="12" creationId="{36EFDBF8-A3DC-4DA8-9F33-E9107E70EE4F}"/>
          </ac:spMkLst>
        </pc:spChg>
        <pc:spChg chg="add">
          <ac:chgData name="Irilmazbilek, Ş.S. (14036762)" userId="8414effa-015d-4df5-bdea-be03cf9bb386" providerId="ADAL" clId="{403681AE-CE13-479C-BA26-86597832C297}" dt="2018-11-02T10:25:02.565" v="1045" actId="26606"/>
          <ac:spMkLst>
            <pc:docMk/>
            <pc:sldMk cId="438950464" sldId="288"/>
            <ac:spMk id="14" creationId="{E5332A3D-96DF-4962-8D36-3CA071EED96F}"/>
          </ac:spMkLst>
        </pc:spChg>
        <pc:graphicFrameChg chg="add mod">
          <ac:chgData name="Irilmazbilek, Ş.S. (14036762)" userId="8414effa-015d-4df5-bdea-be03cf9bb386" providerId="ADAL" clId="{403681AE-CE13-479C-BA26-86597832C297}" dt="2018-11-02T11:20:34.527" v="1340" actId="20577"/>
          <ac:graphicFrameMkLst>
            <pc:docMk/>
            <pc:sldMk cId="438950464" sldId="288"/>
            <ac:graphicFrameMk id="5" creationId="{D837FA21-BDF9-45B2-806A-99874B9305D5}"/>
          </ac:graphicFrameMkLst>
        </pc:graphicFrameChg>
        <pc:picChg chg="add del">
          <ac:chgData name="Irilmazbilek, Ş.S. (14036762)" userId="8414effa-015d-4df5-bdea-be03cf9bb386" providerId="ADAL" clId="{403681AE-CE13-479C-BA26-86597832C297}" dt="2018-11-02T10:22:37.633" v="856" actId="26606"/>
          <ac:picMkLst>
            <pc:docMk/>
            <pc:sldMk cId="438950464" sldId="288"/>
            <ac:picMk id="7" creationId="{F3D31245-8DE9-4CF2-A137-7183480E24D0}"/>
          </ac:picMkLst>
        </pc:picChg>
      </pc:sldChg>
      <pc:sldChg chg="modSp add">
        <pc:chgData name="Irilmazbilek, Ş.S. (14036762)" userId="8414effa-015d-4df5-bdea-be03cf9bb386" providerId="ADAL" clId="{403681AE-CE13-479C-BA26-86597832C297}" dt="2018-11-02T10:28:46.865" v="1310" actId="20577"/>
        <pc:sldMkLst>
          <pc:docMk/>
          <pc:sldMk cId="1849173030" sldId="289"/>
        </pc:sldMkLst>
        <pc:spChg chg="mod">
          <ac:chgData name="Irilmazbilek, Ş.S. (14036762)" userId="8414effa-015d-4df5-bdea-be03cf9bb386" providerId="ADAL" clId="{403681AE-CE13-479C-BA26-86597832C297}" dt="2018-11-02T10:28:46.865" v="1310" actId="20577"/>
          <ac:spMkLst>
            <pc:docMk/>
            <pc:sldMk cId="1849173030" sldId="289"/>
            <ac:spMk id="2" creationId="{E1762E0E-2E47-4855-A285-46DF06CC4497}"/>
          </ac:spMkLst>
        </pc:spChg>
        <pc:spChg chg="mod">
          <ac:chgData name="Irilmazbilek, Ş.S. (14036762)" userId="8414effa-015d-4df5-bdea-be03cf9bb386" providerId="ADAL" clId="{403681AE-CE13-479C-BA26-86597832C297}" dt="2018-11-02T10:27:50.191" v="1260" actId="20577"/>
          <ac:spMkLst>
            <pc:docMk/>
            <pc:sldMk cId="1849173030" sldId="289"/>
            <ac:spMk id="3" creationId="{C6C445F8-5554-4A49-A0DF-D3F0EE4DBC53}"/>
          </ac:spMkLst>
        </pc:spChg>
      </pc:sldChg>
    </pc:docChg>
  </pc:docChgLst>
  <pc:docChgLst>
    <pc:chgData name="Frionnet, T. (15072924)" userId="S::15072924@student.hhs.nl::6dfa7817-e48f-46ef-8384-52ed36abf355" providerId="AD" clId="Web-{13A1E3FC-62BF-3BA0-EF81-AD42871AB3BE}"/>
    <pc:docChg chg="modSld">
      <pc:chgData name="Frionnet, T. (15072924)" userId="S::15072924@student.hhs.nl::6dfa7817-e48f-46ef-8384-52ed36abf355" providerId="AD" clId="Web-{13A1E3FC-62BF-3BA0-EF81-AD42871AB3BE}" dt="2018-10-19T09:53:12.524" v="638" actId="20577"/>
      <pc:docMkLst>
        <pc:docMk/>
      </pc:docMkLst>
    </pc:docChg>
  </pc:docChgLst>
  <pc:docChgLst>
    <pc:chgData name="Frionnet, T. (15072924)" userId="S::15072924@student.hhs.nl::6dfa7817-e48f-46ef-8384-52ed36abf355" providerId="AD" clId="Web-{445F117D-DFF9-EF8D-4449-41D779BCF43C}"/>
    <pc:docChg chg="addSld delSld modSld sldOrd">
      <pc:chgData name="Frionnet, T. (15072924)" userId="S::15072924@student.hhs.nl::6dfa7817-e48f-46ef-8384-52ed36abf355" providerId="AD" clId="Web-{445F117D-DFF9-EF8D-4449-41D779BCF43C}" dt="2018-11-16T12:12:59.467" v="14"/>
      <pc:docMkLst>
        <pc:docMk/>
      </pc:docMkLst>
      <pc:sldChg chg="del">
        <pc:chgData name="Frionnet, T. (15072924)" userId="S::15072924@student.hhs.nl::6dfa7817-e48f-46ef-8384-52ed36abf355" providerId="AD" clId="Web-{445F117D-DFF9-EF8D-4449-41D779BCF43C}" dt="2018-11-16T11:45:29.084" v="5"/>
        <pc:sldMkLst>
          <pc:docMk/>
          <pc:sldMk cId="3243597802" sldId="291"/>
        </pc:sldMkLst>
      </pc:sldChg>
      <pc:sldChg chg="modSp del">
        <pc:chgData name="Frionnet, T. (15072924)" userId="S::15072924@student.hhs.nl::6dfa7817-e48f-46ef-8384-52ed36abf355" providerId="AD" clId="Web-{445F117D-DFF9-EF8D-4449-41D779BCF43C}" dt="2018-11-16T12:12:59.467" v="14"/>
        <pc:sldMkLst>
          <pc:docMk/>
          <pc:sldMk cId="3622835428" sldId="292"/>
        </pc:sldMkLst>
        <pc:spChg chg="mod">
          <ac:chgData name="Frionnet, T. (15072924)" userId="S::15072924@student.hhs.nl::6dfa7817-e48f-46ef-8384-52ed36abf355" providerId="AD" clId="Web-{445F117D-DFF9-EF8D-4449-41D779BCF43C}" dt="2018-11-16T11:45:34.771" v="8" actId="20577"/>
          <ac:spMkLst>
            <pc:docMk/>
            <pc:sldMk cId="3622835428" sldId="292"/>
            <ac:spMk id="2" creationId="{1DAFC91F-81B4-45D2-B32F-388B0D4503DC}"/>
          </ac:spMkLst>
        </pc:spChg>
      </pc:sldChg>
      <pc:sldChg chg="add ord">
        <pc:chgData name="Frionnet, T. (15072924)" userId="S::15072924@student.hhs.nl::6dfa7817-e48f-46ef-8384-52ed36abf355" providerId="AD" clId="Web-{445F117D-DFF9-EF8D-4449-41D779BCF43C}" dt="2018-11-16T12:12:39.108" v="12"/>
        <pc:sldMkLst>
          <pc:docMk/>
          <pc:sldMk cId="3243597802" sldId="293"/>
        </pc:sldMkLst>
      </pc:sldChg>
      <pc:sldChg chg="add">
        <pc:chgData name="Frionnet, T. (15072924)" userId="S::15072924@student.hhs.nl::6dfa7817-e48f-46ef-8384-52ed36abf355" providerId="AD" clId="Web-{445F117D-DFF9-EF8D-4449-41D779BCF43C}" dt="2018-11-16T12:12:44.827" v="13"/>
        <pc:sldMkLst>
          <pc:docMk/>
          <pc:sldMk cId="4242384017" sldId="294"/>
        </pc:sldMkLst>
      </pc:sldChg>
    </pc:docChg>
  </pc:docChgLst>
  <pc:docChgLst>
    <pc:chgData name="Sarikaya, A.E. (14121409)" userId="S::14121409@student.hhs.nl::a9aadd00-aad4-4b9d-b9d8-2ec2987e93fa" providerId="AD" clId="Web-{7531F676-4314-4AF5-82B6-9BBE09FAFA33}"/>
    <pc:docChg chg="modSld">
      <pc:chgData name="Sarikaya, A.E. (14121409)" userId="S::14121409@student.hhs.nl::a9aadd00-aad4-4b9d-b9d8-2ec2987e93fa" providerId="AD" clId="Web-{7531F676-4314-4AF5-82B6-9BBE09FAFA33}" dt="2018-10-18T19:29:32.477" v="6" actId="20577"/>
      <pc:docMkLst>
        <pc:docMk/>
      </pc:docMkLst>
      <pc:sldChg chg="modSp">
        <pc:chgData name="Sarikaya, A.E. (14121409)" userId="S::14121409@student.hhs.nl::a9aadd00-aad4-4b9d-b9d8-2ec2987e93fa" providerId="AD" clId="Web-{7531F676-4314-4AF5-82B6-9BBE09FAFA33}" dt="2018-10-18T19:29:32.415" v="4" actId="20577"/>
        <pc:sldMkLst>
          <pc:docMk/>
          <pc:sldMk cId="3351439039" sldId="256"/>
        </pc:sldMkLst>
        <pc:spChg chg="mod">
          <ac:chgData name="Sarikaya, A.E. (14121409)" userId="S::14121409@student.hhs.nl::a9aadd00-aad4-4b9d-b9d8-2ec2987e93fa" providerId="AD" clId="Web-{7531F676-4314-4AF5-82B6-9BBE09FAFA33}" dt="2018-10-18T19:29:32.415" v="4" actId="20577"/>
          <ac:spMkLst>
            <pc:docMk/>
            <pc:sldMk cId="3351439039" sldId="256"/>
            <ac:spMk id="3" creationId="{6D3A1BB1-E772-47D2-B15F-AE30B9E05A91}"/>
          </ac:spMkLst>
        </pc:spChg>
      </pc:sldChg>
    </pc:docChg>
  </pc:docChgLst>
  <pc:docChgLst>
    <pc:chgData name="Irilmazbilek, Ş.S. (14036762)" userId="8414effa-015d-4df5-bdea-be03cf9bb386" providerId="ADAL" clId="{33740B34-B9E8-4E1A-AAD1-A6ABAF139FFE}"/>
    <pc:docChg chg="undo modSld">
      <pc:chgData name="Irilmazbilek, Ş.S. (14036762)" userId="8414effa-015d-4df5-bdea-be03cf9bb386" providerId="ADAL" clId="{33740B34-B9E8-4E1A-AAD1-A6ABAF139FFE}" dt="2018-10-12T10:38:38.250" v="54" actId="207"/>
      <pc:docMkLst>
        <pc:docMk/>
      </pc:docMkLst>
      <pc:sldChg chg="modSp">
        <pc:chgData name="Irilmazbilek, Ş.S. (14036762)" userId="8414effa-015d-4df5-bdea-be03cf9bb386" providerId="ADAL" clId="{33740B34-B9E8-4E1A-AAD1-A6ABAF139FFE}" dt="2018-10-12T10:10:25.118" v="36" actId="20577"/>
        <pc:sldMkLst>
          <pc:docMk/>
          <pc:sldMk cId="1312260069" sldId="267"/>
        </pc:sldMkLst>
        <pc:graphicFrameChg chg="mod">
          <ac:chgData name="Irilmazbilek, Ş.S. (14036762)" userId="8414effa-015d-4df5-bdea-be03cf9bb386" providerId="ADAL" clId="{33740B34-B9E8-4E1A-AAD1-A6ABAF139FFE}" dt="2018-10-12T10:10:25.118" v="36" actId="20577"/>
          <ac:graphicFrameMkLst>
            <pc:docMk/>
            <pc:sldMk cId="1312260069" sldId="267"/>
            <ac:graphicFrameMk id="6" creationId="{5BBC779B-2273-4C71-93F0-30B52EED888E}"/>
          </ac:graphicFrameMkLst>
        </pc:graphicFrameChg>
      </pc:sldChg>
    </pc:docChg>
  </pc:docChgLst>
  <pc:docChgLst>
    <pc:chgData name="Lorié, J.J.W. (15055620)" userId="S::15055620@student.hhs.nl::1c31d23b-d079-4f2d-a479-b90112751276" providerId="AD" clId="Web-{9B1EA718-D71C-D2DA-0BA2-68743D41857B}"/>
    <pc:docChg chg="modSld">
      <pc:chgData name="Lorié, J.J.W. (15055620)" userId="S::15055620@student.hhs.nl::1c31d23b-d079-4f2d-a479-b90112751276" providerId="AD" clId="Web-{9B1EA718-D71C-D2DA-0BA2-68743D41857B}" dt="2018-11-02T11:22:03.161" v="1" actId="20577"/>
      <pc:docMkLst>
        <pc:docMk/>
      </pc:docMkLst>
      <pc:sldChg chg="modSp">
        <pc:chgData name="Lorié, J.J.W. (15055620)" userId="S::15055620@student.hhs.nl::1c31d23b-d079-4f2d-a479-b90112751276" providerId="AD" clId="Web-{9B1EA718-D71C-D2DA-0BA2-68743D41857B}" dt="2018-11-02T11:22:03.161" v="0" actId="20577"/>
        <pc:sldMkLst>
          <pc:docMk/>
          <pc:sldMk cId="1849173030" sldId="289"/>
        </pc:sldMkLst>
        <pc:spChg chg="mod">
          <ac:chgData name="Lorié, J.J.W. (15055620)" userId="S::15055620@student.hhs.nl::1c31d23b-d079-4f2d-a479-b90112751276" providerId="AD" clId="Web-{9B1EA718-D71C-D2DA-0BA2-68743D41857B}" dt="2018-11-02T11:22:03.161" v="0" actId="20577"/>
          <ac:spMkLst>
            <pc:docMk/>
            <pc:sldMk cId="1849173030" sldId="289"/>
            <ac:spMk id="3" creationId="{C6C445F8-5554-4A49-A0DF-D3F0EE4DBC53}"/>
          </ac:spMkLst>
        </pc:spChg>
      </pc:sldChg>
    </pc:docChg>
  </pc:docChgLst>
  <pc:docChgLst>
    <pc:chgData name="Frionnet, T. (15072924)" userId="S::15072924@student.hhs.nl::6dfa7817-e48f-46ef-8384-52ed36abf355" providerId="AD" clId="Web-{D6DF5B8B-B60B-F15F-334A-77C793424804}"/>
    <pc:docChg chg="addSld delSld modSld">
      <pc:chgData name="Frionnet, T. (15072924)" userId="S::15072924@student.hhs.nl::6dfa7817-e48f-46ef-8384-52ed36abf355" providerId="AD" clId="Web-{D6DF5B8B-B60B-F15F-334A-77C793424804}" dt="2018-11-02T11:43:21.509" v="226" actId="20577"/>
      <pc:docMkLst>
        <pc:docMk/>
      </pc:docMkLst>
      <pc:sldChg chg="addSp delSp modSp">
        <pc:chgData name="Frionnet, T. (15072924)" userId="S::15072924@student.hhs.nl::6dfa7817-e48f-46ef-8384-52ed36abf355" providerId="AD" clId="Web-{D6DF5B8B-B60B-F15F-334A-77C793424804}" dt="2018-11-02T11:39:58.995" v="6"/>
        <pc:sldMkLst>
          <pc:docMk/>
          <pc:sldMk cId="1849173030" sldId="289"/>
        </pc:sldMkLst>
        <pc:spChg chg="add del mod">
          <ac:chgData name="Frionnet, T. (15072924)" userId="S::15072924@student.hhs.nl::6dfa7817-e48f-46ef-8384-52ed36abf355" providerId="AD" clId="Web-{D6DF5B8B-B60B-F15F-334A-77C793424804}" dt="2018-11-02T11:39:58.995" v="6"/>
          <ac:spMkLst>
            <pc:docMk/>
            <pc:sldMk cId="1849173030" sldId="289"/>
            <ac:spMk id="4" creationId="{135593EF-B49C-4B6C-93DD-AA21634F3797}"/>
          </ac:spMkLst>
        </pc:spChg>
      </pc:sldChg>
      <pc:sldChg chg="addSp modSp add replId">
        <pc:chgData name="Frionnet, T. (15072924)" userId="S::15072924@student.hhs.nl::6dfa7817-e48f-46ef-8384-52ed36abf355" providerId="AD" clId="Web-{D6DF5B8B-B60B-F15F-334A-77C793424804}" dt="2018-11-02T11:43:20.681" v="224" actId="20577"/>
        <pc:sldMkLst>
          <pc:docMk/>
          <pc:sldMk cId="2408453365" sldId="290"/>
        </pc:sldMkLst>
        <pc:spChg chg="mod">
          <ac:chgData name="Frionnet, T. (15072924)" userId="S::15072924@student.hhs.nl::6dfa7817-e48f-46ef-8384-52ed36abf355" providerId="AD" clId="Web-{D6DF5B8B-B60B-F15F-334A-77C793424804}" dt="2018-11-02T11:43:20.681" v="224" actId="20577"/>
          <ac:spMkLst>
            <pc:docMk/>
            <pc:sldMk cId="2408453365" sldId="290"/>
            <ac:spMk id="2" creationId="{E1762E0E-2E47-4855-A285-46DF06CC4497}"/>
          </ac:spMkLst>
        </pc:spChg>
        <pc:spChg chg="mod">
          <ac:chgData name="Frionnet, T. (15072924)" userId="S::15072924@student.hhs.nl::6dfa7817-e48f-46ef-8384-52ed36abf355" providerId="AD" clId="Web-{D6DF5B8B-B60B-F15F-334A-77C793424804}" dt="2018-11-02T11:43:09.337" v="197" actId="20577"/>
          <ac:spMkLst>
            <pc:docMk/>
            <pc:sldMk cId="2408453365" sldId="290"/>
            <ac:spMk id="3" creationId="{C6C445F8-5554-4A49-A0DF-D3F0EE4DBC53}"/>
          </ac:spMkLst>
        </pc:spChg>
        <pc:picChg chg="add mod">
          <ac:chgData name="Frionnet, T. (15072924)" userId="S::15072924@student.hhs.nl::6dfa7817-e48f-46ef-8384-52ed36abf355" providerId="AD" clId="Web-{D6DF5B8B-B60B-F15F-334A-77C793424804}" dt="2018-11-02T11:43:14.431" v="199" actId="1076"/>
          <ac:picMkLst>
            <pc:docMk/>
            <pc:sldMk cId="2408453365" sldId="290"/>
            <ac:picMk id="4" creationId="{16E8D358-92EB-41EF-854A-2C2DAB1893EB}"/>
          </ac:picMkLst>
        </pc:picChg>
      </pc:sldChg>
    </pc:docChg>
  </pc:docChgLst>
  <pc:docChgLst>
    <pc:chgData name="Sarikaya, A.E. (14121409)" userId="S::14121409@student.hhs.nl::a9aadd00-aad4-4b9d-b9d8-2ec2987e93fa" providerId="AD" clId="Web-{10CEFE6B-A818-A310-B72B-59D2E72B0A68}"/>
    <pc:docChg chg="addSld delSld modSld sldOrd">
      <pc:chgData name="Sarikaya, A.E. (14121409)" userId="S::14121409@student.hhs.nl::a9aadd00-aad4-4b9d-b9d8-2ec2987e93fa" providerId="AD" clId="Web-{10CEFE6B-A818-A310-B72B-59D2E72B0A68}" dt="2018-10-19T10:53:05.739" v="430" actId="1076"/>
      <pc:docMkLst>
        <pc:docMk/>
      </pc:docMkLst>
    </pc:docChg>
  </pc:docChgLst>
  <pc:docChgLst>
    <pc:chgData name="Sarikaya, A.E. (14121409)" userId="S::14121409@student.hhs.nl::a9aadd00-aad4-4b9d-b9d8-2ec2987e93fa" providerId="AD" clId="Web-{29AE9EE9-771D-4C4A-9E61-BA82FB8B5283}"/>
    <pc:docChg chg="addSld delSld modSld sldOrd">
      <pc:chgData name="Sarikaya, A.E. (14121409)" userId="S::14121409@student.hhs.nl::a9aadd00-aad4-4b9d-b9d8-2ec2987e93fa" providerId="AD" clId="Web-{29AE9EE9-771D-4C4A-9E61-BA82FB8B5283}" dt="2018-10-12T10:09:42.238" v="36" actId="1076"/>
      <pc:docMkLst>
        <pc:docMk/>
      </pc:docMkLst>
      <pc:sldChg chg="modSp add del ord">
        <pc:chgData name="Sarikaya, A.E. (14121409)" userId="S::14121409@student.hhs.nl::a9aadd00-aad4-4b9d-b9d8-2ec2987e93fa" providerId="AD" clId="Web-{29AE9EE9-771D-4C4A-9E61-BA82FB8B5283}" dt="2018-10-12T10:09:12.784" v="24" actId="20577"/>
        <pc:sldMkLst>
          <pc:docMk/>
          <pc:sldMk cId="3571873006" sldId="266"/>
        </pc:sldMkLst>
        <pc:spChg chg="mod">
          <ac:chgData name="Sarikaya, A.E. (14121409)" userId="S::14121409@student.hhs.nl::a9aadd00-aad4-4b9d-b9d8-2ec2987e93fa" providerId="AD" clId="Web-{29AE9EE9-771D-4C4A-9E61-BA82FB8B5283}" dt="2018-10-12T10:09:12.784" v="24" actId="20577"/>
          <ac:spMkLst>
            <pc:docMk/>
            <pc:sldMk cId="3571873006" sldId="266"/>
            <ac:spMk id="2" creationId="{B91EA594-9AD1-4A6E-8EB3-0AB291438720}"/>
          </ac:spMkLst>
        </pc:spChg>
      </pc:sldChg>
      <pc:sldChg chg="modSp ord">
        <pc:chgData name="Sarikaya, A.E. (14121409)" userId="S::14121409@student.hhs.nl::a9aadd00-aad4-4b9d-b9d8-2ec2987e93fa" providerId="AD" clId="Web-{29AE9EE9-771D-4C4A-9E61-BA82FB8B5283}" dt="2018-10-12T10:09:42.238" v="36" actId="1076"/>
        <pc:sldMkLst>
          <pc:docMk/>
          <pc:sldMk cId="1312260069" sldId="267"/>
        </pc:sldMkLst>
        <pc:spChg chg="mod">
          <ac:chgData name="Sarikaya, A.E. (14121409)" userId="S::14121409@student.hhs.nl::a9aadd00-aad4-4b9d-b9d8-2ec2987e93fa" providerId="AD" clId="Web-{29AE9EE9-771D-4C4A-9E61-BA82FB8B5283}" dt="2018-10-12T10:09:26.081" v="33" actId="20577"/>
          <ac:spMkLst>
            <pc:docMk/>
            <pc:sldMk cId="1312260069" sldId="267"/>
            <ac:spMk id="2" creationId="{B91EA594-9AD1-4A6E-8EB3-0AB291438720}"/>
          </ac:spMkLst>
        </pc:spChg>
        <pc:graphicFrameChg chg="mod">
          <ac:chgData name="Sarikaya, A.E. (14121409)" userId="S::14121409@student.hhs.nl::a9aadd00-aad4-4b9d-b9d8-2ec2987e93fa" providerId="AD" clId="Web-{29AE9EE9-771D-4C4A-9E61-BA82FB8B5283}" dt="2018-10-12T10:09:42.238" v="36" actId="1076"/>
          <ac:graphicFrameMkLst>
            <pc:docMk/>
            <pc:sldMk cId="1312260069" sldId="267"/>
            <ac:graphicFrameMk id="6" creationId="{5BBC779B-2273-4C71-93F0-30B52EED888E}"/>
          </ac:graphicFrameMkLst>
        </pc:graphicFrameChg>
      </pc:sldChg>
    </pc:docChg>
  </pc:docChgLst>
  <pc:docChgLst>
    <pc:chgData name="Irilmazbilek, Ş.S. (14036762)" userId="8414effa-015d-4df5-bdea-be03cf9bb386" providerId="ADAL" clId="{C67CD368-BBFD-4FD7-A109-0B7FA5E1ADF2}"/>
    <pc:docChg chg="undo custSel addSld modSld">
      <pc:chgData name="Irilmazbilek, Ş.S. (14036762)" userId="8414effa-015d-4df5-bdea-be03cf9bb386" providerId="ADAL" clId="{C67CD368-BBFD-4FD7-A109-0B7FA5E1ADF2}" dt="2018-11-09T12:19:10.673" v="70" actId="26606"/>
      <pc:docMkLst>
        <pc:docMk/>
      </pc:docMkLst>
      <pc:sldChg chg="modSp">
        <pc:chgData name="Irilmazbilek, Ş.S. (14036762)" userId="8414effa-015d-4df5-bdea-be03cf9bb386" providerId="ADAL" clId="{C67CD368-BBFD-4FD7-A109-0B7FA5E1ADF2}" dt="2018-11-09T11:39:39.734" v="51" actId="20577"/>
        <pc:sldMkLst>
          <pc:docMk/>
          <pc:sldMk cId="3571873006" sldId="266"/>
        </pc:sldMkLst>
        <pc:graphicFrameChg chg="mod">
          <ac:chgData name="Irilmazbilek, Ş.S. (14036762)" userId="8414effa-015d-4df5-bdea-be03cf9bb386" providerId="ADAL" clId="{C67CD368-BBFD-4FD7-A109-0B7FA5E1ADF2}" dt="2018-11-09T11:39:39.734" v="51" actId="20577"/>
          <ac:graphicFrameMkLst>
            <pc:docMk/>
            <pc:sldMk cId="3571873006" sldId="266"/>
            <ac:graphicFrameMk id="6" creationId="{5BBC779B-2273-4C71-93F0-30B52EED888E}"/>
          </ac:graphicFrameMkLst>
        </pc:graphicFrameChg>
      </pc:sldChg>
      <pc:sldChg chg="modTransition">
        <pc:chgData name="Irilmazbilek, Ş.S. (14036762)" userId="8414effa-015d-4df5-bdea-be03cf9bb386" providerId="ADAL" clId="{C67CD368-BBFD-4FD7-A109-0B7FA5E1ADF2}" dt="2018-11-09T11:40:31.153" v="52"/>
        <pc:sldMkLst>
          <pc:docMk/>
          <pc:sldMk cId="438950464" sldId="288"/>
        </pc:sldMkLst>
      </pc:sldChg>
      <pc:sldChg chg="modTransition">
        <pc:chgData name="Irilmazbilek, Ş.S. (14036762)" userId="8414effa-015d-4df5-bdea-be03cf9bb386" providerId="ADAL" clId="{C67CD368-BBFD-4FD7-A109-0B7FA5E1ADF2}" dt="2018-11-09T11:40:39.373" v="53"/>
        <pc:sldMkLst>
          <pc:docMk/>
          <pc:sldMk cId="1849173030" sldId="289"/>
        </pc:sldMkLst>
      </pc:sldChg>
      <pc:sldChg chg="modTransition">
        <pc:chgData name="Irilmazbilek, Ş.S. (14036762)" userId="8414effa-015d-4df5-bdea-be03cf9bb386" providerId="ADAL" clId="{C67CD368-BBFD-4FD7-A109-0B7FA5E1ADF2}" dt="2018-11-09T11:40:41.718" v="54"/>
        <pc:sldMkLst>
          <pc:docMk/>
          <pc:sldMk cId="2408453365" sldId="290"/>
        </pc:sldMkLst>
      </pc:sldChg>
      <pc:sldChg chg="modSp add">
        <pc:chgData name="Irilmazbilek, Ş.S. (14036762)" userId="8414effa-015d-4df5-bdea-be03cf9bb386" providerId="ADAL" clId="{C67CD368-BBFD-4FD7-A109-0B7FA5E1ADF2}" dt="2018-11-09T11:17:07.602" v="41" actId="20577"/>
        <pc:sldMkLst>
          <pc:docMk/>
          <pc:sldMk cId="3243597802" sldId="291"/>
        </pc:sldMkLst>
        <pc:spChg chg="mod">
          <ac:chgData name="Irilmazbilek, Ş.S. (14036762)" userId="8414effa-015d-4df5-bdea-be03cf9bb386" providerId="ADAL" clId="{C67CD368-BBFD-4FD7-A109-0B7FA5E1ADF2}" dt="2018-11-09T11:17:07.602" v="41" actId="20577"/>
          <ac:spMkLst>
            <pc:docMk/>
            <pc:sldMk cId="3243597802" sldId="291"/>
            <ac:spMk id="2" creationId="{215F6D47-2762-49AA-8227-9310571080DB}"/>
          </ac:spMkLst>
        </pc:spChg>
      </pc:sldChg>
      <pc:sldChg chg="addSp delSp modSp add mod setBg">
        <pc:chgData name="Irilmazbilek, Ş.S. (14036762)" userId="8414effa-015d-4df5-bdea-be03cf9bb386" providerId="ADAL" clId="{C67CD368-BBFD-4FD7-A109-0B7FA5E1ADF2}" dt="2018-11-09T12:19:10.673" v="70" actId="26606"/>
        <pc:sldMkLst>
          <pc:docMk/>
          <pc:sldMk cId="3622835428" sldId="292"/>
        </pc:sldMkLst>
        <pc:spChg chg="mod">
          <ac:chgData name="Irilmazbilek, Ş.S. (14036762)" userId="8414effa-015d-4df5-bdea-be03cf9bb386" providerId="ADAL" clId="{C67CD368-BBFD-4FD7-A109-0B7FA5E1ADF2}" dt="2018-11-09T12:19:10.673" v="70" actId="26606"/>
          <ac:spMkLst>
            <pc:docMk/>
            <pc:sldMk cId="3622835428" sldId="292"/>
            <ac:spMk id="2" creationId="{1DAFC91F-81B4-45D2-B32F-388B0D4503DC}"/>
          </ac:spMkLst>
        </pc:spChg>
        <pc:spChg chg="add del">
          <ac:chgData name="Irilmazbilek, Ş.S. (14036762)" userId="8414effa-015d-4df5-bdea-be03cf9bb386" providerId="ADAL" clId="{C67CD368-BBFD-4FD7-A109-0B7FA5E1ADF2}" dt="2018-11-09T12:15:54.655" v="60" actId="26606"/>
          <ac:spMkLst>
            <pc:docMk/>
            <pc:sldMk cId="3622835428" sldId="292"/>
            <ac:spMk id="3" creationId="{98261E37-BC3E-4AD7-A2CA-2BAD08E4A642}"/>
          </ac:spMkLst>
        </pc:spChg>
        <pc:spChg chg="add">
          <ac:chgData name="Irilmazbilek, Ş.S. (14036762)" userId="8414effa-015d-4df5-bdea-be03cf9bb386" providerId="ADAL" clId="{C67CD368-BBFD-4FD7-A109-0B7FA5E1ADF2}" dt="2018-11-09T12:19:10.673" v="70" actId="26606"/>
          <ac:spMkLst>
            <pc:docMk/>
            <pc:sldMk cId="3622835428" sldId="292"/>
            <ac:spMk id="14" creationId="{8E487A7A-15F8-4EF6-BA1F-30C51E6EC727}"/>
          </ac:spMkLst>
        </pc:spChg>
        <pc:spChg chg="add">
          <ac:chgData name="Irilmazbilek, Ş.S. (14036762)" userId="8414effa-015d-4df5-bdea-be03cf9bb386" providerId="ADAL" clId="{C67CD368-BBFD-4FD7-A109-0B7FA5E1ADF2}" dt="2018-11-09T12:19:10.673" v="70" actId="26606"/>
          <ac:spMkLst>
            <pc:docMk/>
            <pc:sldMk cId="3622835428" sldId="292"/>
            <ac:spMk id="16" creationId="{36EFDBF8-A3DC-4DA8-9F33-E9107E70EE4F}"/>
          </ac:spMkLst>
        </pc:spChg>
        <pc:spChg chg="add">
          <ac:chgData name="Irilmazbilek, Ş.S. (14036762)" userId="8414effa-015d-4df5-bdea-be03cf9bb386" providerId="ADAL" clId="{C67CD368-BBFD-4FD7-A109-0B7FA5E1ADF2}" dt="2018-11-09T12:19:10.673" v="70" actId="26606"/>
          <ac:spMkLst>
            <pc:docMk/>
            <pc:sldMk cId="3622835428" sldId="292"/>
            <ac:spMk id="18" creationId="{E5332A3D-96DF-4962-8D36-3CA071EED96F}"/>
          </ac:spMkLst>
        </pc:spChg>
        <pc:graphicFrameChg chg="add del">
          <ac:chgData name="Irilmazbilek, Ş.S. (14036762)" userId="8414effa-015d-4df5-bdea-be03cf9bb386" providerId="ADAL" clId="{C67CD368-BBFD-4FD7-A109-0B7FA5E1ADF2}" dt="2018-11-09T12:15:53.415" v="57" actId="26606"/>
          <ac:graphicFrameMkLst>
            <pc:docMk/>
            <pc:sldMk cId="3622835428" sldId="292"/>
            <ac:graphicFrameMk id="5" creationId="{AE2CC2E8-5DD5-49B0-A438-C6F82FEE163A}"/>
          </ac:graphicFrameMkLst>
        </pc:graphicFrameChg>
        <pc:graphicFrameChg chg="add del">
          <ac:chgData name="Irilmazbilek, Ş.S. (14036762)" userId="8414effa-015d-4df5-bdea-be03cf9bb386" providerId="ADAL" clId="{C67CD368-BBFD-4FD7-A109-0B7FA5E1ADF2}" dt="2018-11-09T12:15:54.624" v="59" actId="26606"/>
          <ac:graphicFrameMkLst>
            <pc:docMk/>
            <pc:sldMk cId="3622835428" sldId="292"/>
            <ac:graphicFrameMk id="7" creationId="{46367E36-42A3-4104-9FC7-548B6BE16D42}"/>
          </ac:graphicFrameMkLst>
        </pc:graphicFrameChg>
        <pc:graphicFrameChg chg="add mod modGraphic">
          <ac:chgData name="Irilmazbilek, Ş.S. (14036762)" userId="8414effa-015d-4df5-bdea-be03cf9bb386" providerId="ADAL" clId="{C67CD368-BBFD-4FD7-A109-0B7FA5E1ADF2}" dt="2018-11-09T12:19:10.673" v="70" actId="26606"/>
          <ac:graphicFrameMkLst>
            <pc:docMk/>
            <pc:sldMk cId="3622835428" sldId="292"/>
            <ac:graphicFrameMk id="9" creationId="{AE2CC2E8-5DD5-49B0-A438-C6F82FEE163A}"/>
          </ac:graphicFrameMkLst>
        </pc:graphicFrameChg>
      </pc:sldChg>
    </pc:docChg>
  </pc:docChgLst>
  <pc:docChgLst>
    <pc:chgData name="Sarikaya, A.E. (14121409)" userId="S::14121409@student.hhs.nl::a9aadd00-aad4-4b9d-b9d8-2ec2987e93fa" providerId="AD" clId="Web-{F1EA5963-6B30-BE7D-E21E-2C4F9AEBD0AA}"/>
    <pc:docChg chg="modSld">
      <pc:chgData name="Sarikaya, A.E. (14121409)" userId="S::14121409@student.hhs.nl::a9aadd00-aad4-4b9d-b9d8-2ec2987e93fa" providerId="AD" clId="Web-{F1EA5963-6B30-BE7D-E21E-2C4F9AEBD0AA}" dt="2018-10-18T19:50:15.820" v="11" actId="14100"/>
      <pc:docMkLst>
        <pc:docMk/>
      </pc:docMkLst>
    </pc:docChg>
  </pc:docChgLst>
  <pc:docChgLst>
    <pc:chgData name="Frionnet, T. (15072924)" userId="S::15072924@student.hhs.nl::6dfa7817-e48f-46ef-8384-52ed36abf355" providerId="AD" clId="Web-{2EFF27DA-0F76-B10D-D466-3EF0CDF7469A}"/>
    <pc:docChg chg="delSld modSld">
      <pc:chgData name="Frionnet, T. (15072924)" userId="S::15072924@student.hhs.nl::6dfa7817-e48f-46ef-8384-52ed36abf355" providerId="AD" clId="Web-{2EFF27DA-0F76-B10D-D466-3EF0CDF7469A}" dt="2018-11-09T12:38:27.328" v="225" actId="20577"/>
      <pc:docMkLst>
        <pc:docMk/>
      </pc:docMkLst>
      <pc:sldChg chg="del">
        <pc:chgData name="Frionnet, T. (15072924)" userId="S::15072924@student.hhs.nl::6dfa7817-e48f-46ef-8384-52ed36abf355" providerId="AD" clId="Web-{2EFF27DA-0F76-B10D-D466-3EF0CDF7469A}" dt="2018-11-09T11:58:33.815" v="98"/>
        <pc:sldMkLst>
          <pc:docMk/>
          <pc:sldMk cId="438950464" sldId="288"/>
        </pc:sldMkLst>
      </pc:sldChg>
      <pc:sldChg chg="del">
        <pc:chgData name="Frionnet, T. (15072924)" userId="S::15072924@student.hhs.nl::6dfa7817-e48f-46ef-8384-52ed36abf355" providerId="AD" clId="Web-{2EFF27DA-0F76-B10D-D466-3EF0CDF7469A}" dt="2018-11-09T11:45:04.193" v="1"/>
        <pc:sldMkLst>
          <pc:docMk/>
          <pc:sldMk cId="1849173030" sldId="289"/>
        </pc:sldMkLst>
      </pc:sldChg>
      <pc:sldChg chg="del">
        <pc:chgData name="Frionnet, T. (15072924)" userId="S::15072924@student.hhs.nl::6dfa7817-e48f-46ef-8384-52ed36abf355" providerId="AD" clId="Web-{2EFF27DA-0F76-B10D-D466-3EF0CDF7469A}" dt="2018-11-09T11:44:58.943" v="0"/>
        <pc:sldMkLst>
          <pc:docMk/>
          <pc:sldMk cId="2408453365" sldId="290"/>
        </pc:sldMkLst>
      </pc:sldChg>
      <pc:sldChg chg="modSp">
        <pc:chgData name="Frionnet, T. (15072924)" userId="S::15072924@student.hhs.nl::6dfa7817-e48f-46ef-8384-52ed36abf355" providerId="AD" clId="Web-{2EFF27DA-0F76-B10D-D466-3EF0CDF7469A}" dt="2018-11-09T12:36:23.360" v="223" actId="20577"/>
        <pc:sldMkLst>
          <pc:docMk/>
          <pc:sldMk cId="3243597802" sldId="291"/>
        </pc:sldMkLst>
        <pc:spChg chg="mod">
          <ac:chgData name="Frionnet, T. (15072924)" userId="S::15072924@student.hhs.nl::6dfa7817-e48f-46ef-8384-52ed36abf355" providerId="AD" clId="Web-{2EFF27DA-0F76-B10D-D466-3EF0CDF7469A}" dt="2018-11-09T12:36:23.360" v="223" actId="20577"/>
          <ac:spMkLst>
            <pc:docMk/>
            <pc:sldMk cId="3243597802" sldId="291"/>
            <ac:spMk id="3" creationId="{FCD0A7EC-D21A-4777-AE76-B8BE691C6A85}"/>
          </ac:spMkLst>
        </pc:spChg>
      </pc:sldChg>
      <pc:sldChg chg="modSp">
        <pc:chgData name="Frionnet, T. (15072924)" userId="S::15072924@student.hhs.nl::6dfa7817-e48f-46ef-8384-52ed36abf355" providerId="AD" clId="Web-{2EFF27DA-0F76-B10D-D466-3EF0CDF7469A}" dt="2018-11-09T12:14:12.267" v="147" actId="20577"/>
        <pc:sldMkLst>
          <pc:docMk/>
          <pc:sldMk cId="3622835428" sldId="292"/>
        </pc:sldMkLst>
        <pc:spChg chg="mod">
          <ac:chgData name="Frionnet, T. (15072924)" userId="S::15072924@student.hhs.nl::6dfa7817-e48f-46ef-8384-52ed36abf355" providerId="AD" clId="Web-{2EFF27DA-0F76-B10D-D466-3EF0CDF7469A}" dt="2018-11-09T11:46:12.114" v="16" actId="20577"/>
          <ac:spMkLst>
            <pc:docMk/>
            <pc:sldMk cId="3622835428" sldId="292"/>
            <ac:spMk id="2" creationId="{1DAFC91F-81B4-45D2-B32F-388B0D4503DC}"/>
          </ac:spMkLst>
        </pc:spChg>
        <pc:spChg chg="mod">
          <ac:chgData name="Frionnet, T. (15072924)" userId="S::15072924@student.hhs.nl::6dfa7817-e48f-46ef-8384-52ed36abf355" providerId="AD" clId="Web-{2EFF27DA-0F76-B10D-D466-3EF0CDF7469A}" dt="2018-11-09T12:14:12.267" v="147" actId="20577"/>
          <ac:spMkLst>
            <pc:docMk/>
            <pc:sldMk cId="3622835428" sldId="292"/>
            <ac:spMk id="3" creationId="{98261E37-BC3E-4AD7-A2CA-2BAD08E4A642}"/>
          </ac:spMkLst>
        </pc:spChg>
      </pc:sldChg>
    </pc:docChg>
  </pc:docChgLst>
  <pc:docChgLst>
    <pc:chgData name="Irilmazbilek, Ş.S. (14036762)" userId="8414effa-015d-4df5-bdea-be03cf9bb386" providerId="ADAL" clId="{92879B5F-3837-4E03-8EF6-D986F14C7D20}"/>
    <pc:docChg chg="undo custSel addSld delSld modSld sldOrd">
      <pc:chgData name="Irilmazbilek, Ş.S. (14036762)" userId="8414effa-015d-4df5-bdea-be03cf9bb386" providerId="ADAL" clId="{92879B5F-3837-4E03-8EF6-D986F14C7D20}" dt="2018-10-18T20:11:02.452" v="697" actId="20577"/>
      <pc:docMkLst>
        <pc:docMk/>
      </pc:docMkLst>
      <pc:sldChg chg="modSp">
        <pc:chgData name="Irilmazbilek, Ş.S. (14036762)" userId="8414effa-015d-4df5-bdea-be03cf9bb386" providerId="ADAL" clId="{92879B5F-3837-4E03-8EF6-D986F14C7D20}" dt="2018-10-18T19:48:57.640" v="659" actId="20577"/>
        <pc:sldMkLst>
          <pc:docMk/>
          <pc:sldMk cId="3571873006" sldId="266"/>
        </pc:sldMkLst>
        <pc:graphicFrameChg chg="mod">
          <ac:chgData name="Irilmazbilek, Ş.S. (14036762)" userId="8414effa-015d-4df5-bdea-be03cf9bb386" providerId="ADAL" clId="{92879B5F-3837-4E03-8EF6-D986F14C7D20}" dt="2018-10-18T19:48:57.640" v="659" actId="20577"/>
          <ac:graphicFrameMkLst>
            <pc:docMk/>
            <pc:sldMk cId="3571873006" sldId="266"/>
            <ac:graphicFrameMk id="6" creationId="{5BBC779B-2273-4C71-93F0-30B52EED888E}"/>
          </ac:graphicFrameMkLst>
        </pc:graphicFrameChg>
      </pc:sldChg>
      <pc:sldChg chg="modSp">
        <pc:chgData name="Irilmazbilek, Ş.S. (14036762)" userId="8414effa-015d-4df5-bdea-be03cf9bb386" providerId="ADAL" clId="{92879B5F-3837-4E03-8EF6-D986F14C7D20}" dt="2018-10-18T20:11:02.452" v="697" actId="20577"/>
        <pc:sldMkLst>
          <pc:docMk/>
          <pc:sldMk cId="1312260069" sldId="267"/>
        </pc:sldMkLst>
        <pc:graphicFrameChg chg="mod">
          <ac:chgData name="Irilmazbilek, Ş.S. (14036762)" userId="8414effa-015d-4df5-bdea-be03cf9bb386" providerId="ADAL" clId="{92879B5F-3837-4E03-8EF6-D986F14C7D20}" dt="2018-10-18T20:11:02.452" v="697" actId="20577"/>
          <ac:graphicFrameMkLst>
            <pc:docMk/>
            <pc:sldMk cId="1312260069" sldId="267"/>
            <ac:graphicFrameMk id="6" creationId="{5BBC779B-2273-4C71-93F0-30B52EED888E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1E521F-815C-4BCC-8D02-2B360FC1EBA7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EB3279D6-A11C-43DA-AA1C-5965701BD8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sz="3000">
              <a:solidFill>
                <a:schemeClr val="bg1"/>
              </a:solidFill>
              <a:latin typeface="Corbel"/>
            </a:rPr>
            <a:t>Previous Week</a:t>
          </a:r>
        </a:p>
      </dgm:t>
    </dgm:pt>
    <dgm:pt modelId="{E7AD4448-84CB-47AD-8836-042FACEFB8FE}" type="parTrans" cxnId="{16176549-9E05-4CC9-AD19-ADEF312054B0}">
      <dgm:prSet/>
      <dgm:spPr/>
      <dgm:t>
        <a:bodyPr/>
        <a:lstStyle/>
        <a:p>
          <a:endParaRPr lang="en-US"/>
        </a:p>
      </dgm:t>
    </dgm:pt>
    <dgm:pt modelId="{BC4AE7F1-F17D-4F4B-927E-0563E578A2CF}" type="sibTrans" cxnId="{16176549-9E05-4CC9-AD19-ADEF312054B0}">
      <dgm:prSet/>
      <dgm:spPr/>
      <dgm:t>
        <a:bodyPr/>
        <a:lstStyle/>
        <a:p>
          <a:endParaRPr lang="en-US"/>
        </a:p>
      </dgm:t>
    </dgm:pt>
    <dgm:pt modelId="{2CFC53C6-53AA-4F20-B90F-B92CA815BB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Upcoming Week</a:t>
          </a:r>
        </a:p>
      </dgm:t>
    </dgm:pt>
    <dgm:pt modelId="{FFC1802A-F5F4-4B27-8A4F-AE3752917A23}" type="parTrans" cxnId="{70EBE567-C576-4FA9-A9A3-56584058E168}">
      <dgm:prSet/>
      <dgm:spPr/>
      <dgm:t>
        <a:bodyPr/>
        <a:lstStyle/>
        <a:p>
          <a:endParaRPr lang="en-US"/>
        </a:p>
      </dgm:t>
    </dgm:pt>
    <dgm:pt modelId="{59CF8155-967C-47C6-B9C1-362088C6F0F8}" type="sibTrans" cxnId="{70EBE567-C576-4FA9-A9A3-56584058E168}">
      <dgm:prSet/>
      <dgm:spPr/>
      <dgm:t>
        <a:bodyPr/>
        <a:lstStyle/>
        <a:p>
          <a:endParaRPr lang="en-US"/>
        </a:p>
      </dgm:t>
    </dgm:pt>
    <dgm:pt modelId="{AB76D37C-10B8-4739-86D8-BB0BCC26C1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sz="3000">
              <a:solidFill>
                <a:schemeClr val="bg1"/>
              </a:solidFill>
              <a:latin typeface="Corbel"/>
            </a:rPr>
            <a:t>Findings</a:t>
          </a:r>
        </a:p>
      </dgm:t>
    </dgm:pt>
    <dgm:pt modelId="{6250F88C-0F8F-4D52-9EF3-E8D17F308429}" type="parTrans" cxnId="{DB4DD957-0678-4A41-AAE9-7B4F53CD06C8}">
      <dgm:prSet/>
      <dgm:spPr/>
      <dgm:t>
        <a:bodyPr/>
        <a:lstStyle/>
        <a:p>
          <a:endParaRPr lang="LID4096"/>
        </a:p>
      </dgm:t>
    </dgm:pt>
    <dgm:pt modelId="{94ED04CC-C837-45EF-A96F-403E0AD4050B}" type="sibTrans" cxnId="{DB4DD957-0678-4A41-AAE9-7B4F53CD06C8}">
      <dgm:prSet/>
      <dgm:spPr/>
      <dgm:t>
        <a:bodyPr/>
        <a:lstStyle/>
        <a:p>
          <a:endParaRPr lang="LID4096"/>
        </a:p>
      </dgm:t>
    </dgm:pt>
    <dgm:pt modelId="{0A35F328-5425-4B61-B039-1C263865986D}" type="pres">
      <dgm:prSet presAssocID="{6D1E521F-815C-4BCC-8D02-2B360FC1EBA7}" presName="root" presStyleCnt="0">
        <dgm:presLayoutVars>
          <dgm:dir/>
          <dgm:resizeHandles val="exact"/>
        </dgm:presLayoutVars>
      </dgm:prSet>
      <dgm:spPr/>
    </dgm:pt>
    <dgm:pt modelId="{E33E0EC9-92ED-4C4A-A861-E96D27E19A66}" type="pres">
      <dgm:prSet presAssocID="{EB3279D6-A11C-43DA-AA1C-5965701BD8F6}" presName="compNode" presStyleCnt="0"/>
      <dgm:spPr/>
    </dgm:pt>
    <dgm:pt modelId="{8CA6EDB1-F4C2-490B-9134-0F2DB4891D59}" type="pres">
      <dgm:prSet presAssocID="{EB3279D6-A11C-43DA-AA1C-5965701BD8F6}" presName="bgRect" presStyleLbl="bgShp" presStyleIdx="0" presStyleCnt="3"/>
      <dgm:spPr/>
    </dgm:pt>
    <dgm:pt modelId="{28028901-0999-4ACC-8C77-F46899793521}" type="pres">
      <dgm:prSet presAssocID="{EB3279D6-A11C-43DA-AA1C-5965701BD8F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Rotate left"/>
        </a:ext>
      </dgm:extLst>
    </dgm:pt>
    <dgm:pt modelId="{6CD029F7-C54B-41E5-8D03-B3DC9D257E6D}" type="pres">
      <dgm:prSet presAssocID="{EB3279D6-A11C-43DA-AA1C-5965701BD8F6}" presName="spaceRect" presStyleCnt="0"/>
      <dgm:spPr/>
    </dgm:pt>
    <dgm:pt modelId="{BD081C12-4EC2-4EAC-B593-A9D773B5803A}" type="pres">
      <dgm:prSet presAssocID="{EB3279D6-A11C-43DA-AA1C-5965701BD8F6}" presName="parTx" presStyleLbl="revTx" presStyleIdx="0" presStyleCnt="3">
        <dgm:presLayoutVars>
          <dgm:chMax val="0"/>
          <dgm:chPref val="0"/>
        </dgm:presLayoutVars>
      </dgm:prSet>
      <dgm:spPr/>
    </dgm:pt>
    <dgm:pt modelId="{FD517953-19C1-4C3F-B7F2-C5B32D1B7589}" type="pres">
      <dgm:prSet presAssocID="{BC4AE7F1-F17D-4F4B-927E-0563E578A2CF}" presName="sibTrans" presStyleCnt="0"/>
      <dgm:spPr/>
    </dgm:pt>
    <dgm:pt modelId="{75E97A73-2F61-4658-81B5-2A652F8523A0}" type="pres">
      <dgm:prSet presAssocID="{AB76D37C-10B8-4739-86D8-BB0BCC26C11D}" presName="compNode" presStyleCnt="0"/>
      <dgm:spPr/>
    </dgm:pt>
    <dgm:pt modelId="{DA3941AC-CF9F-4173-95BA-C7FBE18F4197}" type="pres">
      <dgm:prSet presAssocID="{AB76D37C-10B8-4739-86D8-BB0BCC26C11D}" presName="bgRect" presStyleLbl="bgShp" presStyleIdx="1" presStyleCnt="3"/>
      <dgm:spPr/>
    </dgm:pt>
    <dgm:pt modelId="{1AFC3F9C-EB45-494C-8137-1D341A160D81}" type="pres">
      <dgm:prSet presAssocID="{AB76D37C-10B8-4739-86D8-BB0BCC26C11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ackboard"/>
        </a:ext>
      </dgm:extLst>
    </dgm:pt>
    <dgm:pt modelId="{DE0DBD19-303B-4FE6-82C8-61E35D7C6303}" type="pres">
      <dgm:prSet presAssocID="{AB76D37C-10B8-4739-86D8-BB0BCC26C11D}" presName="spaceRect" presStyleCnt="0"/>
      <dgm:spPr/>
    </dgm:pt>
    <dgm:pt modelId="{4F2FB975-0D7D-4B40-BB8C-CCB01044A8D0}" type="pres">
      <dgm:prSet presAssocID="{AB76D37C-10B8-4739-86D8-BB0BCC26C11D}" presName="parTx" presStyleLbl="revTx" presStyleIdx="1" presStyleCnt="3">
        <dgm:presLayoutVars>
          <dgm:chMax val="0"/>
          <dgm:chPref val="0"/>
        </dgm:presLayoutVars>
      </dgm:prSet>
      <dgm:spPr/>
    </dgm:pt>
    <dgm:pt modelId="{6A595DAF-CB58-4F46-9BE2-6CCBF02D5AED}" type="pres">
      <dgm:prSet presAssocID="{94ED04CC-C837-45EF-A96F-403E0AD4050B}" presName="sibTrans" presStyleCnt="0"/>
      <dgm:spPr/>
    </dgm:pt>
    <dgm:pt modelId="{1713384E-9842-49E7-BD5D-C29AA7293AE4}" type="pres">
      <dgm:prSet presAssocID="{2CFC53C6-53AA-4F20-B90F-B92CA815BB80}" presName="compNode" presStyleCnt="0"/>
      <dgm:spPr/>
    </dgm:pt>
    <dgm:pt modelId="{0383959E-917D-4613-8312-79C0343C3C5B}" type="pres">
      <dgm:prSet presAssocID="{2CFC53C6-53AA-4F20-B90F-B92CA815BB80}" presName="bgRect" presStyleLbl="bgShp" presStyleIdx="2" presStyleCnt="3"/>
      <dgm:spPr/>
    </dgm:pt>
    <dgm:pt modelId="{434B6F40-0978-40CA-A779-152D85D3C22C}" type="pres">
      <dgm:prSet presAssocID="{2CFC53C6-53AA-4F20-B90F-B92CA815BB8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B1205FE-DC3D-4A7C-85E4-17CED25619C9}" type="pres">
      <dgm:prSet presAssocID="{2CFC53C6-53AA-4F20-B90F-B92CA815BB80}" presName="spaceRect" presStyleCnt="0"/>
      <dgm:spPr/>
    </dgm:pt>
    <dgm:pt modelId="{B318D32F-2A79-41BC-BC01-76D55C8C5C5E}" type="pres">
      <dgm:prSet presAssocID="{2CFC53C6-53AA-4F20-B90F-B92CA815BB8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0EBE567-C576-4FA9-A9A3-56584058E168}" srcId="{6D1E521F-815C-4BCC-8D02-2B360FC1EBA7}" destId="{2CFC53C6-53AA-4F20-B90F-B92CA815BB80}" srcOrd="2" destOrd="0" parTransId="{FFC1802A-F5F4-4B27-8A4F-AE3752917A23}" sibTransId="{59CF8155-967C-47C6-B9C1-362088C6F0F8}"/>
    <dgm:cxn modelId="{16176549-9E05-4CC9-AD19-ADEF312054B0}" srcId="{6D1E521F-815C-4BCC-8D02-2B360FC1EBA7}" destId="{EB3279D6-A11C-43DA-AA1C-5965701BD8F6}" srcOrd="0" destOrd="0" parTransId="{E7AD4448-84CB-47AD-8836-042FACEFB8FE}" sibTransId="{BC4AE7F1-F17D-4F4B-927E-0563E578A2CF}"/>
    <dgm:cxn modelId="{96B9734D-67BF-4AC1-8E5E-84A2D9618795}" type="presOf" srcId="{6D1E521F-815C-4BCC-8D02-2B360FC1EBA7}" destId="{0A35F328-5425-4B61-B039-1C263865986D}" srcOrd="0" destOrd="0" presId="urn:microsoft.com/office/officeart/2018/2/layout/IconVerticalSolidList"/>
    <dgm:cxn modelId="{A066B353-321A-40BF-9300-F7F44AEDC391}" type="presOf" srcId="{2CFC53C6-53AA-4F20-B90F-B92CA815BB80}" destId="{B318D32F-2A79-41BC-BC01-76D55C8C5C5E}" srcOrd="0" destOrd="0" presId="urn:microsoft.com/office/officeart/2018/2/layout/IconVerticalSolidList"/>
    <dgm:cxn modelId="{3AA48555-8D4E-406E-903C-4EF6C71C79AC}" type="presOf" srcId="{EB3279D6-A11C-43DA-AA1C-5965701BD8F6}" destId="{BD081C12-4EC2-4EAC-B593-A9D773B5803A}" srcOrd="0" destOrd="0" presId="urn:microsoft.com/office/officeart/2018/2/layout/IconVerticalSolidList"/>
    <dgm:cxn modelId="{DB4DD957-0678-4A41-AAE9-7B4F53CD06C8}" srcId="{6D1E521F-815C-4BCC-8D02-2B360FC1EBA7}" destId="{AB76D37C-10B8-4739-86D8-BB0BCC26C11D}" srcOrd="1" destOrd="0" parTransId="{6250F88C-0F8F-4D52-9EF3-E8D17F308429}" sibTransId="{94ED04CC-C837-45EF-A96F-403E0AD4050B}"/>
    <dgm:cxn modelId="{084B2599-A824-40F3-A61A-C13EC747E4C2}" type="presOf" srcId="{AB76D37C-10B8-4739-86D8-BB0BCC26C11D}" destId="{4F2FB975-0D7D-4B40-BB8C-CCB01044A8D0}" srcOrd="0" destOrd="0" presId="urn:microsoft.com/office/officeart/2018/2/layout/IconVerticalSolidList"/>
    <dgm:cxn modelId="{19F170A0-3EE9-46D8-8245-71B7F6EB5715}" type="presParOf" srcId="{0A35F328-5425-4B61-B039-1C263865986D}" destId="{E33E0EC9-92ED-4C4A-A861-E96D27E19A66}" srcOrd="0" destOrd="0" presId="urn:microsoft.com/office/officeart/2018/2/layout/IconVerticalSolidList"/>
    <dgm:cxn modelId="{45B1745C-8114-4AA8-8FED-7981896D2592}" type="presParOf" srcId="{E33E0EC9-92ED-4C4A-A861-E96D27E19A66}" destId="{8CA6EDB1-F4C2-490B-9134-0F2DB4891D59}" srcOrd="0" destOrd="0" presId="urn:microsoft.com/office/officeart/2018/2/layout/IconVerticalSolidList"/>
    <dgm:cxn modelId="{ABDB76D8-22B2-4B2E-B753-B24BA19E2F89}" type="presParOf" srcId="{E33E0EC9-92ED-4C4A-A861-E96D27E19A66}" destId="{28028901-0999-4ACC-8C77-F46899793521}" srcOrd="1" destOrd="0" presId="urn:microsoft.com/office/officeart/2018/2/layout/IconVerticalSolidList"/>
    <dgm:cxn modelId="{E8B79E9E-5785-4860-A3ED-3F73688262E2}" type="presParOf" srcId="{E33E0EC9-92ED-4C4A-A861-E96D27E19A66}" destId="{6CD029F7-C54B-41E5-8D03-B3DC9D257E6D}" srcOrd="2" destOrd="0" presId="urn:microsoft.com/office/officeart/2018/2/layout/IconVerticalSolidList"/>
    <dgm:cxn modelId="{81B89986-6A69-4CEF-9393-51361D3890D5}" type="presParOf" srcId="{E33E0EC9-92ED-4C4A-A861-E96D27E19A66}" destId="{BD081C12-4EC2-4EAC-B593-A9D773B5803A}" srcOrd="3" destOrd="0" presId="urn:microsoft.com/office/officeart/2018/2/layout/IconVerticalSolidList"/>
    <dgm:cxn modelId="{17F80451-E1BE-4663-B2B5-184432BBD7B6}" type="presParOf" srcId="{0A35F328-5425-4B61-B039-1C263865986D}" destId="{FD517953-19C1-4C3F-B7F2-C5B32D1B7589}" srcOrd="1" destOrd="0" presId="urn:microsoft.com/office/officeart/2018/2/layout/IconVerticalSolidList"/>
    <dgm:cxn modelId="{733A2967-F2AD-497F-8225-C7344C7EA6D1}" type="presParOf" srcId="{0A35F328-5425-4B61-B039-1C263865986D}" destId="{75E97A73-2F61-4658-81B5-2A652F8523A0}" srcOrd="2" destOrd="0" presId="urn:microsoft.com/office/officeart/2018/2/layout/IconVerticalSolidList"/>
    <dgm:cxn modelId="{B5E6727F-E498-48D3-B8FE-F5FFD567A5F9}" type="presParOf" srcId="{75E97A73-2F61-4658-81B5-2A652F8523A0}" destId="{DA3941AC-CF9F-4173-95BA-C7FBE18F4197}" srcOrd="0" destOrd="0" presId="urn:microsoft.com/office/officeart/2018/2/layout/IconVerticalSolidList"/>
    <dgm:cxn modelId="{AA11F2DD-C9E9-41EC-B5F0-74F398041163}" type="presParOf" srcId="{75E97A73-2F61-4658-81B5-2A652F8523A0}" destId="{1AFC3F9C-EB45-494C-8137-1D341A160D81}" srcOrd="1" destOrd="0" presId="urn:microsoft.com/office/officeart/2018/2/layout/IconVerticalSolidList"/>
    <dgm:cxn modelId="{AF3F5269-48F5-4511-9327-CA360E177221}" type="presParOf" srcId="{75E97A73-2F61-4658-81B5-2A652F8523A0}" destId="{DE0DBD19-303B-4FE6-82C8-61E35D7C6303}" srcOrd="2" destOrd="0" presId="urn:microsoft.com/office/officeart/2018/2/layout/IconVerticalSolidList"/>
    <dgm:cxn modelId="{C75E99B5-5294-4F9E-8732-B9F8DE20FB76}" type="presParOf" srcId="{75E97A73-2F61-4658-81B5-2A652F8523A0}" destId="{4F2FB975-0D7D-4B40-BB8C-CCB01044A8D0}" srcOrd="3" destOrd="0" presId="urn:microsoft.com/office/officeart/2018/2/layout/IconVerticalSolidList"/>
    <dgm:cxn modelId="{D2F6FE6A-F4ED-4E19-846C-1ACE438E6339}" type="presParOf" srcId="{0A35F328-5425-4B61-B039-1C263865986D}" destId="{6A595DAF-CB58-4F46-9BE2-6CCBF02D5AED}" srcOrd="3" destOrd="0" presId="urn:microsoft.com/office/officeart/2018/2/layout/IconVerticalSolidList"/>
    <dgm:cxn modelId="{02A7698E-63B1-4957-BE83-0F18162D33D6}" type="presParOf" srcId="{0A35F328-5425-4B61-B039-1C263865986D}" destId="{1713384E-9842-49E7-BD5D-C29AA7293AE4}" srcOrd="4" destOrd="0" presId="urn:microsoft.com/office/officeart/2018/2/layout/IconVerticalSolidList"/>
    <dgm:cxn modelId="{19A2795D-1903-4EA5-873D-8DBFE44EDF76}" type="presParOf" srcId="{1713384E-9842-49E7-BD5D-C29AA7293AE4}" destId="{0383959E-917D-4613-8312-79C0343C3C5B}" srcOrd="0" destOrd="0" presId="urn:microsoft.com/office/officeart/2018/2/layout/IconVerticalSolidList"/>
    <dgm:cxn modelId="{4221C489-2C5C-47D1-A723-1E29F21B3775}" type="presParOf" srcId="{1713384E-9842-49E7-BD5D-C29AA7293AE4}" destId="{434B6F40-0978-40CA-A779-152D85D3C22C}" srcOrd="1" destOrd="0" presId="urn:microsoft.com/office/officeart/2018/2/layout/IconVerticalSolidList"/>
    <dgm:cxn modelId="{E1348C84-3705-40B9-9660-D2497CA4566B}" type="presParOf" srcId="{1713384E-9842-49E7-BD5D-C29AA7293AE4}" destId="{CB1205FE-DC3D-4A7C-85E4-17CED25619C9}" srcOrd="2" destOrd="0" presId="urn:microsoft.com/office/officeart/2018/2/layout/IconVerticalSolidList"/>
    <dgm:cxn modelId="{F407D296-73DA-44DD-B352-B482015A09C0}" type="presParOf" srcId="{1713384E-9842-49E7-BD5D-C29AA7293AE4}" destId="{B318D32F-2A79-41BC-BC01-76D55C8C5C5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35A98E-05C9-483E-8482-1F6CC701FC76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EA12A43-3C54-4472-9087-EA39482F1F74}">
      <dgm:prSet/>
      <dgm:spPr/>
      <dgm:t>
        <a:bodyPr/>
        <a:lstStyle/>
        <a:p>
          <a:r>
            <a:rPr lang="en-US"/>
            <a:t>Part of Speech tagging</a:t>
          </a:r>
        </a:p>
      </dgm:t>
    </dgm:pt>
    <dgm:pt modelId="{295152E2-73C9-4E1F-BE32-DA9F8696BCAE}" type="parTrans" cxnId="{A8939A9F-9098-479E-8530-F5108ACD0B2E}">
      <dgm:prSet/>
      <dgm:spPr/>
      <dgm:t>
        <a:bodyPr/>
        <a:lstStyle/>
        <a:p>
          <a:endParaRPr lang="en-US"/>
        </a:p>
      </dgm:t>
    </dgm:pt>
    <dgm:pt modelId="{B69D6954-964E-44A2-B33B-742CC1410DB9}" type="sibTrans" cxnId="{A8939A9F-9098-479E-8530-F5108ACD0B2E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0C3F4F6B-747A-44E5-93AD-0F3D5F456667}">
      <dgm:prSet/>
      <dgm:spPr/>
      <dgm:t>
        <a:bodyPr/>
        <a:lstStyle/>
        <a:p>
          <a:r>
            <a:rPr lang="en-US"/>
            <a:t>Implemented in our pipeline</a:t>
          </a:r>
        </a:p>
      </dgm:t>
    </dgm:pt>
    <dgm:pt modelId="{CE23A96D-70E2-4188-9ADC-D8F62DF08A47}" type="parTrans" cxnId="{433E441D-4930-48F5-8A02-77584735FFF7}">
      <dgm:prSet/>
      <dgm:spPr/>
      <dgm:t>
        <a:bodyPr/>
        <a:lstStyle/>
        <a:p>
          <a:endParaRPr lang="nl-NL"/>
        </a:p>
      </dgm:t>
    </dgm:pt>
    <dgm:pt modelId="{9D239389-8CC6-4FB3-96E8-EE5900487E06}" type="sibTrans" cxnId="{433E441D-4930-48F5-8A02-77584735FFF7}">
      <dgm:prSet phldrT="04" phldr="0"/>
      <dgm:spPr/>
      <dgm:t>
        <a:bodyPr/>
        <a:lstStyle/>
        <a:p>
          <a:endParaRPr lang="LID4096"/>
        </a:p>
      </dgm:t>
    </dgm:pt>
    <dgm:pt modelId="{EF78F4C7-AF4B-4782-A6A1-F6D9609896A7}">
      <dgm:prSet/>
      <dgm:spPr/>
      <dgm:t>
        <a:bodyPr/>
        <a:lstStyle/>
        <a:p>
          <a:r>
            <a:rPr lang="en-US"/>
            <a:t>Category Analyses</a:t>
          </a:r>
        </a:p>
      </dgm:t>
    </dgm:pt>
    <dgm:pt modelId="{C3C2B563-8524-4338-9BC7-1E801552EDBF}" type="parTrans" cxnId="{D4CEB6CA-BFF5-4F7B-BA89-972E53FF679B}">
      <dgm:prSet/>
      <dgm:spPr/>
      <dgm:t>
        <a:bodyPr/>
        <a:lstStyle/>
        <a:p>
          <a:endParaRPr lang="nl-NL"/>
        </a:p>
      </dgm:t>
    </dgm:pt>
    <dgm:pt modelId="{AB4861FC-ADBA-47FD-AF96-242B644B9310}" type="sibTrans" cxnId="{D4CEB6CA-BFF5-4F7B-BA89-972E53FF679B}">
      <dgm:prSet phldrT="01" phldr="0"/>
      <dgm:spPr/>
      <dgm:t>
        <a:bodyPr/>
        <a:lstStyle/>
        <a:p>
          <a:r>
            <a:rPr lang="nl-NL"/>
            <a:t>01</a:t>
          </a:r>
        </a:p>
      </dgm:t>
    </dgm:pt>
    <dgm:pt modelId="{53DB7909-F028-408C-8D19-27E63CEA30D2}">
      <dgm:prSet/>
      <dgm:spPr/>
      <dgm:t>
        <a:bodyPr/>
        <a:lstStyle/>
        <a:p>
          <a:r>
            <a:rPr lang="en-US"/>
            <a:t>Analyze the difference between the different categories that are </a:t>
          </a:r>
          <a:r>
            <a:rPr lang="en-US" err="1"/>
            <a:t>labeld</a:t>
          </a:r>
          <a:r>
            <a:rPr lang="en-US"/>
            <a:t> by CBS</a:t>
          </a:r>
        </a:p>
      </dgm:t>
    </dgm:pt>
    <dgm:pt modelId="{9566EB85-957B-4830-971A-527DA0C9EF32}" type="sibTrans" cxnId="{6D7AF899-9481-40E5-90D8-93BC6EBB0035}">
      <dgm:prSet phldrT="02" phldr="0"/>
      <dgm:spPr/>
      <dgm:t>
        <a:bodyPr/>
        <a:lstStyle/>
        <a:p>
          <a:endParaRPr lang="LID4096"/>
        </a:p>
      </dgm:t>
    </dgm:pt>
    <dgm:pt modelId="{C5C36B87-960B-4AB7-AB27-D23BDF0050EB}" type="parTrans" cxnId="{6D7AF899-9481-40E5-90D8-93BC6EBB0035}">
      <dgm:prSet/>
      <dgm:spPr/>
      <dgm:t>
        <a:bodyPr/>
        <a:lstStyle/>
        <a:p>
          <a:endParaRPr lang="en-US"/>
        </a:p>
      </dgm:t>
    </dgm:pt>
    <dgm:pt modelId="{E44C644E-6049-4574-820E-01EE2A89EABF}">
      <dgm:prSet phldrT="[Text]"/>
      <dgm:spPr/>
      <dgm:t>
        <a:bodyPr/>
        <a:lstStyle/>
        <a:p>
          <a:r>
            <a:rPr lang="en-US"/>
            <a:t>Experimenting with different tools</a:t>
          </a:r>
        </a:p>
      </dgm:t>
    </dgm:pt>
    <dgm:pt modelId="{4C439FB1-A1AB-4050-8446-8BE3FA936745}" type="parTrans" cxnId="{3B9E4506-63B1-4FC6-8B67-696AB2DF848D}">
      <dgm:prSet/>
      <dgm:spPr/>
    </dgm:pt>
    <dgm:pt modelId="{135E3543-EA15-421D-AE99-5220CF181B74}" type="sibTrans" cxnId="{3B9E4506-63B1-4FC6-8B67-696AB2DF848D}">
      <dgm:prSet/>
      <dgm:spPr/>
    </dgm:pt>
    <dgm:pt modelId="{2BC880AF-C7A8-4B0F-BA6E-F59E92948EA4}">
      <dgm:prSet phldrT="[Text]"/>
      <dgm:spPr/>
      <dgm:t>
        <a:bodyPr/>
        <a:lstStyle/>
        <a:p>
          <a:r>
            <a:rPr lang="en-US" sz="3400"/>
            <a:t>Convolutional neural network</a:t>
          </a:r>
        </a:p>
      </dgm:t>
    </dgm:pt>
    <dgm:pt modelId="{3B0FB7BB-103D-49B3-9E10-5D9E21318CF5}" type="parTrans" cxnId="{78DE4B95-9183-4D2E-82FB-9372EDFE7CED}">
      <dgm:prSet/>
      <dgm:spPr/>
    </dgm:pt>
    <dgm:pt modelId="{215E151B-496F-4BFC-B90B-C30EBA3A7A35}" type="sibTrans" cxnId="{78DE4B95-9183-4D2E-82FB-9372EDFE7CED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F37E2AD4-0D5C-4974-BD44-6CFB3558F892}">
      <dgm:prSet phldrT="[Text]"/>
      <dgm:spPr/>
      <dgm:t>
        <a:bodyPr/>
        <a:lstStyle/>
        <a:p>
          <a:r>
            <a:rPr lang="en-US" sz="2600"/>
            <a:t>First version</a:t>
          </a:r>
        </a:p>
      </dgm:t>
    </dgm:pt>
    <dgm:pt modelId="{74CA31F1-630F-49E8-AF70-AB0F9BE00F83}" type="parTrans" cxnId="{923B8AA1-BE8D-4125-928B-22ED19AF2DEC}">
      <dgm:prSet/>
      <dgm:spPr/>
    </dgm:pt>
    <dgm:pt modelId="{F593E7C7-9E8E-41F2-B79D-B4BAE629A7C7}" type="sibTrans" cxnId="{923B8AA1-BE8D-4125-928B-22ED19AF2DEC}">
      <dgm:prSet phldrT="04" phldr="0"/>
      <dgm:spPr/>
    </dgm:pt>
    <dgm:pt modelId="{AE184F7B-A583-4A8D-9D16-AA7BDF4F6D59}">
      <dgm:prSet phldrT="[Text]"/>
      <dgm:spPr/>
      <dgm:t>
        <a:bodyPr/>
        <a:lstStyle/>
        <a:p>
          <a:r>
            <a:rPr lang="en-US" sz="2600"/>
            <a:t>Research</a:t>
          </a:r>
        </a:p>
      </dgm:t>
    </dgm:pt>
    <dgm:pt modelId="{6EA8A99C-04BE-41A0-9B96-343E47B3C82B}" type="parTrans" cxnId="{A32CA09B-C15F-48F7-8BFF-0023937834FA}">
      <dgm:prSet/>
      <dgm:spPr/>
    </dgm:pt>
    <dgm:pt modelId="{BCAD783C-7D39-4B08-A897-BC9F84BB786A}" type="sibTrans" cxnId="{A32CA09B-C15F-48F7-8BFF-0023937834FA}">
      <dgm:prSet/>
      <dgm:spPr/>
    </dgm:pt>
    <dgm:pt modelId="{6DD4546D-2994-469D-B470-BE5023C6B521}" type="pres">
      <dgm:prSet presAssocID="{0435A98E-05C9-483E-8482-1F6CC701FC76}" presName="Name0" presStyleCnt="0">
        <dgm:presLayoutVars>
          <dgm:animLvl val="lvl"/>
          <dgm:resizeHandles val="exact"/>
        </dgm:presLayoutVars>
      </dgm:prSet>
      <dgm:spPr/>
    </dgm:pt>
    <dgm:pt modelId="{6CCF04AA-56A0-4329-A168-F00B0B612DE3}" type="pres">
      <dgm:prSet presAssocID="{EF78F4C7-AF4B-4782-A6A1-F6D9609896A7}" presName="compositeNode" presStyleCnt="0">
        <dgm:presLayoutVars>
          <dgm:bulletEnabled val="1"/>
        </dgm:presLayoutVars>
      </dgm:prSet>
      <dgm:spPr/>
    </dgm:pt>
    <dgm:pt modelId="{DFD2C860-FBBA-4464-BF6D-0A9F824D7240}" type="pres">
      <dgm:prSet presAssocID="{EF78F4C7-AF4B-4782-A6A1-F6D9609896A7}" presName="bgRect" presStyleLbl="alignNode1" presStyleIdx="0" presStyleCnt="3"/>
      <dgm:spPr/>
    </dgm:pt>
    <dgm:pt modelId="{3BB4B224-B37C-4F05-B0B6-AE46AB9F5F2E}" type="pres">
      <dgm:prSet presAssocID="{AB4861FC-ADBA-47FD-AF96-242B644B931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D57A4919-362F-437A-9822-94491E6018B5}" type="pres">
      <dgm:prSet presAssocID="{EF78F4C7-AF4B-4782-A6A1-F6D9609896A7}" presName="nodeRect" presStyleLbl="alignNode1" presStyleIdx="0" presStyleCnt="3">
        <dgm:presLayoutVars>
          <dgm:bulletEnabled val="1"/>
        </dgm:presLayoutVars>
      </dgm:prSet>
      <dgm:spPr/>
    </dgm:pt>
    <dgm:pt modelId="{48BB1CA8-82B2-4277-AEEA-77C20E5E82B4}" type="pres">
      <dgm:prSet presAssocID="{AB4861FC-ADBA-47FD-AF96-242B644B9310}" presName="sibTrans" presStyleCnt="0"/>
      <dgm:spPr/>
    </dgm:pt>
    <dgm:pt modelId="{580E6CBB-6578-4119-A1C0-1D40D46C01AF}" type="pres">
      <dgm:prSet presAssocID="{4EA12A43-3C54-4472-9087-EA39482F1F74}" presName="compositeNode" presStyleCnt="0">
        <dgm:presLayoutVars>
          <dgm:bulletEnabled val="1"/>
        </dgm:presLayoutVars>
      </dgm:prSet>
      <dgm:spPr/>
    </dgm:pt>
    <dgm:pt modelId="{70E28928-FFD9-41C5-BC49-67EA9B09256E}" type="pres">
      <dgm:prSet presAssocID="{4EA12A43-3C54-4472-9087-EA39482F1F74}" presName="bgRect" presStyleLbl="alignNode1" presStyleIdx="1" presStyleCnt="3"/>
      <dgm:spPr/>
    </dgm:pt>
    <dgm:pt modelId="{74888A05-08EB-47A4-80C6-044F05D17F12}" type="pres">
      <dgm:prSet presAssocID="{B69D6954-964E-44A2-B33B-742CC1410DB9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2A7148C-DEB9-4834-8EA1-CB2DC5E66D6D}" type="pres">
      <dgm:prSet presAssocID="{4EA12A43-3C54-4472-9087-EA39482F1F74}" presName="nodeRect" presStyleLbl="alignNode1" presStyleIdx="1" presStyleCnt="3">
        <dgm:presLayoutVars>
          <dgm:bulletEnabled val="1"/>
        </dgm:presLayoutVars>
      </dgm:prSet>
      <dgm:spPr/>
    </dgm:pt>
    <dgm:pt modelId="{491FD239-C745-44ED-9E68-346B74D44CD0}" type="pres">
      <dgm:prSet presAssocID="{B69D6954-964E-44A2-B33B-742CC1410DB9}" presName="sibTrans" presStyleCnt="0"/>
      <dgm:spPr/>
    </dgm:pt>
    <dgm:pt modelId="{785079AC-5377-419B-A168-3DF797FB614D}" type="pres">
      <dgm:prSet presAssocID="{2BC880AF-C7A8-4B0F-BA6E-F59E92948EA4}" presName="compositeNode" presStyleCnt="0">
        <dgm:presLayoutVars>
          <dgm:bulletEnabled val="1"/>
        </dgm:presLayoutVars>
      </dgm:prSet>
      <dgm:spPr/>
    </dgm:pt>
    <dgm:pt modelId="{81FE6520-F05E-43C6-813E-619F416EDB4F}" type="pres">
      <dgm:prSet presAssocID="{2BC880AF-C7A8-4B0F-BA6E-F59E92948EA4}" presName="bgRect" presStyleLbl="alignNode1" presStyleIdx="2" presStyleCnt="3"/>
      <dgm:spPr/>
    </dgm:pt>
    <dgm:pt modelId="{F341CE9D-4C4D-47B3-9D37-A9021BFBCFDE}" type="pres">
      <dgm:prSet presAssocID="{215E151B-496F-4BFC-B90B-C30EBA3A7A35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461C2A81-DF3D-4702-A4E5-D284964EDBFA}" type="pres">
      <dgm:prSet presAssocID="{2BC880AF-C7A8-4B0F-BA6E-F59E92948EA4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919E000-0113-4C3C-BAD8-B762E436345E}" type="presOf" srcId="{E44C644E-6049-4574-820E-01EE2A89EABF}" destId="{12A7148C-DEB9-4834-8EA1-CB2DC5E66D6D}" srcOrd="0" destOrd="2" presId="urn:microsoft.com/office/officeart/2016/7/layout/LinearBlockProcessNumbered"/>
    <dgm:cxn modelId="{3B9E4506-63B1-4FC6-8B67-696AB2DF848D}" srcId="{4EA12A43-3C54-4472-9087-EA39482F1F74}" destId="{E44C644E-6049-4574-820E-01EE2A89EABF}" srcOrd="1" destOrd="0" parTransId="{4C439FB1-A1AB-4050-8446-8BE3FA936745}" sibTransId="{135E3543-EA15-421D-AE99-5220CF181B74}"/>
    <dgm:cxn modelId="{433E441D-4930-48F5-8A02-77584735FFF7}" srcId="{4EA12A43-3C54-4472-9087-EA39482F1F74}" destId="{0C3F4F6B-747A-44E5-93AD-0F3D5F456667}" srcOrd="0" destOrd="0" parTransId="{CE23A96D-70E2-4188-9ADC-D8F62DF08A47}" sibTransId="{9D239389-8CC6-4FB3-96E8-EE5900487E06}"/>
    <dgm:cxn modelId="{77419C4E-B855-42F8-B0A4-D028C28DD538}" type="presOf" srcId="{F37E2AD4-0D5C-4974-BD44-6CFB3558F892}" destId="{461C2A81-DF3D-4702-A4E5-D284964EDBFA}" srcOrd="0" destOrd="1" presId="urn:microsoft.com/office/officeart/2016/7/layout/LinearBlockProcessNumbered"/>
    <dgm:cxn modelId="{AEA62E55-46DC-479A-82B4-1895C28D130E}" type="presOf" srcId="{B69D6954-964E-44A2-B33B-742CC1410DB9}" destId="{74888A05-08EB-47A4-80C6-044F05D17F12}" srcOrd="0" destOrd="0" presId="urn:microsoft.com/office/officeart/2016/7/layout/LinearBlockProcessNumbered"/>
    <dgm:cxn modelId="{60E0065A-2A68-436F-9CF0-900300D244BE}" type="presOf" srcId="{AB4861FC-ADBA-47FD-AF96-242B644B9310}" destId="{3BB4B224-B37C-4F05-B0B6-AE46AB9F5F2E}" srcOrd="0" destOrd="0" presId="urn:microsoft.com/office/officeart/2016/7/layout/LinearBlockProcessNumbered"/>
    <dgm:cxn modelId="{DCB5618E-90BA-4D62-8E37-7C90751496FF}" type="presOf" srcId="{215E151B-496F-4BFC-B90B-C30EBA3A7A35}" destId="{F341CE9D-4C4D-47B3-9D37-A9021BFBCFDE}" srcOrd="0" destOrd="0" presId="urn:microsoft.com/office/officeart/2016/7/layout/LinearBlockProcessNumbered"/>
    <dgm:cxn modelId="{C322DF8F-7107-467E-8944-F5EC5CE88B32}" type="presOf" srcId="{0435A98E-05C9-483E-8482-1F6CC701FC76}" destId="{6DD4546D-2994-469D-B470-BE5023C6B521}" srcOrd="0" destOrd="0" presId="urn:microsoft.com/office/officeart/2016/7/layout/LinearBlockProcessNumbered"/>
    <dgm:cxn modelId="{EF4DAC90-C7AF-4E73-B00E-F3B184DD91C7}" type="presOf" srcId="{2BC880AF-C7A8-4B0F-BA6E-F59E92948EA4}" destId="{461C2A81-DF3D-4702-A4E5-D284964EDBFA}" srcOrd="1" destOrd="0" presId="urn:microsoft.com/office/officeart/2016/7/layout/LinearBlockProcessNumbered"/>
    <dgm:cxn modelId="{C813FA93-3C96-45B8-9FF4-7E99258245A2}" type="presOf" srcId="{53DB7909-F028-408C-8D19-27E63CEA30D2}" destId="{D57A4919-362F-437A-9822-94491E6018B5}" srcOrd="0" destOrd="1" presId="urn:microsoft.com/office/officeart/2016/7/layout/LinearBlockProcessNumbered"/>
    <dgm:cxn modelId="{78DE4B95-9183-4D2E-82FB-9372EDFE7CED}" srcId="{0435A98E-05C9-483E-8482-1F6CC701FC76}" destId="{2BC880AF-C7A8-4B0F-BA6E-F59E92948EA4}" srcOrd="2" destOrd="0" parTransId="{3B0FB7BB-103D-49B3-9E10-5D9E21318CF5}" sibTransId="{215E151B-496F-4BFC-B90B-C30EBA3A7A35}"/>
    <dgm:cxn modelId="{BF3E9099-2B6D-40C8-9517-A2FC8A35CFDE}" type="presOf" srcId="{0C3F4F6B-747A-44E5-93AD-0F3D5F456667}" destId="{12A7148C-DEB9-4834-8EA1-CB2DC5E66D6D}" srcOrd="0" destOrd="1" presId="urn:microsoft.com/office/officeart/2016/7/layout/LinearBlockProcessNumbered"/>
    <dgm:cxn modelId="{6D7AF899-9481-40E5-90D8-93BC6EBB0035}" srcId="{EF78F4C7-AF4B-4782-A6A1-F6D9609896A7}" destId="{53DB7909-F028-408C-8D19-27E63CEA30D2}" srcOrd="0" destOrd="0" parTransId="{C5C36B87-960B-4AB7-AB27-D23BDF0050EB}" sibTransId="{9566EB85-957B-4830-971A-527DA0C9EF32}"/>
    <dgm:cxn modelId="{A32CA09B-C15F-48F7-8BFF-0023937834FA}" srcId="{2BC880AF-C7A8-4B0F-BA6E-F59E92948EA4}" destId="{AE184F7B-A583-4A8D-9D16-AA7BDF4F6D59}" srcOrd="1" destOrd="0" parTransId="{6EA8A99C-04BE-41A0-9B96-343E47B3C82B}" sibTransId="{BCAD783C-7D39-4B08-A897-BC9F84BB786A}"/>
    <dgm:cxn modelId="{A8939A9F-9098-479E-8530-F5108ACD0B2E}" srcId="{0435A98E-05C9-483E-8482-1F6CC701FC76}" destId="{4EA12A43-3C54-4472-9087-EA39482F1F74}" srcOrd="1" destOrd="0" parTransId="{295152E2-73C9-4E1F-BE32-DA9F8696BCAE}" sibTransId="{B69D6954-964E-44A2-B33B-742CC1410DB9}"/>
    <dgm:cxn modelId="{923B8AA1-BE8D-4125-928B-22ED19AF2DEC}" srcId="{2BC880AF-C7A8-4B0F-BA6E-F59E92948EA4}" destId="{F37E2AD4-0D5C-4974-BD44-6CFB3558F892}" srcOrd="0" destOrd="0" parTransId="{74CA31F1-630F-49E8-AF70-AB0F9BE00F83}" sibTransId="{F593E7C7-9E8E-41F2-B79D-B4BAE629A7C7}"/>
    <dgm:cxn modelId="{B48FF7B9-9233-457C-8CD7-1AB9F3821D5F}" type="presOf" srcId="{EF78F4C7-AF4B-4782-A6A1-F6D9609896A7}" destId="{DFD2C860-FBBA-4464-BF6D-0A9F824D7240}" srcOrd="0" destOrd="0" presId="urn:microsoft.com/office/officeart/2016/7/layout/LinearBlockProcessNumbered"/>
    <dgm:cxn modelId="{06981ABC-6F27-4772-A2FC-1D8A8989077B}" type="presOf" srcId="{4EA12A43-3C54-4472-9087-EA39482F1F74}" destId="{12A7148C-DEB9-4834-8EA1-CB2DC5E66D6D}" srcOrd="1" destOrd="0" presId="urn:microsoft.com/office/officeart/2016/7/layout/LinearBlockProcessNumbered"/>
    <dgm:cxn modelId="{D4CEB6CA-BFF5-4F7B-BA89-972E53FF679B}" srcId="{0435A98E-05C9-483E-8482-1F6CC701FC76}" destId="{EF78F4C7-AF4B-4782-A6A1-F6D9609896A7}" srcOrd="0" destOrd="0" parTransId="{C3C2B563-8524-4338-9BC7-1E801552EDBF}" sibTransId="{AB4861FC-ADBA-47FD-AF96-242B644B9310}"/>
    <dgm:cxn modelId="{844021CC-C8F8-422D-8F29-FADECE4E3B9C}" type="presOf" srcId="{EF78F4C7-AF4B-4782-A6A1-F6D9609896A7}" destId="{D57A4919-362F-437A-9822-94491E6018B5}" srcOrd="1" destOrd="0" presId="urn:microsoft.com/office/officeart/2016/7/layout/LinearBlockProcessNumbered"/>
    <dgm:cxn modelId="{EAC729D3-BE84-4C52-9B57-3CD963FB5C68}" type="presOf" srcId="{AE184F7B-A583-4A8D-9D16-AA7BDF4F6D59}" destId="{461C2A81-DF3D-4702-A4E5-D284964EDBFA}" srcOrd="0" destOrd="2" presId="urn:microsoft.com/office/officeart/2016/7/layout/LinearBlockProcessNumbered"/>
    <dgm:cxn modelId="{3BE540E0-DCFB-4104-8AD0-B8695D4B1E11}" type="presOf" srcId="{2BC880AF-C7A8-4B0F-BA6E-F59E92948EA4}" destId="{81FE6520-F05E-43C6-813E-619F416EDB4F}" srcOrd="0" destOrd="0" presId="urn:microsoft.com/office/officeart/2016/7/layout/LinearBlockProcessNumbered"/>
    <dgm:cxn modelId="{FA6B04F6-DBCD-470B-B08C-207C865A95E4}" type="presOf" srcId="{4EA12A43-3C54-4472-9087-EA39482F1F74}" destId="{70E28928-FFD9-41C5-BC49-67EA9B09256E}" srcOrd="0" destOrd="0" presId="urn:microsoft.com/office/officeart/2016/7/layout/LinearBlockProcessNumbered"/>
    <dgm:cxn modelId="{EA908560-76DE-497B-9448-455D6AC4AEE6}" type="presParOf" srcId="{6DD4546D-2994-469D-B470-BE5023C6B521}" destId="{6CCF04AA-56A0-4329-A168-F00B0B612DE3}" srcOrd="0" destOrd="0" presId="urn:microsoft.com/office/officeart/2016/7/layout/LinearBlockProcessNumbered"/>
    <dgm:cxn modelId="{8CB2D7ED-1EB2-411F-94D1-92A4A6C0B927}" type="presParOf" srcId="{6CCF04AA-56A0-4329-A168-F00B0B612DE3}" destId="{DFD2C860-FBBA-4464-BF6D-0A9F824D7240}" srcOrd="0" destOrd="0" presId="urn:microsoft.com/office/officeart/2016/7/layout/LinearBlockProcessNumbered"/>
    <dgm:cxn modelId="{BAF51C7F-FA63-4D9E-ACC3-C11476C4B480}" type="presParOf" srcId="{6CCF04AA-56A0-4329-A168-F00B0B612DE3}" destId="{3BB4B224-B37C-4F05-B0B6-AE46AB9F5F2E}" srcOrd="1" destOrd="0" presId="urn:microsoft.com/office/officeart/2016/7/layout/LinearBlockProcessNumbered"/>
    <dgm:cxn modelId="{F5CC094D-FAA5-4A5B-931D-E6089C1E5B1B}" type="presParOf" srcId="{6CCF04AA-56A0-4329-A168-F00B0B612DE3}" destId="{D57A4919-362F-437A-9822-94491E6018B5}" srcOrd="2" destOrd="0" presId="urn:microsoft.com/office/officeart/2016/7/layout/LinearBlockProcessNumbered"/>
    <dgm:cxn modelId="{EAF3CC80-A028-4954-AC05-479AD9084A96}" type="presParOf" srcId="{6DD4546D-2994-469D-B470-BE5023C6B521}" destId="{48BB1CA8-82B2-4277-AEEA-77C20E5E82B4}" srcOrd="1" destOrd="0" presId="urn:microsoft.com/office/officeart/2016/7/layout/LinearBlockProcessNumbered"/>
    <dgm:cxn modelId="{883D90EF-F70E-41F6-8898-A786E958696B}" type="presParOf" srcId="{6DD4546D-2994-469D-B470-BE5023C6B521}" destId="{580E6CBB-6578-4119-A1C0-1D40D46C01AF}" srcOrd="2" destOrd="0" presId="urn:microsoft.com/office/officeart/2016/7/layout/LinearBlockProcessNumbered"/>
    <dgm:cxn modelId="{2FEA0730-E70E-44FA-9787-7C2090C52584}" type="presParOf" srcId="{580E6CBB-6578-4119-A1C0-1D40D46C01AF}" destId="{70E28928-FFD9-41C5-BC49-67EA9B09256E}" srcOrd="0" destOrd="0" presId="urn:microsoft.com/office/officeart/2016/7/layout/LinearBlockProcessNumbered"/>
    <dgm:cxn modelId="{580B1C52-5E63-4B05-BF1A-30D50A50124B}" type="presParOf" srcId="{580E6CBB-6578-4119-A1C0-1D40D46C01AF}" destId="{74888A05-08EB-47A4-80C6-044F05D17F12}" srcOrd="1" destOrd="0" presId="urn:microsoft.com/office/officeart/2016/7/layout/LinearBlockProcessNumbered"/>
    <dgm:cxn modelId="{B9EA7CA3-0B06-450F-9374-71532E652DAE}" type="presParOf" srcId="{580E6CBB-6578-4119-A1C0-1D40D46C01AF}" destId="{12A7148C-DEB9-4834-8EA1-CB2DC5E66D6D}" srcOrd="2" destOrd="0" presId="urn:microsoft.com/office/officeart/2016/7/layout/LinearBlockProcessNumbered"/>
    <dgm:cxn modelId="{ED86F259-36AF-448F-9D61-54274C890019}" type="presParOf" srcId="{6DD4546D-2994-469D-B470-BE5023C6B521}" destId="{491FD239-C745-44ED-9E68-346B74D44CD0}" srcOrd="3" destOrd="0" presId="urn:microsoft.com/office/officeart/2016/7/layout/LinearBlockProcessNumbered"/>
    <dgm:cxn modelId="{D83E41A4-6F06-4A18-B6A1-092A89FA8DA8}" type="presParOf" srcId="{6DD4546D-2994-469D-B470-BE5023C6B521}" destId="{785079AC-5377-419B-A168-3DF797FB614D}" srcOrd="4" destOrd="0" presId="urn:microsoft.com/office/officeart/2016/7/layout/LinearBlockProcessNumbered"/>
    <dgm:cxn modelId="{27E90818-32D7-4CC2-8B63-7E2D0C21105C}" type="presParOf" srcId="{785079AC-5377-419B-A168-3DF797FB614D}" destId="{81FE6520-F05E-43C6-813E-619F416EDB4F}" srcOrd="0" destOrd="0" presId="urn:microsoft.com/office/officeart/2016/7/layout/LinearBlockProcessNumbered"/>
    <dgm:cxn modelId="{015DB9CC-D5F7-4F7F-81C1-D1DEF552466C}" type="presParOf" srcId="{785079AC-5377-419B-A168-3DF797FB614D}" destId="{F341CE9D-4C4D-47B3-9D37-A9021BFBCFDE}" srcOrd="1" destOrd="0" presId="urn:microsoft.com/office/officeart/2016/7/layout/LinearBlockProcessNumbered"/>
    <dgm:cxn modelId="{1D3152A0-FE71-4951-A163-3A1617BEEEC4}" type="presParOf" srcId="{785079AC-5377-419B-A168-3DF797FB614D}" destId="{461C2A81-DF3D-4702-A4E5-D284964EDBF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EBE834-761B-4BD5-AFE0-DF9A2D41412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/>
        <a:lstStyle/>
        <a:p>
          <a:endParaRPr lang="en-US"/>
        </a:p>
      </dgm:t>
    </dgm:pt>
    <dgm:pt modelId="{D186A84F-E137-47A6-8229-DAB9AAC231BE}">
      <dgm:prSet/>
      <dgm:spPr/>
      <dgm:t>
        <a:bodyPr/>
        <a:lstStyle/>
        <a:p>
          <a:r>
            <a:rPr lang="en-US"/>
            <a:t>First working version</a:t>
          </a:r>
        </a:p>
      </dgm:t>
    </dgm:pt>
    <dgm:pt modelId="{547C94E7-2FFB-42FC-841D-7D35770D4DC9}" type="parTrans" cxnId="{0A72D491-3181-4087-9BCF-B49D296A55DC}">
      <dgm:prSet/>
      <dgm:spPr/>
      <dgm:t>
        <a:bodyPr/>
        <a:lstStyle/>
        <a:p>
          <a:endParaRPr lang="en-US"/>
        </a:p>
      </dgm:t>
    </dgm:pt>
    <dgm:pt modelId="{4DFC1745-7327-45F6-9DBD-9DA2DD6670FB}" type="sibTrans" cxnId="{0A72D491-3181-4087-9BCF-B49D296A55DC}">
      <dgm:prSet/>
      <dgm:spPr/>
      <dgm:t>
        <a:bodyPr/>
        <a:lstStyle/>
        <a:p>
          <a:endParaRPr lang="en-US"/>
        </a:p>
      </dgm:t>
    </dgm:pt>
    <dgm:pt modelId="{0097D611-E051-410D-B8B9-60552D5A1FF3}">
      <dgm:prSet/>
      <dgm:spPr/>
      <dgm:t>
        <a:bodyPr/>
        <a:lstStyle/>
        <a:p>
          <a:r>
            <a:rPr lang="en-US"/>
            <a:t>Using self-trained Word embeddings</a:t>
          </a:r>
        </a:p>
      </dgm:t>
    </dgm:pt>
    <dgm:pt modelId="{B79A1FF6-070F-40E9-A286-882D3616D32C}" type="parTrans" cxnId="{B62C5EDE-BC01-47C8-B46E-986618CFFC25}">
      <dgm:prSet/>
      <dgm:spPr/>
      <dgm:t>
        <a:bodyPr/>
        <a:lstStyle/>
        <a:p>
          <a:endParaRPr lang="en-US"/>
        </a:p>
      </dgm:t>
    </dgm:pt>
    <dgm:pt modelId="{96E601B1-30DE-4A25-9593-AF438BB937CE}" type="sibTrans" cxnId="{B62C5EDE-BC01-47C8-B46E-986618CFFC25}">
      <dgm:prSet/>
      <dgm:spPr/>
      <dgm:t>
        <a:bodyPr/>
        <a:lstStyle/>
        <a:p>
          <a:endParaRPr lang="en-US"/>
        </a:p>
      </dgm:t>
    </dgm:pt>
    <dgm:pt modelId="{4EBB6DEF-39B3-4874-82C4-D7FF965FF0A3}">
      <dgm:prSet/>
      <dgm:spPr/>
      <dgm:t>
        <a:bodyPr/>
        <a:lstStyle/>
        <a:p>
          <a:r>
            <a:rPr lang="en-US"/>
            <a:t>No interesting results</a:t>
          </a:r>
        </a:p>
      </dgm:t>
    </dgm:pt>
    <dgm:pt modelId="{F51513BC-9991-45DD-9EE1-4CA4C87704F6}" type="parTrans" cxnId="{F2A82493-5816-44F3-A00A-55B738FD0CDC}">
      <dgm:prSet/>
      <dgm:spPr/>
      <dgm:t>
        <a:bodyPr/>
        <a:lstStyle/>
        <a:p>
          <a:endParaRPr lang="en-US"/>
        </a:p>
      </dgm:t>
    </dgm:pt>
    <dgm:pt modelId="{BF650B8B-2A5F-4455-A376-5CDFDAD74E00}" type="sibTrans" cxnId="{F2A82493-5816-44F3-A00A-55B738FD0CDC}">
      <dgm:prSet/>
      <dgm:spPr/>
      <dgm:t>
        <a:bodyPr/>
        <a:lstStyle/>
        <a:p>
          <a:endParaRPr lang="en-US"/>
        </a:p>
      </dgm:t>
    </dgm:pt>
    <dgm:pt modelId="{BF6CA340-2BA9-4969-8EAD-33FD46B58B84}">
      <dgm:prSet/>
      <dgm:spPr/>
      <dgm:t>
        <a:bodyPr/>
        <a:lstStyle/>
        <a:p>
          <a:r>
            <a:rPr lang="en-US"/>
            <a:t>Part-of-speech tagging</a:t>
          </a:r>
        </a:p>
      </dgm:t>
    </dgm:pt>
    <dgm:pt modelId="{3B8CD93F-8B46-4141-83DA-80997F575F26}" type="parTrans" cxnId="{FFC9B1C4-5284-4A8D-A9F5-135E5598B665}">
      <dgm:prSet/>
      <dgm:spPr/>
      <dgm:t>
        <a:bodyPr/>
        <a:lstStyle/>
        <a:p>
          <a:endParaRPr lang="en-US"/>
        </a:p>
      </dgm:t>
    </dgm:pt>
    <dgm:pt modelId="{F8DE5B6E-749F-41AA-BFD0-26D3964F7537}" type="sibTrans" cxnId="{FFC9B1C4-5284-4A8D-A9F5-135E5598B665}">
      <dgm:prSet/>
      <dgm:spPr/>
      <dgm:t>
        <a:bodyPr/>
        <a:lstStyle/>
        <a:p>
          <a:endParaRPr lang="en-US"/>
        </a:p>
      </dgm:t>
    </dgm:pt>
    <dgm:pt modelId="{02C42E04-E1B2-4556-9652-6C85F29F2209}" type="pres">
      <dgm:prSet presAssocID="{5EEBE834-761B-4BD5-AFE0-DF9A2D414127}" presName="root" presStyleCnt="0">
        <dgm:presLayoutVars>
          <dgm:dir/>
          <dgm:resizeHandles val="exact"/>
        </dgm:presLayoutVars>
      </dgm:prSet>
      <dgm:spPr/>
    </dgm:pt>
    <dgm:pt modelId="{43A8B968-649D-4226-BD48-A7A0FE74CBB7}" type="pres">
      <dgm:prSet presAssocID="{5EEBE834-761B-4BD5-AFE0-DF9A2D414127}" presName="container" presStyleCnt="0">
        <dgm:presLayoutVars>
          <dgm:dir/>
          <dgm:resizeHandles val="exact"/>
        </dgm:presLayoutVars>
      </dgm:prSet>
      <dgm:spPr/>
    </dgm:pt>
    <dgm:pt modelId="{DD13CEE7-6028-48D5-89E8-B381B474E22A}" type="pres">
      <dgm:prSet presAssocID="{D186A84F-E137-47A6-8229-DAB9AAC231BE}" presName="compNode" presStyleCnt="0"/>
      <dgm:spPr/>
    </dgm:pt>
    <dgm:pt modelId="{6327EB36-B12C-4834-9F8A-A7B16C243348}" type="pres">
      <dgm:prSet presAssocID="{D186A84F-E137-47A6-8229-DAB9AAC231BE}" presName="iconBgRect" presStyleLbl="bgShp" presStyleIdx="0" presStyleCnt="4"/>
      <dgm:spPr/>
    </dgm:pt>
    <dgm:pt modelId="{1253D076-6431-4581-BE09-936409715AFD}" type="pres">
      <dgm:prSet presAssocID="{D186A84F-E137-47A6-8229-DAB9AAC231B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951E028-2699-42BD-97D8-2591CA63E91A}" type="pres">
      <dgm:prSet presAssocID="{D186A84F-E137-47A6-8229-DAB9AAC231BE}" presName="spaceRect" presStyleCnt="0"/>
      <dgm:spPr/>
    </dgm:pt>
    <dgm:pt modelId="{220D3B9F-B436-4B14-B3D3-C7403D8FE363}" type="pres">
      <dgm:prSet presAssocID="{D186A84F-E137-47A6-8229-DAB9AAC231BE}" presName="textRect" presStyleLbl="revTx" presStyleIdx="0" presStyleCnt="4">
        <dgm:presLayoutVars>
          <dgm:chMax val="1"/>
          <dgm:chPref val="1"/>
        </dgm:presLayoutVars>
      </dgm:prSet>
      <dgm:spPr/>
    </dgm:pt>
    <dgm:pt modelId="{0D47E9FC-D266-41B6-B066-03DCCF8D1C9E}" type="pres">
      <dgm:prSet presAssocID="{4DFC1745-7327-45F6-9DBD-9DA2DD6670FB}" presName="sibTrans" presStyleLbl="sibTrans2D1" presStyleIdx="0" presStyleCnt="0"/>
      <dgm:spPr/>
    </dgm:pt>
    <dgm:pt modelId="{9EF16D86-097F-4B96-BECE-FB16B9534BA0}" type="pres">
      <dgm:prSet presAssocID="{0097D611-E051-410D-B8B9-60552D5A1FF3}" presName="compNode" presStyleCnt="0"/>
      <dgm:spPr/>
    </dgm:pt>
    <dgm:pt modelId="{4D84692A-80E2-4C89-B803-B0DB7B46FD80}" type="pres">
      <dgm:prSet presAssocID="{0097D611-E051-410D-B8B9-60552D5A1FF3}" presName="iconBgRect" presStyleLbl="bgShp" presStyleIdx="1" presStyleCnt="4"/>
      <dgm:spPr/>
    </dgm:pt>
    <dgm:pt modelId="{6A594CED-164A-486F-A069-4ED4BF210A87}" type="pres">
      <dgm:prSet presAssocID="{0097D611-E051-410D-B8B9-60552D5A1FF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65A4685-2947-42C9-9E6D-DB7CE6FBCDD6}" type="pres">
      <dgm:prSet presAssocID="{0097D611-E051-410D-B8B9-60552D5A1FF3}" presName="spaceRect" presStyleCnt="0"/>
      <dgm:spPr/>
    </dgm:pt>
    <dgm:pt modelId="{4B4634C9-88CE-416F-8B78-78C70F3BDE48}" type="pres">
      <dgm:prSet presAssocID="{0097D611-E051-410D-B8B9-60552D5A1FF3}" presName="textRect" presStyleLbl="revTx" presStyleIdx="1" presStyleCnt="4">
        <dgm:presLayoutVars>
          <dgm:chMax val="1"/>
          <dgm:chPref val="1"/>
        </dgm:presLayoutVars>
      </dgm:prSet>
      <dgm:spPr/>
    </dgm:pt>
    <dgm:pt modelId="{8046BC5A-3ADB-41A1-8EB5-043B11E546A7}" type="pres">
      <dgm:prSet presAssocID="{96E601B1-30DE-4A25-9593-AF438BB937CE}" presName="sibTrans" presStyleLbl="sibTrans2D1" presStyleIdx="0" presStyleCnt="0"/>
      <dgm:spPr/>
    </dgm:pt>
    <dgm:pt modelId="{456E18CE-5A1E-43E8-A786-634DE9783412}" type="pres">
      <dgm:prSet presAssocID="{4EBB6DEF-39B3-4874-82C4-D7FF965FF0A3}" presName="compNode" presStyleCnt="0"/>
      <dgm:spPr/>
    </dgm:pt>
    <dgm:pt modelId="{4E2209A5-8A4E-4092-A543-75A3E24DED11}" type="pres">
      <dgm:prSet presAssocID="{4EBB6DEF-39B3-4874-82C4-D7FF965FF0A3}" presName="iconBgRect" presStyleLbl="bgShp" presStyleIdx="2" presStyleCnt="4"/>
      <dgm:spPr/>
    </dgm:pt>
    <dgm:pt modelId="{6F6727B2-ACDF-41D9-98DA-D65A7A8A12BE}" type="pres">
      <dgm:prSet presAssocID="{4EBB6DEF-39B3-4874-82C4-D7FF965FF0A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0A85C170-6CAB-488F-AEB0-E739AFFF4FB6}" type="pres">
      <dgm:prSet presAssocID="{4EBB6DEF-39B3-4874-82C4-D7FF965FF0A3}" presName="spaceRect" presStyleCnt="0"/>
      <dgm:spPr/>
    </dgm:pt>
    <dgm:pt modelId="{9D230961-05F8-4D0D-9FAC-58D0499E9FDF}" type="pres">
      <dgm:prSet presAssocID="{4EBB6DEF-39B3-4874-82C4-D7FF965FF0A3}" presName="textRect" presStyleLbl="revTx" presStyleIdx="2" presStyleCnt="4">
        <dgm:presLayoutVars>
          <dgm:chMax val="1"/>
          <dgm:chPref val="1"/>
        </dgm:presLayoutVars>
      </dgm:prSet>
      <dgm:spPr/>
    </dgm:pt>
    <dgm:pt modelId="{EC555568-8D9A-4C84-87C5-0D652B30D525}" type="pres">
      <dgm:prSet presAssocID="{BF650B8B-2A5F-4455-A376-5CDFDAD74E00}" presName="sibTrans" presStyleLbl="sibTrans2D1" presStyleIdx="0" presStyleCnt="0"/>
      <dgm:spPr/>
    </dgm:pt>
    <dgm:pt modelId="{86926F7E-4F48-450C-9AC3-74426F06BB83}" type="pres">
      <dgm:prSet presAssocID="{BF6CA340-2BA9-4969-8EAD-33FD46B58B84}" presName="compNode" presStyleCnt="0"/>
      <dgm:spPr/>
    </dgm:pt>
    <dgm:pt modelId="{88006483-26F4-49DD-91D6-1D2AC38E2E60}" type="pres">
      <dgm:prSet presAssocID="{BF6CA340-2BA9-4969-8EAD-33FD46B58B84}" presName="iconBgRect" presStyleLbl="bgShp" presStyleIdx="3" presStyleCnt="4"/>
      <dgm:spPr/>
    </dgm:pt>
    <dgm:pt modelId="{62B0A5CA-1DD3-49DA-8F84-89F1357AB765}" type="pres">
      <dgm:prSet presAssocID="{BF6CA340-2BA9-4969-8EAD-33FD46B58B8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BDB26E7-1B75-4997-8E17-59D18EF64B74}" type="pres">
      <dgm:prSet presAssocID="{BF6CA340-2BA9-4969-8EAD-33FD46B58B84}" presName="spaceRect" presStyleCnt="0"/>
      <dgm:spPr/>
    </dgm:pt>
    <dgm:pt modelId="{9A3B5506-3C21-436B-A0D9-929B0A23A214}" type="pres">
      <dgm:prSet presAssocID="{BF6CA340-2BA9-4969-8EAD-33FD46B58B8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FB87921-DB26-4BEF-BE83-7C65C072A786}" type="presOf" srcId="{0097D611-E051-410D-B8B9-60552D5A1FF3}" destId="{4B4634C9-88CE-416F-8B78-78C70F3BDE48}" srcOrd="0" destOrd="0" presId="urn:microsoft.com/office/officeart/2018/2/layout/IconCircleList"/>
    <dgm:cxn modelId="{50B66881-4F83-46AB-BE62-13AD7F46A624}" type="presOf" srcId="{BF6CA340-2BA9-4969-8EAD-33FD46B58B84}" destId="{9A3B5506-3C21-436B-A0D9-929B0A23A214}" srcOrd="0" destOrd="0" presId="urn:microsoft.com/office/officeart/2018/2/layout/IconCircleList"/>
    <dgm:cxn modelId="{81F3F786-E73E-48EF-8993-08324510BA07}" type="presOf" srcId="{4DFC1745-7327-45F6-9DBD-9DA2DD6670FB}" destId="{0D47E9FC-D266-41B6-B066-03DCCF8D1C9E}" srcOrd="0" destOrd="0" presId="urn:microsoft.com/office/officeart/2018/2/layout/IconCircleList"/>
    <dgm:cxn modelId="{0A72D491-3181-4087-9BCF-B49D296A55DC}" srcId="{5EEBE834-761B-4BD5-AFE0-DF9A2D414127}" destId="{D186A84F-E137-47A6-8229-DAB9AAC231BE}" srcOrd="0" destOrd="0" parTransId="{547C94E7-2FFB-42FC-841D-7D35770D4DC9}" sibTransId="{4DFC1745-7327-45F6-9DBD-9DA2DD6670FB}"/>
    <dgm:cxn modelId="{F2A82493-5816-44F3-A00A-55B738FD0CDC}" srcId="{5EEBE834-761B-4BD5-AFE0-DF9A2D414127}" destId="{4EBB6DEF-39B3-4874-82C4-D7FF965FF0A3}" srcOrd="2" destOrd="0" parTransId="{F51513BC-9991-45DD-9EE1-4CA4C87704F6}" sibTransId="{BF650B8B-2A5F-4455-A376-5CDFDAD74E00}"/>
    <dgm:cxn modelId="{FFC9B1C4-5284-4A8D-A9F5-135E5598B665}" srcId="{5EEBE834-761B-4BD5-AFE0-DF9A2D414127}" destId="{BF6CA340-2BA9-4969-8EAD-33FD46B58B84}" srcOrd="3" destOrd="0" parTransId="{3B8CD93F-8B46-4141-83DA-80997F575F26}" sibTransId="{F8DE5B6E-749F-41AA-BFD0-26D3964F7537}"/>
    <dgm:cxn modelId="{A5E955C6-47C4-4BD1-B8E3-7178DF1BF493}" type="presOf" srcId="{96E601B1-30DE-4A25-9593-AF438BB937CE}" destId="{8046BC5A-3ADB-41A1-8EB5-043B11E546A7}" srcOrd="0" destOrd="0" presId="urn:microsoft.com/office/officeart/2018/2/layout/IconCircleList"/>
    <dgm:cxn modelId="{B62C5EDE-BC01-47C8-B46E-986618CFFC25}" srcId="{5EEBE834-761B-4BD5-AFE0-DF9A2D414127}" destId="{0097D611-E051-410D-B8B9-60552D5A1FF3}" srcOrd="1" destOrd="0" parTransId="{B79A1FF6-070F-40E9-A286-882D3616D32C}" sibTransId="{96E601B1-30DE-4A25-9593-AF438BB937CE}"/>
    <dgm:cxn modelId="{F61171E9-6FA8-49C1-BFCF-FD270DF92A18}" type="presOf" srcId="{D186A84F-E137-47A6-8229-DAB9AAC231BE}" destId="{220D3B9F-B436-4B14-B3D3-C7403D8FE363}" srcOrd="0" destOrd="0" presId="urn:microsoft.com/office/officeart/2018/2/layout/IconCircleList"/>
    <dgm:cxn modelId="{F1E9E2EC-B2EA-4081-B2B7-8F774E0A1B78}" type="presOf" srcId="{BF650B8B-2A5F-4455-A376-5CDFDAD74E00}" destId="{EC555568-8D9A-4C84-87C5-0D652B30D525}" srcOrd="0" destOrd="0" presId="urn:microsoft.com/office/officeart/2018/2/layout/IconCircleList"/>
    <dgm:cxn modelId="{4D7EEFEE-96FB-4E2B-9EB1-54D738507871}" type="presOf" srcId="{5EEBE834-761B-4BD5-AFE0-DF9A2D414127}" destId="{02C42E04-E1B2-4556-9652-6C85F29F2209}" srcOrd="0" destOrd="0" presId="urn:microsoft.com/office/officeart/2018/2/layout/IconCircleList"/>
    <dgm:cxn modelId="{253652F7-046C-470F-A429-6A396BA5CE39}" type="presOf" srcId="{4EBB6DEF-39B3-4874-82C4-D7FF965FF0A3}" destId="{9D230961-05F8-4D0D-9FAC-58D0499E9FDF}" srcOrd="0" destOrd="0" presId="urn:microsoft.com/office/officeart/2018/2/layout/IconCircleList"/>
    <dgm:cxn modelId="{B57A582E-3D85-452B-8A77-116D374AD77F}" type="presParOf" srcId="{02C42E04-E1B2-4556-9652-6C85F29F2209}" destId="{43A8B968-649D-4226-BD48-A7A0FE74CBB7}" srcOrd="0" destOrd="0" presId="urn:microsoft.com/office/officeart/2018/2/layout/IconCircleList"/>
    <dgm:cxn modelId="{5CAE3477-8130-41EE-B21C-9FAB792F7AE6}" type="presParOf" srcId="{43A8B968-649D-4226-BD48-A7A0FE74CBB7}" destId="{DD13CEE7-6028-48D5-89E8-B381B474E22A}" srcOrd="0" destOrd="0" presId="urn:microsoft.com/office/officeart/2018/2/layout/IconCircleList"/>
    <dgm:cxn modelId="{672F7A61-7237-41B5-8507-BD50368895D4}" type="presParOf" srcId="{DD13CEE7-6028-48D5-89E8-B381B474E22A}" destId="{6327EB36-B12C-4834-9F8A-A7B16C243348}" srcOrd="0" destOrd="0" presId="urn:microsoft.com/office/officeart/2018/2/layout/IconCircleList"/>
    <dgm:cxn modelId="{3397D982-0159-46BB-BC24-F21E51D18171}" type="presParOf" srcId="{DD13CEE7-6028-48D5-89E8-B381B474E22A}" destId="{1253D076-6431-4581-BE09-936409715AFD}" srcOrd="1" destOrd="0" presId="urn:microsoft.com/office/officeart/2018/2/layout/IconCircleList"/>
    <dgm:cxn modelId="{0E67064F-6426-40CB-A961-9C26FAF54D3A}" type="presParOf" srcId="{DD13CEE7-6028-48D5-89E8-B381B474E22A}" destId="{E951E028-2699-42BD-97D8-2591CA63E91A}" srcOrd="2" destOrd="0" presId="urn:microsoft.com/office/officeart/2018/2/layout/IconCircleList"/>
    <dgm:cxn modelId="{E53ECA1B-120F-460D-A46A-997E0E9B16C4}" type="presParOf" srcId="{DD13CEE7-6028-48D5-89E8-B381B474E22A}" destId="{220D3B9F-B436-4B14-B3D3-C7403D8FE363}" srcOrd="3" destOrd="0" presId="urn:microsoft.com/office/officeart/2018/2/layout/IconCircleList"/>
    <dgm:cxn modelId="{5EA4BFB7-4C27-41E8-B884-2438837F8A78}" type="presParOf" srcId="{43A8B968-649D-4226-BD48-A7A0FE74CBB7}" destId="{0D47E9FC-D266-41B6-B066-03DCCF8D1C9E}" srcOrd="1" destOrd="0" presId="urn:microsoft.com/office/officeart/2018/2/layout/IconCircleList"/>
    <dgm:cxn modelId="{AA6B26D0-CFC1-4814-8871-9A56BE427A27}" type="presParOf" srcId="{43A8B968-649D-4226-BD48-A7A0FE74CBB7}" destId="{9EF16D86-097F-4B96-BECE-FB16B9534BA0}" srcOrd="2" destOrd="0" presId="urn:microsoft.com/office/officeart/2018/2/layout/IconCircleList"/>
    <dgm:cxn modelId="{8C7E220A-F7EC-4861-A083-9AC10D9BCE1A}" type="presParOf" srcId="{9EF16D86-097F-4B96-BECE-FB16B9534BA0}" destId="{4D84692A-80E2-4C89-B803-B0DB7B46FD80}" srcOrd="0" destOrd="0" presId="urn:microsoft.com/office/officeart/2018/2/layout/IconCircleList"/>
    <dgm:cxn modelId="{13D3A9EE-BADA-4E3D-92DE-A3AC7055AD2D}" type="presParOf" srcId="{9EF16D86-097F-4B96-BECE-FB16B9534BA0}" destId="{6A594CED-164A-486F-A069-4ED4BF210A87}" srcOrd="1" destOrd="0" presId="urn:microsoft.com/office/officeart/2018/2/layout/IconCircleList"/>
    <dgm:cxn modelId="{E39BC94A-19B6-42D5-A5EA-307D2C7C3EDF}" type="presParOf" srcId="{9EF16D86-097F-4B96-BECE-FB16B9534BA0}" destId="{265A4685-2947-42C9-9E6D-DB7CE6FBCDD6}" srcOrd="2" destOrd="0" presId="urn:microsoft.com/office/officeart/2018/2/layout/IconCircleList"/>
    <dgm:cxn modelId="{161167F5-DC89-4065-A3CC-FA0902A2905A}" type="presParOf" srcId="{9EF16D86-097F-4B96-BECE-FB16B9534BA0}" destId="{4B4634C9-88CE-416F-8B78-78C70F3BDE48}" srcOrd="3" destOrd="0" presId="urn:microsoft.com/office/officeart/2018/2/layout/IconCircleList"/>
    <dgm:cxn modelId="{8CC697E8-8761-4A97-88D7-9188D0044A37}" type="presParOf" srcId="{43A8B968-649D-4226-BD48-A7A0FE74CBB7}" destId="{8046BC5A-3ADB-41A1-8EB5-043B11E546A7}" srcOrd="3" destOrd="0" presId="urn:microsoft.com/office/officeart/2018/2/layout/IconCircleList"/>
    <dgm:cxn modelId="{0ED415F9-5AA6-40E0-862E-F967BCF252BD}" type="presParOf" srcId="{43A8B968-649D-4226-BD48-A7A0FE74CBB7}" destId="{456E18CE-5A1E-43E8-A786-634DE9783412}" srcOrd="4" destOrd="0" presId="urn:microsoft.com/office/officeart/2018/2/layout/IconCircleList"/>
    <dgm:cxn modelId="{C21FC4FD-18A8-43AE-9EF4-A1DBB1861040}" type="presParOf" srcId="{456E18CE-5A1E-43E8-A786-634DE9783412}" destId="{4E2209A5-8A4E-4092-A543-75A3E24DED11}" srcOrd="0" destOrd="0" presId="urn:microsoft.com/office/officeart/2018/2/layout/IconCircleList"/>
    <dgm:cxn modelId="{09876343-8334-4848-AF11-E7457703AD02}" type="presParOf" srcId="{456E18CE-5A1E-43E8-A786-634DE9783412}" destId="{6F6727B2-ACDF-41D9-98DA-D65A7A8A12BE}" srcOrd="1" destOrd="0" presId="urn:microsoft.com/office/officeart/2018/2/layout/IconCircleList"/>
    <dgm:cxn modelId="{E9277A9D-A700-42DF-A750-B6DD416E47B6}" type="presParOf" srcId="{456E18CE-5A1E-43E8-A786-634DE9783412}" destId="{0A85C170-6CAB-488F-AEB0-E739AFFF4FB6}" srcOrd="2" destOrd="0" presId="urn:microsoft.com/office/officeart/2018/2/layout/IconCircleList"/>
    <dgm:cxn modelId="{E7211B37-7A3F-4011-B8E1-9A8DF54FCB04}" type="presParOf" srcId="{456E18CE-5A1E-43E8-A786-634DE9783412}" destId="{9D230961-05F8-4D0D-9FAC-58D0499E9FDF}" srcOrd="3" destOrd="0" presId="urn:microsoft.com/office/officeart/2018/2/layout/IconCircleList"/>
    <dgm:cxn modelId="{1B8DC4FA-7073-4730-B027-01CD186A3DA1}" type="presParOf" srcId="{43A8B968-649D-4226-BD48-A7A0FE74CBB7}" destId="{EC555568-8D9A-4C84-87C5-0D652B30D525}" srcOrd="5" destOrd="0" presId="urn:microsoft.com/office/officeart/2018/2/layout/IconCircleList"/>
    <dgm:cxn modelId="{366AD316-8B7B-4AA4-8FB1-15155DD8E28D}" type="presParOf" srcId="{43A8B968-649D-4226-BD48-A7A0FE74CBB7}" destId="{86926F7E-4F48-450C-9AC3-74426F06BB83}" srcOrd="6" destOrd="0" presId="urn:microsoft.com/office/officeart/2018/2/layout/IconCircleList"/>
    <dgm:cxn modelId="{EBE50582-5AF7-4E89-98E3-A86A34F74C1B}" type="presParOf" srcId="{86926F7E-4F48-450C-9AC3-74426F06BB83}" destId="{88006483-26F4-49DD-91D6-1D2AC38E2E60}" srcOrd="0" destOrd="0" presId="urn:microsoft.com/office/officeart/2018/2/layout/IconCircleList"/>
    <dgm:cxn modelId="{53F50DED-119D-4C61-9E43-18306C9DC4F0}" type="presParOf" srcId="{86926F7E-4F48-450C-9AC3-74426F06BB83}" destId="{62B0A5CA-1DD3-49DA-8F84-89F1357AB765}" srcOrd="1" destOrd="0" presId="urn:microsoft.com/office/officeart/2018/2/layout/IconCircleList"/>
    <dgm:cxn modelId="{9DD537D4-00E6-44CC-ACB7-47E3D1BC77E7}" type="presParOf" srcId="{86926F7E-4F48-450C-9AC3-74426F06BB83}" destId="{4BDB26E7-1B75-4997-8E17-59D18EF64B74}" srcOrd="2" destOrd="0" presId="urn:microsoft.com/office/officeart/2018/2/layout/IconCircleList"/>
    <dgm:cxn modelId="{0EE495D4-4D4B-4174-B2CE-4BD009982E91}" type="presParOf" srcId="{86926F7E-4F48-450C-9AC3-74426F06BB83}" destId="{9A3B5506-3C21-436B-A0D9-929B0A23A21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35A98E-05C9-483E-8482-1F6CC701FC76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3ECE4C7-8A78-4B41-BD48-DB44B7ECC3CF}">
      <dgm:prSet/>
      <dgm:spPr/>
      <dgm:t>
        <a:bodyPr/>
        <a:lstStyle/>
        <a:p>
          <a:r>
            <a:rPr lang="en-US" sz="3000">
              <a:solidFill>
                <a:schemeClr val="bg1"/>
              </a:solidFill>
              <a:latin typeface="Corbel"/>
            </a:rPr>
            <a:t>Convolutional Neural Network</a:t>
          </a:r>
        </a:p>
      </dgm:t>
    </dgm:pt>
    <dgm:pt modelId="{56103ADA-D59B-4C21-A459-C06297127C30}" type="parTrans" cxnId="{C2022B30-E8A9-4F7E-AD0C-1620129213AD}">
      <dgm:prSet/>
      <dgm:spPr/>
      <dgm:t>
        <a:bodyPr/>
        <a:lstStyle/>
        <a:p>
          <a:endParaRPr lang="en-US"/>
        </a:p>
      </dgm:t>
    </dgm:pt>
    <dgm:pt modelId="{F51347D4-E616-415D-B48D-9A6ED241C276}" type="sibTrans" cxnId="{C2022B30-E8A9-4F7E-AD0C-1620129213AD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137842DE-86F6-43A3-B863-6A85298C7D54}">
      <dgm:prSet/>
      <dgm:spPr/>
      <dgm:t>
        <a:bodyPr/>
        <a:lstStyle/>
        <a:p>
          <a:r>
            <a:rPr lang="en-US" sz="2600">
              <a:solidFill>
                <a:schemeClr val="bg1"/>
              </a:solidFill>
              <a:latin typeface="Corbel"/>
            </a:rPr>
            <a:t>Pos tagging</a:t>
          </a:r>
        </a:p>
      </dgm:t>
    </dgm:pt>
    <dgm:pt modelId="{D3F7B772-77C4-4770-85B2-E64FF95C8855}" type="parTrans" cxnId="{E8CCAA97-6DCC-4CDE-9897-AAC5FE47BDED}">
      <dgm:prSet/>
      <dgm:spPr/>
      <dgm:t>
        <a:bodyPr/>
        <a:lstStyle/>
        <a:p>
          <a:endParaRPr lang="LID4096"/>
        </a:p>
      </dgm:t>
    </dgm:pt>
    <dgm:pt modelId="{CAE50116-C2C1-4983-B1CB-9E511180E729}" type="sibTrans" cxnId="{E8CCAA97-6DCC-4CDE-9897-AAC5FE47BDED}">
      <dgm:prSet phldrT="02" phldr="0"/>
      <dgm:spPr/>
      <dgm:t>
        <a:bodyPr/>
        <a:lstStyle/>
        <a:p>
          <a:endParaRPr lang="LID4096"/>
        </a:p>
      </dgm:t>
    </dgm:pt>
    <dgm:pt modelId="{88C6BCC1-DF81-416C-A37D-50B18181C352}">
      <dgm:prSet/>
      <dgm:spPr/>
      <dgm:t>
        <a:bodyPr/>
        <a:lstStyle/>
        <a:p>
          <a:r>
            <a:rPr lang="en-US" sz="3400">
              <a:solidFill>
                <a:schemeClr val="bg1"/>
              </a:solidFill>
              <a:latin typeface="Corbel"/>
            </a:rPr>
            <a:t>Unsupervised learning</a:t>
          </a:r>
        </a:p>
      </dgm:t>
    </dgm:pt>
    <dgm:pt modelId="{BF7E7604-43C8-46F3-8B4A-2D960236DDF9}" type="parTrans" cxnId="{0982EB0E-F206-477E-A9E1-3DB3D2922CB9}">
      <dgm:prSet/>
      <dgm:spPr/>
      <dgm:t>
        <a:bodyPr/>
        <a:lstStyle/>
        <a:p>
          <a:endParaRPr lang="LID4096"/>
        </a:p>
      </dgm:t>
    </dgm:pt>
    <dgm:pt modelId="{1AA829F6-7CFB-4CAE-A7EE-5FF82D741832}" type="sibTrans" cxnId="{0982EB0E-F206-477E-A9E1-3DB3D2922CB9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CFDE95F0-3DAC-4D3D-BFC4-6A98D5957271}">
      <dgm:prSet/>
      <dgm:spPr/>
      <dgm:t>
        <a:bodyPr/>
        <a:lstStyle/>
        <a:p>
          <a:r>
            <a:rPr lang="en-US" sz="2600">
              <a:solidFill>
                <a:schemeClr val="bg1"/>
              </a:solidFill>
              <a:latin typeface="Corbel"/>
            </a:rPr>
            <a:t>Report </a:t>
          </a:r>
        </a:p>
      </dgm:t>
    </dgm:pt>
    <dgm:pt modelId="{B36616A9-71CA-4064-BC85-702D5A61B6D9}" type="parTrans" cxnId="{F669D0C2-91BD-46AC-B47E-B0F1010DB2B8}">
      <dgm:prSet/>
      <dgm:spPr/>
      <dgm:t>
        <a:bodyPr/>
        <a:lstStyle/>
        <a:p>
          <a:endParaRPr lang="LID4096"/>
        </a:p>
      </dgm:t>
    </dgm:pt>
    <dgm:pt modelId="{372694B9-B29F-48DB-B05D-644DE024E6FB}" type="sibTrans" cxnId="{F669D0C2-91BD-46AC-B47E-B0F1010DB2B8}">
      <dgm:prSet phldrT="03" phldr="0"/>
      <dgm:spPr/>
      <dgm:t>
        <a:bodyPr/>
        <a:lstStyle/>
        <a:p>
          <a:r>
            <a:rPr lang="LID4096"/>
            <a:t>03</a:t>
          </a:r>
        </a:p>
      </dgm:t>
    </dgm:pt>
    <dgm:pt modelId="{2824DA98-2A57-423A-9054-5D8E27209694}">
      <dgm:prSet phldrT="[Text]"/>
      <dgm:spPr/>
      <dgm:t>
        <a:bodyPr/>
        <a:lstStyle/>
        <a:p>
          <a:r>
            <a:rPr lang="en-US" sz="2600">
              <a:solidFill>
                <a:schemeClr val="bg1"/>
              </a:solidFill>
              <a:latin typeface="Corbel"/>
            </a:rPr>
            <a:t>Improved data</a:t>
          </a:r>
        </a:p>
      </dgm:t>
    </dgm:pt>
    <dgm:pt modelId="{1B92A7C7-2F8D-4A73-98D9-48ADD8837FA4}" type="parTrans" cxnId="{20C07B88-4CD8-4B4D-91D4-E2FDE54E5A74}">
      <dgm:prSet/>
      <dgm:spPr/>
      <dgm:t>
        <a:bodyPr/>
        <a:lstStyle/>
        <a:p>
          <a:endParaRPr lang="LID4096"/>
        </a:p>
      </dgm:t>
    </dgm:pt>
    <dgm:pt modelId="{E6DCBDEF-23E4-4A16-833A-CFE458A8EA40}" type="sibTrans" cxnId="{20C07B88-4CD8-4B4D-91D4-E2FDE54E5A74}">
      <dgm:prSet/>
      <dgm:spPr/>
      <dgm:t>
        <a:bodyPr/>
        <a:lstStyle/>
        <a:p>
          <a:endParaRPr lang="LID4096"/>
        </a:p>
      </dgm:t>
    </dgm:pt>
    <dgm:pt modelId="{7FDC07CA-4076-440D-B982-013C818B9CD8}">
      <dgm:prSet/>
      <dgm:spPr/>
      <dgm:t>
        <a:bodyPr/>
        <a:lstStyle/>
        <a:p>
          <a:r>
            <a:rPr lang="en-US" sz="2600">
              <a:solidFill>
                <a:schemeClr val="bg1"/>
              </a:solidFill>
              <a:latin typeface="Corbel"/>
            </a:rPr>
            <a:t>Categorizing questions</a:t>
          </a:r>
        </a:p>
      </dgm:t>
    </dgm:pt>
    <dgm:pt modelId="{FE8BC458-CB75-4F52-ACBB-D30C9A600C0E}" type="sibTrans" cxnId="{0DEC8906-DD11-40E5-8C9C-4594C3F16426}">
      <dgm:prSet phldrT="04"/>
      <dgm:spPr/>
      <dgm:t>
        <a:bodyPr/>
        <a:lstStyle/>
        <a:p>
          <a:endParaRPr lang="LID4096"/>
        </a:p>
      </dgm:t>
    </dgm:pt>
    <dgm:pt modelId="{3D0E570B-3C12-4AEF-AF59-B6671571180C}" type="parTrans" cxnId="{0DEC8906-DD11-40E5-8C9C-4594C3F16426}">
      <dgm:prSet/>
      <dgm:spPr/>
      <dgm:t>
        <a:bodyPr/>
        <a:lstStyle/>
        <a:p>
          <a:endParaRPr lang="LID4096"/>
        </a:p>
      </dgm:t>
    </dgm:pt>
    <dgm:pt modelId="{76109305-12CB-47DE-92D4-B38A03D4D806}">
      <dgm:prSet/>
      <dgm:spPr/>
      <dgm:t>
        <a:bodyPr/>
        <a:lstStyle/>
        <a:p>
          <a:r>
            <a:rPr lang="en-US" sz="2600">
              <a:solidFill>
                <a:schemeClr val="bg1"/>
              </a:solidFill>
              <a:latin typeface="Corbel"/>
            </a:rPr>
            <a:t>Experimenting</a:t>
          </a:r>
        </a:p>
      </dgm:t>
    </dgm:pt>
    <dgm:pt modelId="{1955E06E-C2A0-4079-9759-9363C5D57878}" type="parTrans" cxnId="{38374799-3CB8-447D-B0BD-240B84A088D5}">
      <dgm:prSet/>
      <dgm:spPr/>
      <dgm:t>
        <a:bodyPr/>
        <a:lstStyle/>
        <a:p>
          <a:endParaRPr lang="LID4096"/>
        </a:p>
      </dgm:t>
    </dgm:pt>
    <dgm:pt modelId="{23038F3B-CFC7-444B-9BD0-C9CDD2BBD7AB}" type="sibTrans" cxnId="{38374799-3CB8-447D-B0BD-240B84A088D5}">
      <dgm:prSet/>
      <dgm:spPr/>
      <dgm:t>
        <a:bodyPr/>
        <a:lstStyle/>
        <a:p>
          <a:endParaRPr lang="LID4096"/>
        </a:p>
      </dgm:t>
    </dgm:pt>
    <dgm:pt modelId="{9FFE4894-CD54-4794-83C0-7FF887137170}">
      <dgm:prSet phldrT="[Text]"/>
      <dgm:spPr/>
      <dgm:t>
        <a:bodyPr/>
        <a:lstStyle/>
        <a:p>
          <a:r>
            <a:rPr lang="en-US" sz="2600">
              <a:solidFill>
                <a:schemeClr val="bg1"/>
              </a:solidFill>
              <a:latin typeface="Corbel"/>
            </a:rPr>
            <a:t>Method</a:t>
          </a:r>
        </a:p>
      </dgm:t>
    </dgm:pt>
    <dgm:pt modelId="{1C4933B7-AC60-44E0-8EAD-7C78E8924212}" type="parTrans" cxnId="{1574E799-36B1-4E54-A078-632F5EBB5F08}">
      <dgm:prSet/>
      <dgm:spPr/>
      <dgm:t>
        <a:bodyPr/>
        <a:lstStyle/>
        <a:p>
          <a:endParaRPr lang="LID4096"/>
        </a:p>
      </dgm:t>
    </dgm:pt>
    <dgm:pt modelId="{EF2345D5-8302-4751-9E74-5B74BA8FCD52}" type="sibTrans" cxnId="{1574E799-36B1-4E54-A078-632F5EBB5F08}">
      <dgm:prSet/>
      <dgm:spPr/>
      <dgm:t>
        <a:bodyPr/>
        <a:lstStyle/>
        <a:p>
          <a:endParaRPr lang="LID4096"/>
        </a:p>
      </dgm:t>
    </dgm:pt>
    <dgm:pt modelId="{48658170-810D-4E41-AAFB-B9C0F8F79241}">
      <dgm:prSet phldrT="[Text]"/>
      <dgm:spPr/>
      <dgm:t>
        <a:bodyPr/>
        <a:lstStyle/>
        <a:p>
          <a:r>
            <a:rPr lang="en-US" sz="2600">
              <a:solidFill>
                <a:schemeClr val="bg1"/>
              </a:solidFill>
              <a:latin typeface="Corbel"/>
            </a:rPr>
            <a:t>Results</a:t>
          </a:r>
        </a:p>
      </dgm:t>
    </dgm:pt>
    <dgm:pt modelId="{A00A4525-DF0E-49B5-ACDC-5D0A09336BB8}" type="parTrans" cxnId="{16A729CD-DB1E-40FF-BFFF-532BE00FEB55}">
      <dgm:prSet/>
      <dgm:spPr/>
    </dgm:pt>
    <dgm:pt modelId="{83720BBF-7282-41D4-B290-36F85C3372AA}" type="sibTrans" cxnId="{16A729CD-DB1E-40FF-BFFF-532BE00FEB55}">
      <dgm:prSet/>
      <dgm:spPr/>
    </dgm:pt>
    <dgm:pt modelId="{6DD4546D-2994-469D-B470-BE5023C6B521}" type="pres">
      <dgm:prSet presAssocID="{0435A98E-05C9-483E-8482-1F6CC701FC76}" presName="Name0" presStyleCnt="0">
        <dgm:presLayoutVars>
          <dgm:animLvl val="lvl"/>
          <dgm:resizeHandles val="exact"/>
        </dgm:presLayoutVars>
      </dgm:prSet>
      <dgm:spPr/>
    </dgm:pt>
    <dgm:pt modelId="{C919D887-6D52-4904-859D-F581BA22F70E}" type="pres">
      <dgm:prSet presAssocID="{D3ECE4C7-8A78-4B41-BD48-DB44B7ECC3CF}" presName="compositeNode" presStyleCnt="0">
        <dgm:presLayoutVars>
          <dgm:bulletEnabled val="1"/>
        </dgm:presLayoutVars>
      </dgm:prSet>
      <dgm:spPr/>
    </dgm:pt>
    <dgm:pt modelId="{ED5D899A-2C46-43C9-B923-5AE0153A0D68}" type="pres">
      <dgm:prSet presAssocID="{D3ECE4C7-8A78-4B41-BD48-DB44B7ECC3CF}" presName="bgRect" presStyleLbl="alignNode1" presStyleIdx="0" presStyleCnt="3"/>
      <dgm:spPr/>
    </dgm:pt>
    <dgm:pt modelId="{9C12A5DF-FFB5-4D3D-886C-8C30CD509FA7}" type="pres">
      <dgm:prSet presAssocID="{F51347D4-E616-415D-B48D-9A6ED241C276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34CC7999-16E7-4A47-B8E9-806E29F3A6B5}" type="pres">
      <dgm:prSet presAssocID="{D3ECE4C7-8A78-4B41-BD48-DB44B7ECC3CF}" presName="nodeRect" presStyleLbl="alignNode1" presStyleIdx="0" presStyleCnt="3">
        <dgm:presLayoutVars>
          <dgm:bulletEnabled val="1"/>
        </dgm:presLayoutVars>
      </dgm:prSet>
      <dgm:spPr/>
    </dgm:pt>
    <dgm:pt modelId="{2B62C2F5-049C-4937-89C6-53F3C29C089A}" type="pres">
      <dgm:prSet presAssocID="{F51347D4-E616-415D-B48D-9A6ED241C276}" presName="sibTrans" presStyleCnt="0"/>
      <dgm:spPr/>
    </dgm:pt>
    <dgm:pt modelId="{6B80F6BC-54F8-4CA9-BAE8-DC882BDB34E2}" type="pres">
      <dgm:prSet presAssocID="{88C6BCC1-DF81-416C-A37D-50B18181C352}" presName="compositeNode" presStyleCnt="0">
        <dgm:presLayoutVars>
          <dgm:bulletEnabled val="1"/>
        </dgm:presLayoutVars>
      </dgm:prSet>
      <dgm:spPr/>
    </dgm:pt>
    <dgm:pt modelId="{DEF9D85C-CAD8-43A2-8569-B28AB5612108}" type="pres">
      <dgm:prSet presAssocID="{88C6BCC1-DF81-416C-A37D-50B18181C352}" presName="bgRect" presStyleLbl="alignNode1" presStyleIdx="1" presStyleCnt="3"/>
      <dgm:spPr/>
    </dgm:pt>
    <dgm:pt modelId="{F376FD2D-50BD-4C6F-BECB-62C921CF9879}" type="pres">
      <dgm:prSet presAssocID="{1AA829F6-7CFB-4CAE-A7EE-5FF82D741832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5E59E9E5-A3DD-4238-9DEF-86593A0F1E61}" type="pres">
      <dgm:prSet presAssocID="{88C6BCC1-DF81-416C-A37D-50B18181C352}" presName="nodeRect" presStyleLbl="alignNode1" presStyleIdx="1" presStyleCnt="3">
        <dgm:presLayoutVars>
          <dgm:bulletEnabled val="1"/>
        </dgm:presLayoutVars>
      </dgm:prSet>
      <dgm:spPr/>
    </dgm:pt>
    <dgm:pt modelId="{6E2571E6-1239-4CC7-B73E-D300D75CDD4B}" type="pres">
      <dgm:prSet presAssocID="{1AA829F6-7CFB-4CAE-A7EE-5FF82D741832}" presName="sibTrans" presStyleCnt="0"/>
      <dgm:spPr/>
    </dgm:pt>
    <dgm:pt modelId="{7DE0E08F-D02E-434E-BEE7-315174F97DD8}" type="pres">
      <dgm:prSet presAssocID="{CFDE95F0-3DAC-4D3D-BFC4-6A98D5957271}" presName="compositeNode" presStyleCnt="0">
        <dgm:presLayoutVars>
          <dgm:bulletEnabled val="1"/>
        </dgm:presLayoutVars>
      </dgm:prSet>
      <dgm:spPr/>
    </dgm:pt>
    <dgm:pt modelId="{457BEE12-F45F-4E8A-9DE4-5F5DCF682120}" type="pres">
      <dgm:prSet presAssocID="{CFDE95F0-3DAC-4D3D-BFC4-6A98D5957271}" presName="bgRect" presStyleLbl="alignNode1" presStyleIdx="2" presStyleCnt="3"/>
      <dgm:spPr/>
    </dgm:pt>
    <dgm:pt modelId="{C13F14CE-8702-42E4-B291-50193F2D4916}" type="pres">
      <dgm:prSet presAssocID="{372694B9-B29F-48DB-B05D-644DE024E6FB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34011888-8860-41EC-857B-3C0BD180DE2A}" type="pres">
      <dgm:prSet presAssocID="{CFDE95F0-3DAC-4D3D-BFC4-6A98D5957271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CC461E01-CDC8-4007-ABB3-0DED36FB02A6}" type="presOf" srcId="{372694B9-B29F-48DB-B05D-644DE024E6FB}" destId="{C13F14CE-8702-42E4-B291-50193F2D4916}" srcOrd="0" destOrd="0" presId="urn:microsoft.com/office/officeart/2016/7/layout/LinearBlockProcessNumbered"/>
    <dgm:cxn modelId="{E5D26C05-5720-4222-AD72-76A3B0431028}" type="presOf" srcId="{88C6BCC1-DF81-416C-A37D-50B18181C352}" destId="{5E59E9E5-A3DD-4238-9DEF-86593A0F1E61}" srcOrd="1" destOrd="0" presId="urn:microsoft.com/office/officeart/2016/7/layout/LinearBlockProcessNumbered"/>
    <dgm:cxn modelId="{0DEC8906-DD11-40E5-8C9C-4594C3F16426}" srcId="{88C6BCC1-DF81-416C-A37D-50B18181C352}" destId="{7FDC07CA-4076-440D-B982-013C818B9CD8}" srcOrd="0" destOrd="0" parTransId="{3D0E570B-3C12-4AEF-AF59-B6671571180C}" sibTransId="{FE8BC458-CB75-4F52-ACBB-D30C9A600C0E}"/>
    <dgm:cxn modelId="{D67A810C-58C3-496E-9552-EC31EBEDB73E}" type="presOf" srcId="{CFDE95F0-3DAC-4D3D-BFC4-6A98D5957271}" destId="{457BEE12-F45F-4E8A-9DE4-5F5DCF682120}" srcOrd="0" destOrd="0" presId="urn:microsoft.com/office/officeart/2016/7/layout/LinearBlockProcessNumbered"/>
    <dgm:cxn modelId="{0982EB0E-F206-477E-A9E1-3DB3D2922CB9}" srcId="{0435A98E-05C9-483E-8482-1F6CC701FC76}" destId="{88C6BCC1-DF81-416C-A37D-50B18181C352}" srcOrd="1" destOrd="0" parTransId="{BF7E7604-43C8-46F3-8B4A-2D960236DDF9}" sibTransId="{1AA829F6-7CFB-4CAE-A7EE-5FF82D741832}"/>
    <dgm:cxn modelId="{B548D326-A597-4AF7-BC63-4019F746FF98}" type="presOf" srcId="{137842DE-86F6-43A3-B863-6A85298C7D54}" destId="{34CC7999-16E7-4A47-B8E9-806E29F3A6B5}" srcOrd="0" destOrd="1" presId="urn:microsoft.com/office/officeart/2016/7/layout/LinearBlockProcessNumbered"/>
    <dgm:cxn modelId="{C2022B30-E8A9-4F7E-AD0C-1620129213AD}" srcId="{0435A98E-05C9-483E-8482-1F6CC701FC76}" destId="{D3ECE4C7-8A78-4B41-BD48-DB44B7ECC3CF}" srcOrd="0" destOrd="0" parTransId="{56103ADA-D59B-4C21-A459-C06297127C30}" sibTransId="{F51347D4-E616-415D-B48D-9A6ED241C276}"/>
    <dgm:cxn modelId="{173CE35B-0D95-42DE-A266-5EDB06536B04}" type="presOf" srcId="{76109305-12CB-47DE-92D4-B38A03D4D806}" destId="{5E59E9E5-A3DD-4238-9DEF-86593A0F1E61}" srcOrd="0" destOrd="2" presId="urn:microsoft.com/office/officeart/2016/7/layout/LinearBlockProcessNumbered"/>
    <dgm:cxn modelId="{DCA6025C-6958-49D8-A57D-6FBE1FF89482}" type="presOf" srcId="{F51347D4-E616-415D-B48D-9A6ED241C276}" destId="{9C12A5DF-FFB5-4D3D-886C-8C30CD509FA7}" srcOrd="0" destOrd="0" presId="urn:microsoft.com/office/officeart/2016/7/layout/LinearBlockProcessNumbered"/>
    <dgm:cxn modelId="{99D2CF63-DC34-4D17-B2C5-A11E1947E535}" type="presOf" srcId="{CFDE95F0-3DAC-4D3D-BFC4-6A98D5957271}" destId="{34011888-8860-41EC-857B-3C0BD180DE2A}" srcOrd="1" destOrd="0" presId="urn:microsoft.com/office/officeart/2016/7/layout/LinearBlockProcessNumbered"/>
    <dgm:cxn modelId="{1902FC75-22BC-4E3A-AC1D-84C99EF4B7FE}" type="presOf" srcId="{9FFE4894-CD54-4794-83C0-7FF887137170}" destId="{34011888-8860-41EC-857B-3C0BD180DE2A}" srcOrd="0" destOrd="1" presId="urn:microsoft.com/office/officeart/2016/7/layout/LinearBlockProcessNumbered"/>
    <dgm:cxn modelId="{2369FD76-E100-41CB-9F41-F83487D00EB0}" type="presOf" srcId="{2824DA98-2A57-423A-9054-5D8E27209694}" destId="{34CC7999-16E7-4A47-B8E9-806E29F3A6B5}" srcOrd="0" destOrd="2" presId="urn:microsoft.com/office/officeart/2016/7/layout/LinearBlockProcessNumbered"/>
    <dgm:cxn modelId="{9C4FDF77-E0E1-46F3-A5C2-984A1928321E}" type="presOf" srcId="{88C6BCC1-DF81-416C-A37D-50B18181C352}" destId="{DEF9D85C-CAD8-43A2-8569-B28AB5612108}" srcOrd="0" destOrd="0" presId="urn:microsoft.com/office/officeart/2016/7/layout/LinearBlockProcessNumbered"/>
    <dgm:cxn modelId="{20C07B88-4CD8-4B4D-91D4-E2FDE54E5A74}" srcId="{D3ECE4C7-8A78-4B41-BD48-DB44B7ECC3CF}" destId="{2824DA98-2A57-423A-9054-5D8E27209694}" srcOrd="1" destOrd="0" parTransId="{1B92A7C7-2F8D-4A73-98D9-48ADD8837FA4}" sibTransId="{E6DCBDEF-23E4-4A16-833A-CFE458A8EA40}"/>
    <dgm:cxn modelId="{C322DF8F-7107-467E-8944-F5EC5CE88B32}" type="presOf" srcId="{0435A98E-05C9-483E-8482-1F6CC701FC76}" destId="{6DD4546D-2994-469D-B470-BE5023C6B521}" srcOrd="0" destOrd="0" presId="urn:microsoft.com/office/officeart/2016/7/layout/LinearBlockProcessNumbered"/>
    <dgm:cxn modelId="{4A5EB696-A358-4F07-ACB9-7F7B1EAA1AF3}" type="presOf" srcId="{7FDC07CA-4076-440D-B982-013C818B9CD8}" destId="{5E59E9E5-A3DD-4238-9DEF-86593A0F1E61}" srcOrd="0" destOrd="1" presId="urn:microsoft.com/office/officeart/2016/7/layout/LinearBlockProcessNumbered"/>
    <dgm:cxn modelId="{E8CCAA97-6DCC-4CDE-9897-AAC5FE47BDED}" srcId="{D3ECE4C7-8A78-4B41-BD48-DB44B7ECC3CF}" destId="{137842DE-86F6-43A3-B863-6A85298C7D54}" srcOrd="0" destOrd="0" parTransId="{D3F7B772-77C4-4770-85B2-E64FF95C8855}" sibTransId="{CAE50116-C2C1-4983-B1CB-9E511180E729}"/>
    <dgm:cxn modelId="{38374799-3CB8-447D-B0BD-240B84A088D5}" srcId="{88C6BCC1-DF81-416C-A37D-50B18181C352}" destId="{76109305-12CB-47DE-92D4-B38A03D4D806}" srcOrd="1" destOrd="0" parTransId="{1955E06E-C2A0-4079-9759-9363C5D57878}" sibTransId="{23038F3B-CFC7-444B-9BD0-C9CDD2BBD7AB}"/>
    <dgm:cxn modelId="{74B4C099-5421-4654-A30A-BE15E63EEFA2}" type="presOf" srcId="{D3ECE4C7-8A78-4B41-BD48-DB44B7ECC3CF}" destId="{34CC7999-16E7-4A47-B8E9-806E29F3A6B5}" srcOrd="1" destOrd="0" presId="urn:microsoft.com/office/officeart/2016/7/layout/LinearBlockProcessNumbered"/>
    <dgm:cxn modelId="{1574E799-36B1-4E54-A078-632F5EBB5F08}" srcId="{CFDE95F0-3DAC-4D3D-BFC4-6A98D5957271}" destId="{9FFE4894-CD54-4794-83C0-7FF887137170}" srcOrd="0" destOrd="0" parTransId="{1C4933B7-AC60-44E0-8EAD-7C78E8924212}" sibTransId="{EF2345D5-8302-4751-9E74-5B74BA8FCD52}"/>
    <dgm:cxn modelId="{3CA83EA3-C57C-466E-B69D-17BEC3BD3944}" type="presOf" srcId="{D3ECE4C7-8A78-4B41-BD48-DB44B7ECC3CF}" destId="{ED5D899A-2C46-43C9-B923-5AE0153A0D68}" srcOrd="0" destOrd="0" presId="urn:microsoft.com/office/officeart/2016/7/layout/LinearBlockProcessNumbered"/>
    <dgm:cxn modelId="{F669D0C2-91BD-46AC-B47E-B0F1010DB2B8}" srcId="{0435A98E-05C9-483E-8482-1F6CC701FC76}" destId="{CFDE95F0-3DAC-4D3D-BFC4-6A98D5957271}" srcOrd="2" destOrd="0" parTransId="{B36616A9-71CA-4064-BC85-702D5A61B6D9}" sibTransId="{372694B9-B29F-48DB-B05D-644DE024E6FB}"/>
    <dgm:cxn modelId="{381C2EC3-565B-44DD-A1F0-7C401F8B1869}" type="presOf" srcId="{1AA829F6-7CFB-4CAE-A7EE-5FF82D741832}" destId="{F376FD2D-50BD-4C6F-BECB-62C921CF9879}" srcOrd="0" destOrd="0" presId="urn:microsoft.com/office/officeart/2016/7/layout/LinearBlockProcessNumbered"/>
    <dgm:cxn modelId="{DA4D0EC4-6292-481C-863C-B7FB4EBE1ED4}" type="presOf" srcId="{48658170-810D-4E41-AAFB-B9C0F8F79241}" destId="{34011888-8860-41EC-857B-3C0BD180DE2A}" srcOrd="0" destOrd="2" presId="urn:microsoft.com/office/officeart/2016/7/layout/LinearBlockProcessNumbered"/>
    <dgm:cxn modelId="{16A729CD-DB1E-40FF-BFFF-532BE00FEB55}" srcId="{CFDE95F0-3DAC-4D3D-BFC4-6A98D5957271}" destId="{48658170-810D-4E41-AAFB-B9C0F8F79241}" srcOrd="1" destOrd="0" parTransId="{A00A4525-DF0E-49B5-ACDC-5D0A09336BB8}" sibTransId="{83720BBF-7282-41D4-B290-36F85C3372AA}"/>
    <dgm:cxn modelId="{0F0F0E68-5781-4C6E-BAF8-821F2EE34653}" type="presParOf" srcId="{6DD4546D-2994-469D-B470-BE5023C6B521}" destId="{C919D887-6D52-4904-859D-F581BA22F70E}" srcOrd="0" destOrd="0" presId="urn:microsoft.com/office/officeart/2016/7/layout/LinearBlockProcessNumbered"/>
    <dgm:cxn modelId="{F9BE05DE-403B-469B-B44E-54C8AB057049}" type="presParOf" srcId="{C919D887-6D52-4904-859D-F581BA22F70E}" destId="{ED5D899A-2C46-43C9-B923-5AE0153A0D68}" srcOrd="0" destOrd="0" presId="urn:microsoft.com/office/officeart/2016/7/layout/LinearBlockProcessNumbered"/>
    <dgm:cxn modelId="{D511957C-0809-46B5-B804-E5799031D14A}" type="presParOf" srcId="{C919D887-6D52-4904-859D-F581BA22F70E}" destId="{9C12A5DF-FFB5-4D3D-886C-8C30CD509FA7}" srcOrd="1" destOrd="0" presId="urn:microsoft.com/office/officeart/2016/7/layout/LinearBlockProcessNumbered"/>
    <dgm:cxn modelId="{81640ED4-6DBB-482B-8242-69F494EC31C3}" type="presParOf" srcId="{C919D887-6D52-4904-859D-F581BA22F70E}" destId="{34CC7999-16E7-4A47-B8E9-806E29F3A6B5}" srcOrd="2" destOrd="0" presId="urn:microsoft.com/office/officeart/2016/7/layout/LinearBlockProcessNumbered"/>
    <dgm:cxn modelId="{4A4AB6A6-9CF3-4A64-8AD0-CC8DF681F166}" type="presParOf" srcId="{6DD4546D-2994-469D-B470-BE5023C6B521}" destId="{2B62C2F5-049C-4937-89C6-53F3C29C089A}" srcOrd="1" destOrd="0" presId="urn:microsoft.com/office/officeart/2016/7/layout/LinearBlockProcessNumbered"/>
    <dgm:cxn modelId="{3F41ADBC-5B87-4E71-AD6B-EFA76B4F255D}" type="presParOf" srcId="{6DD4546D-2994-469D-B470-BE5023C6B521}" destId="{6B80F6BC-54F8-4CA9-BAE8-DC882BDB34E2}" srcOrd="2" destOrd="0" presId="urn:microsoft.com/office/officeart/2016/7/layout/LinearBlockProcessNumbered"/>
    <dgm:cxn modelId="{92F9BB16-ADF3-4ED1-B28C-32F467D65218}" type="presParOf" srcId="{6B80F6BC-54F8-4CA9-BAE8-DC882BDB34E2}" destId="{DEF9D85C-CAD8-43A2-8569-B28AB5612108}" srcOrd="0" destOrd="0" presId="urn:microsoft.com/office/officeart/2016/7/layout/LinearBlockProcessNumbered"/>
    <dgm:cxn modelId="{4515EB47-5F10-4200-8253-58B5A35D8782}" type="presParOf" srcId="{6B80F6BC-54F8-4CA9-BAE8-DC882BDB34E2}" destId="{F376FD2D-50BD-4C6F-BECB-62C921CF9879}" srcOrd="1" destOrd="0" presId="urn:microsoft.com/office/officeart/2016/7/layout/LinearBlockProcessNumbered"/>
    <dgm:cxn modelId="{05CB42D0-6811-44A5-A2BB-48F982E61AF5}" type="presParOf" srcId="{6B80F6BC-54F8-4CA9-BAE8-DC882BDB34E2}" destId="{5E59E9E5-A3DD-4238-9DEF-86593A0F1E61}" srcOrd="2" destOrd="0" presId="urn:microsoft.com/office/officeart/2016/7/layout/LinearBlockProcessNumbered"/>
    <dgm:cxn modelId="{B2619454-F375-4EDF-AAB4-20D55BC5B3BD}" type="presParOf" srcId="{6DD4546D-2994-469D-B470-BE5023C6B521}" destId="{6E2571E6-1239-4CC7-B73E-D300D75CDD4B}" srcOrd="3" destOrd="0" presId="urn:microsoft.com/office/officeart/2016/7/layout/LinearBlockProcessNumbered"/>
    <dgm:cxn modelId="{ACBFF710-D76C-4A17-8587-0563097A43A2}" type="presParOf" srcId="{6DD4546D-2994-469D-B470-BE5023C6B521}" destId="{7DE0E08F-D02E-434E-BEE7-315174F97DD8}" srcOrd="4" destOrd="0" presId="urn:microsoft.com/office/officeart/2016/7/layout/LinearBlockProcessNumbered"/>
    <dgm:cxn modelId="{E94CAEEA-89B7-4BE5-B4BA-004023B35045}" type="presParOf" srcId="{7DE0E08F-D02E-434E-BEE7-315174F97DD8}" destId="{457BEE12-F45F-4E8A-9DE4-5F5DCF682120}" srcOrd="0" destOrd="0" presId="urn:microsoft.com/office/officeart/2016/7/layout/LinearBlockProcessNumbered"/>
    <dgm:cxn modelId="{A95DD870-7930-4ABF-9A4F-F4F44B23E074}" type="presParOf" srcId="{7DE0E08F-D02E-434E-BEE7-315174F97DD8}" destId="{C13F14CE-8702-42E4-B291-50193F2D4916}" srcOrd="1" destOrd="0" presId="urn:microsoft.com/office/officeart/2016/7/layout/LinearBlockProcessNumbered"/>
    <dgm:cxn modelId="{59C24B71-4E52-4351-B264-B4AEA55669BC}" type="presParOf" srcId="{7DE0E08F-D02E-434E-BEE7-315174F97DD8}" destId="{34011888-8860-41EC-857B-3C0BD180DE2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6EDB1-F4C2-490B-9134-0F2DB4891D59}">
      <dsp:nvSpPr>
        <dsp:cNvPr id="0" name=""/>
        <dsp:cNvSpPr/>
      </dsp:nvSpPr>
      <dsp:spPr>
        <a:xfrm>
          <a:off x="0" y="545"/>
          <a:ext cx="6451943" cy="12762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8028901-0999-4ACC-8C77-F46899793521}">
      <dsp:nvSpPr>
        <dsp:cNvPr id="0" name=""/>
        <dsp:cNvSpPr/>
      </dsp:nvSpPr>
      <dsp:spPr>
        <a:xfrm>
          <a:off x="386058" y="287696"/>
          <a:ext cx="701925" cy="7019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081C12-4EC2-4EAC-B593-A9D773B5803A}">
      <dsp:nvSpPr>
        <dsp:cNvPr id="0" name=""/>
        <dsp:cNvSpPr/>
      </dsp:nvSpPr>
      <dsp:spPr>
        <a:xfrm>
          <a:off x="1474042" y="545"/>
          <a:ext cx="4977900" cy="1276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67" tIns="135067" rIns="135067" bIns="13506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solidFill>
                <a:schemeClr val="bg1"/>
              </a:solidFill>
              <a:latin typeface="Corbel"/>
            </a:rPr>
            <a:t>Previous Week</a:t>
          </a:r>
        </a:p>
      </dsp:txBody>
      <dsp:txXfrm>
        <a:off x="1474042" y="545"/>
        <a:ext cx="4977900" cy="1276227"/>
      </dsp:txXfrm>
    </dsp:sp>
    <dsp:sp modelId="{DA3941AC-CF9F-4173-95BA-C7FBE18F4197}">
      <dsp:nvSpPr>
        <dsp:cNvPr id="0" name=""/>
        <dsp:cNvSpPr/>
      </dsp:nvSpPr>
      <dsp:spPr>
        <a:xfrm>
          <a:off x="0" y="1595829"/>
          <a:ext cx="6451943" cy="1276227"/>
        </a:xfrm>
        <a:prstGeom prst="roundRect">
          <a:avLst>
            <a:gd name="adj" fmla="val 10000"/>
          </a:avLst>
        </a:prstGeom>
        <a:solidFill>
          <a:schemeClr val="accent5">
            <a:hueOff val="5437504"/>
            <a:satOff val="-31742"/>
            <a:lumOff val="-2549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FC3F9C-EB45-494C-8137-1D341A160D81}">
      <dsp:nvSpPr>
        <dsp:cNvPr id="0" name=""/>
        <dsp:cNvSpPr/>
      </dsp:nvSpPr>
      <dsp:spPr>
        <a:xfrm>
          <a:off x="386058" y="1882980"/>
          <a:ext cx="701925" cy="7019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2FB975-0D7D-4B40-BB8C-CCB01044A8D0}">
      <dsp:nvSpPr>
        <dsp:cNvPr id="0" name=""/>
        <dsp:cNvSpPr/>
      </dsp:nvSpPr>
      <dsp:spPr>
        <a:xfrm>
          <a:off x="1474042" y="1595829"/>
          <a:ext cx="4977900" cy="1276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67" tIns="135067" rIns="135067" bIns="13506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solidFill>
                <a:schemeClr val="bg1"/>
              </a:solidFill>
              <a:latin typeface="Corbel"/>
            </a:rPr>
            <a:t>Findings</a:t>
          </a:r>
        </a:p>
      </dsp:txBody>
      <dsp:txXfrm>
        <a:off x="1474042" y="1595829"/>
        <a:ext cx="4977900" cy="1276227"/>
      </dsp:txXfrm>
    </dsp:sp>
    <dsp:sp modelId="{0383959E-917D-4613-8312-79C0343C3C5B}">
      <dsp:nvSpPr>
        <dsp:cNvPr id="0" name=""/>
        <dsp:cNvSpPr/>
      </dsp:nvSpPr>
      <dsp:spPr>
        <a:xfrm>
          <a:off x="0" y="3191114"/>
          <a:ext cx="6451943" cy="1276227"/>
        </a:xfrm>
        <a:prstGeom prst="roundRect">
          <a:avLst>
            <a:gd name="adj" fmla="val 10000"/>
          </a:avLst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4B6F40-0978-40CA-A779-152D85D3C22C}">
      <dsp:nvSpPr>
        <dsp:cNvPr id="0" name=""/>
        <dsp:cNvSpPr/>
      </dsp:nvSpPr>
      <dsp:spPr>
        <a:xfrm>
          <a:off x="386058" y="3478265"/>
          <a:ext cx="701925" cy="7019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18D32F-2A79-41BC-BC01-76D55C8C5C5E}">
      <dsp:nvSpPr>
        <dsp:cNvPr id="0" name=""/>
        <dsp:cNvSpPr/>
      </dsp:nvSpPr>
      <dsp:spPr>
        <a:xfrm>
          <a:off x="1474042" y="3191114"/>
          <a:ext cx="4977900" cy="1276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67" tIns="135067" rIns="135067" bIns="13506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Upcoming Week</a:t>
          </a:r>
        </a:p>
      </dsp:txBody>
      <dsp:txXfrm>
        <a:off x="1474042" y="3191114"/>
        <a:ext cx="4977900" cy="12762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D2C860-FBBA-4464-BF6D-0A9F824D7240}">
      <dsp:nvSpPr>
        <dsp:cNvPr id="0" name=""/>
        <dsp:cNvSpPr/>
      </dsp:nvSpPr>
      <dsp:spPr>
        <a:xfrm>
          <a:off x="771" y="24471"/>
          <a:ext cx="3123772" cy="37485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559" tIns="0" rIns="308559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Category Analyses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Analyze the difference between the different categories that are </a:t>
          </a:r>
          <a:r>
            <a:rPr lang="en-US" sz="1900" kern="1200" err="1"/>
            <a:t>labeld</a:t>
          </a:r>
          <a:r>
            <a:rPr lang="en-US" sz="1900" kern="1200"/>
            <a:t> by CBS</a:t>
          </a:r>
        </a:p>
      </dsp:txBody>
      <dsp:txXfrm>
        <a:off x="771" y="1523882"/>
        <a:ext cx="3123772" cy="2249116"/>
      </dsp:txXfrm>
    </dsp:sp>
    <dsp:sp modelId="{3BB4B224-B37C-4F05-B0B6-AE46AB9F5F2E}">
      <dsp:nvSpPr>
        <dsp:cNvPr id="0" name=""/>
        <dsp:cNvSpPr/>
      </dsp:nvSpPr>
      <dsp:spPr>
        <a:xfrm>
          <a:off x="771" y="24471"/>
          <a:ext cx="3123772" cy="1499410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559" tIns="165100" rIns="30855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6600" kern="1200"/>
            <a:t>01</a:t>
          </a:r>
        </a:p>
      </dsp:txBody>
      <dsp:txXfrm>
        <a:off x="771" y="24471"/>
        <a:ext cx="3123772" cy="1499410"/>
      </dsp:txXfrm>
    </dsp:sp>
    <dsp:sp modelId="{70E28928-FFD9-41C5-BC49-67EA9B09256E}">
      <dsp:nvSpPr>
        <dsp:cNvPr id="0" name=""/>
        <dsp:cNvSpPr/>
      </dsp:nvSpPr>
      <dsp:spPr>
        <a:xfrm>
          <a:off x="3374445" y="24471"/>
          <a:ext cx="3123772" cy="3748526"/>
        </a:xfrm>
        <a:prstGeom prst="rect">
          <a:avLst/>
        </a:prstGeom>
        <a:solidFill>
          <a:schemeClr val="accent5">
            <a:hueOff val="5437504"/>
            <a:satOff val="-31742"/>
            <a:lumOff val="-2549"/>
            <a:alphaOff val="0"/>
          </a:schemeClr>
        </a:solidFill>
        <a:ln w="19050" cap="flat" cmpd="sng" algn="ctr">
          <a:solidFill>
            <a:schemeClr val="accent5">
              <a:hueOff val="5437504"/>
              <a:satOff val="-31742"/>
              <a:lumOff val="-2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559" tIns="0" rIns="308559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Part of Speech tagging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Implemented in our pipeline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Experimenting with different tools</a:t>
          </a:r>
        </a:p>
      </dsp:txBody>
      <dsp:txXfrm>
        <a:off x="3374445" y="1523882"/>
        <a:ext cx="3123772" cy="2249116"/>
      </dsp:txXfrm>
    </dsp:sp>
    <dsp:sp modelId="{74888A05-08EB-47A4-80C6-044F05D17F12}">
      <dsp:nvSpPr>
        <dsp:cNvPr id="0" name=""/>
        <dsp:cNvSpPr/>
      </dsp:nvSpPr>
      <dsp:spPr>
        <a:xfrm>
          <a:off x="3374445" y="24471"/>
          <a:ext cx="3123772" cy="1499410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559" tIns="165100" rIns="30855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374445" y="24471"/>
        <a:ext cx="3123772" cy="1499410"/>
      </dsp:txXfrm>
    </dsp:sp>
    <dsp:sp modelId="{81FE6520-F05E-43C6-813E-619F416EDB4F}">
      <dsp:nvSpPr>
        <dsp:cNvPr id="0" name=""/>
        <dsp:cNvSpPr/>
      </dsp:nvSpPr>
      <dsp:spPr>
        <a:xfrm>
          <a:off x="6748119" y="24471"/>
          <a:ext cx="3123772" cy="3748526"/>
        </a:xfrm>
        <a:prstGeom prst="rect">
          <a:avLst/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 w="19050" cap="flat" cmpd="sng" algn="ctr">
          <a:solidFill>
            <a:schemeClr val="accent5">
              <a:hueOff val="10875008"/>
              <a:satOff val="-63485"/>
              <a:lumOff val="-50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559" tIns="0" rIns="308559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Convolutional neural network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First version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Research</a:t>
          </a:r>
        </a:p>
      </dsp:txBody>
      <dsp:txXfrm>
        <a:off x="6748119" y="1523882"/>
        <a:ext cx="3123772" cy="2249116"/>
      </dsp:txXfrm>
    </dsp:sp>
    <dsp:sp modelId="{F341CE9D-4C4D-47B3-9D37-A9021BFBCFDE}">
      <dsp:nvSpPr>
        <dsp:cNvPr id="0" name=""/>
        <dsp:cNvSpPr/>
      </dsp:nvSpPr>
      <dsp:spPr>
        <a:xfrm>
          <a:off x="6748119" y="24471"/>
          <a:ext cx="3123772" cy="1499410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559" tIns="165100" rIns="30855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748119" y="24471"/>
        <a:ext cx="3123772" cy="14994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27EB36-B12C-4834-9F8A-A7B16C243348}">
      <dsp:nvSpPr>
        <dsp:cNvPr id="0" name=""/>
        <dsp:cNvSpPr/>
      </dsp:nvSpPr>
      <dsp:spPr>
        <a:xfrm>
          <a:off x="265354" y="105213"/>
          <a:ext cx="1363279" cy="136327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3D076-6431-4581-BE09-936409715AFD}">
      <dsp:nvSpPr>
        <dsp:cNvPr id="0" name=""/>
        <dsp:cNvSpPr/>
      </dsp:nvSpPr>
      <dsp:spPr>
        <a:xfrm>
          <a:off x="551642" y="391502"/>
          <a:ext cx="790702" cy="7907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D3B9F-B436-4B14-B3D3-C7403D8FE363}">
      <dsp:nvSpPr>
        <dsp:cNvPr id="0" name=""/>
        <dsp:cNvSpPr/>
      </dsp:nvSpPr>
      <dsp:spPr>
        <a:xfrm>
          <a:off x="1920764" y="105213"/>
          <a:ext cx="3213444" cy="136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First working version</a:t>
          </a:r>
        </a:p>
      </dsp:txBody>
      <dsp:txXfrm>
        <a:off x="1920764" y="105213"/>
        <a:ext cx="3213444" cy="1363279"/>
      </dsp:txXfrm>
    </dsp:sp>
    <dsp:sp modelId="{4D84692A-80E2-4C89-B803-B0DB7B46FD80}">
      <dsp:nvSpPr>
        <dsp:cNvPr id="0" name=""/>
        <dsp:cNvSpPr/>
      </dsp:nvSpPr>
      <dsp:spPr>
        <a:xfrm>
          <a:off x="5694127" y="105213"/>
          <a:ext cx="1363279" cy="1363279"/>
        </a:xfrm>
        <a:prstGeom prst="ellipse">
          <a:avLst/>
        </a:prstGeom>
        <a:solidFill>
          <a:schemeClr val="accent5">
            <a:hueOff val="3625003"/>
            <a:satOff val="-21162"/>
            <a:lumOff val="-169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594CED-164A-486F-A069-4ED4BF210A87}">
      <dsp:nvSpPr>
        <dsp:cNvPr id="0" name=""/>
        <dsp:cNvSpPr/>
      </dsp:nvSpPr>
      <dsp:spPr>
        <a:xfrm>
          <a:off x="5980416" y="391502"/>
          <a:ext cx="790702" cy="7907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4634C9-88CE-416F-8B78-78C70F3BDE48}">
      <dsp:nvSpPr>
        <dsp:cNvPr id="0" name=""/>
        <dsp:cNvSpPr/>
      </dsp:nvSpPr>
      <dsp:spPr>
        <a:xfrm>
          <a:off x="7349538" y="105213"/>
          <a:ext cx="3213444" cy="136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Using self-trained Word embeddings</a:t>
          </a:r>
        </a:p>
      </dsp:txBody>
      <dsp:txXfrm>
        <a:off x="7349538" y="105213"/>
        <a:ext cx="3213444" cy="1363279"/>
      </dsp:txXfrm>
    </dsp:sp>
    <dsp:sp modelId="{4E2209A5-8A4E-4092-A543-75A3E24DED11}">
      <dsp:nvSpPr>
        <dsp:cNvPr id="0" name=""/>
        <dsp:cNvSpPr/>
      </dsp:nvSpPr>
      <dsp:spPr>
        <a:xfrm>
          <a:off x="265354" y="2070044"/>
          <a:ext cx="1363279" cy="1363279"/>
        </a:xfrm>
        <a:prstGeom prst="ellipse">
          <a:avLst/>
        </a:prstGeom>
        <a:solidFill>
          <a:schemeClr val="accent5">
            <a:hueOff val="7250006"/>
            <a:satOff val="-42323"/>
            <a:lumOff val="-33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727B2-ACDF-41D9-98DA-D65A7A8A12BE}">
      <dsp:nvSpPr>
        <dsp:cNvPr id="0" name=""/>
        <dsp:cNvSpPr/>
      </dsp:nvSpPr>
      <dsp:spPr>
        <a:xfrm>
          <a:off x="551642" y="2356332"/>
          <a:ext cx="790702" cy="7907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30961-05F8-4D0D-9FAC-58D0499E9FDF}">
      <dsp:nvSpPr>
        <dsp:cNvPr id="0" name=""/>
        <dsp:cNvSpPr/>
      </dsp:nvSpPr>
      <dsp:spPr>
        <a:xfrm>
          <a:off x="1920764" y="2070044"/>
          <a:ext cx="3213444" cy="136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No interesting results</a:t>
          </a:r>
        </a:p>
      </dsp:txBody>
      <dsp:txXfrm>
        <a:off x="1920764" y="2070044"/>
        <a:ext cx="3213444" cy="1363279"/>
      </dsp:txXfrm>
    </dsp:sp>
    <dsp:sp modelId="{88006483-26F4-49DD-91D6-1D2AC38E2E60}">
      <dsp:nvSpPr>
        <dsp:cNvPr id="0" name=""/>
        <dsp:cNvSpPr/>
      </dsp:nvSpPr>
      <dsp:spPr>
        <a:xfrm>
          <a:off x="5694127" y="2070044"/>
          <a:ext cx="1363279" cy="1363279"/>
        </a:xfrm>
        <a:prstGeom prst="ellipse">
          <a:avLst/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B0A5CA-1DD3-49DA-8F84-89F1357AB765}">
      <dsp:nvSpPr>
        <dsp:cNvPr id="0" name=""/>
        <dsp:cNvSpPr/>
      </dsp:nvSpPr>
      <dsp:spPr>
        <a:xfrm>
          <a:off x="5980416" y="2356332"/>
          <a:ext cx="790702" cy="7907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3B5506-3C21-436B-A0D9-929B0A23A214}">
      <dsp:nvSpPr>
        <dsp:cNvPr id="0" name=""/>
        <dsp:cNvSpPr/>
      </dsp:nvSpPr>
      <dsp:spPr>
        <a:xfrm>
          <a:off x="7349538" y="2070044"/>
          <a:ext cx="3213444" cy="136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Part-of-speech tagging</a:t>
          </a:r>
        </a:p>
      </dsp:txBody>
      <dsp:txXfrm>
        <a:off x="7349538" y="2070044"/>
        <a:ext cx="3213444" cy="13632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D899A-2C46-43C9-B923-5AE0153A0D68}">
      <dsp:nvSpPr>
        <dsp:cNvPr id="0" name=""/>
        <dsp:cNvSpPr/>
      </dsp:nvSpPr>
      <dsp:spPr>
        <a:xfrm>
          <a:off x="771" y="24471"/>
          <a:ext cx="3123772" cy="37485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559" tIns="0" rIns="30855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bg1"/>
              </a:solidFill>
              <a:latin typeface="Corbel"/>
            </a:rPr>
            <a:t>Convolutional Neural Network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solidFill>
                <a:schemeClr val="bg1"/>
              </a:solidFill>
              <a:latin typeface="Corbel"/>
            </a:rPr>
            <a:t>Pos tagging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solidFill>
                <a:schemeClr val="bg1"/>
              </a:solidFill>
              <a:latin typeface="Corbel"/>
            </a:rPr>
            <a:t>Improved data</a:t>
          </a:r>
        </a:p>
      </dsp:txBody>
      <dsp:txXfrm>
        <a:off x="771" y="1523882"/>
        <a:ext cx="3123772" cy="2249116"/>
      </dsp:txXfrm>
    </dsp:sp>
    <dsp:sp modelId="{9C12A5DF-FFB5-4D3D-886C-8C30CD509FA7}">
      <dsp:nvSpPr>
        <dsp:cNvPr id="0" name=""/>
        <dsp:cNvSpPr/>
      </dsp:nvSpPr>
      <dsp:spPr>
        <a:xfrm>
          <a:off x="771" y="24471"/>
          <a:ext cx="3123772" cy="1499410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559" tIns="165100" rIns="30855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771" y="24471"/>
        <a:ext cx="3123772" cy="1499410"/>
      </dsp:txXfrm>
    </dsp:sp>
    <dsp:sp modelId="{DEF9D85C-CAD8-43A2-8569-B28AB5612108}">
      <dsp:nvSpPr>
        <dsp:cNvPr id="0" name=""/>
        <dsp:cNvSpPr/>
      </dsp:nvSpPr>
      <dsp:spPr>
        <a:xfrm>
          <a:off x="3374445" y="24471"/>
          <a:ext cx="3123772" cy="3748526"/>
        </a:xfrm>
        <a:prstGeom prst="rect">
          <a:avLst/>
        </a:prstGeom>
        <a:solidFill>
          <a:schemeClr val="accent5">
            <a:hueOff val="5437504"/>
            <a:satOff val="-31742"/>
            <a:lumOff val="-2549"/>
            <a:alphaOff val="0"/>
          </a:schemeClr>
        </a:solidFill>
        <a:ln w="19050" cap="flat" cmpd="sng" algn="ctr">
          <a:solidFill>
            <a:schemeClr val="accent5">
              <a:hueOff val="5437504"/>
              <a:satOff val="-31742"/>
              <a:lumOff val="-2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559" tIns="0" rIns="30855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bg1"/>
              </a:solidFill>
              <a:latin typeface="Corbel"/>
            </a:rPr>
            <a:t>Unsupervised learning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solidFill>
                <a:schemeClr val="bg1"/>
              </a:solidFill>
              <a:latin typeface="Corbel"/>
            </a:rPr>
            <a:t>Categorizing questions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solidFill>
                <a:schemeClr val="bg1"/>
              </a:solidFill>
              <a:latin typeface="Corbel"/>
            </a:rPr>
            <a:t>Experimenting</a:t>
          </a:r>
        </a:p>
      </dsp:txBody>
      <dsp:txXfrm>
        <a:off x="3374445" y="1523882"/>
        <a:ext cx="3123772" cy="2249116"/>
      </dsp:txXfrm>
    </dsp:sp>
    <dsp:sp modelId="{F376FD2D-50BD-4C6F-BECB-62C921CF9879}">
      <dsp:nvSpPr>
        <dsp:cNvPr id="0" name=""/>
        <dsp:cNvSpPr/>
      </dsp:nvSpPr>
      <dsp:spPr>
        <a:xfrm>
          <a:off x="3374445" y="24471"/>
          <a:ext cx="3123772" cy="1499410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559" tIns="165100" rIns="30855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374445" y="24471"/>
        <a:ext cx="3123772" cy="1499410"/>
      </dsp:txXfrm>
    </dsp:sp>
    <dsp:sp modelId="{457BEE12-F45F-4E8A-9DE4-5F5DCF682120}">
      <dsp:nvSpPr>
        <dsp:cNvPr id="0" name=""/>
        <dsp:cNvSpPr/>
      </dsp:nvSpPr>
      <dsp:spPr>
        <a:xfrm>
          <a:off x="6748119" y="24471"/>
          <a:ext cx="3123772" cy="3748526"/>
        </a:xfrm>
        <a:prstGeom prst="rect">
          <a:avLst/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 w="19050" cap="flat" cmpd="sng" algn="ctr">
          <a:solidFill>
            <a:schemeClr val="accent5">
              <a:hueOff val="10875008"/>
              <a:satOff val="-63485"/>
              <a:lumOff val="-50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559" tIns="0" rIns="30855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bg1"/>
              </a:solidFill>
              <a:latin typeface="Corbel"/>
            </a:rPr>
            <a:t>Report 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solidFill>
                <a:schemeClr val="bg1"/>
              </a:solidFill>
              <a:latin typeface="Corbel"/>
            </a:rPr>
            <a:t>Method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solidFill>
                <a:schemeClr val="bg1"/>
              </a:solidFill>
              <a:latin typeface="Corbel"/>
            </a:rPr>
            <a:t>Results</a:t>
          </a:r>
        </a:p>
      </dsp:txBody>
      <dsp:txXfrm>
        <a:off x="6748119" y="1523882"/>
        <a:ext cx="3123772" cy="2249116"/>
      </dsp:txXfrm>
    </dsp:sp>
    <dsp:sp modelId="{C13F14CE-8702-42E4-B291-50193F2D4916}">
      <dsp:nvSpPr>
        <dsp:cNvPr id="0" name=""/>
        <dsp:cNvSpPr/>
      </dsp:nvSpPr>
      <dsp:spPr>
        <a:xfrm>
          <a:off x="6748119" y="24471"/>
          <a:ext cx="3123772" cy="1499410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559" tIns="165100" rIns="30855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ID4096" sz="6600" kern="1200"/>
            <a:t>03</a:t>
          </a:r>
        </a:p>
      </dsp:txBody>
      <dsp:txXfrm>
        <a:off x="6748119" y="24471"/>
        <a:ext cx="3123772" cy="1499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CFC504AE-611A-4ADF-8ED5-E9979A2C88C1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428AE311-560E-4C25-AF97-D7A3B598916C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41FCA962-74DC-41F0-9A11-5AC83FA4C08D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CFC504AE-611A-4ADF-8ED5-E9979A2C88C1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428AE311-560E-4C25-AF97-D7A3B598916C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41FCA962-74DC-41F0-9A11-5AC83FA4C08D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51DCC-228A-4B67-A5C3-333BD6ADA23B}" type="datetimeFigureOut">
              <a:rPr lang="nl"/>
              <a:t>16-11-2018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7A71A-0372-4B0D-9D10-7C967941DCCA}" type="slidenum">
              <a:rPr lang="n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3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7A71A-0372-4B0D-9D10-7C967941DCCA}" type="slidenum">
              <a:rPr lang="nl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70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26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11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994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926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763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089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118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709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839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405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01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2048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1560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722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5093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4"/>
            <a:ext cx="12192000" cy="1328737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10985500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3408"/>
            <a:ext cx="11000316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77029" y="6516090"/>
            <a:ext cx="1037943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8" name="Group 37"/>
          <p:cNvGrpSpPr/>
          <p:nvPr userDrawn="1"/>
        </p:nvGrpSpPr>
        <p:grpSpPr bwMode="gray">
          <a:xfrm>
            <a:off x="10633829" y="6325019"/>
            <a:ext cx="954199" cy="333534"/>
            <a:chOff x="7527713" y="5505450"/>
            <a:chExt cx="1163308" cy="542169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16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01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0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49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13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8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8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0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28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6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8">
            <a:extLst>
              <a:ext uri="{FF2B5EF4-FFF2-40B4-BE49-F238E27FC236}">
                <a16:creationId xmlns:a16="http://schemas.microsoft.com/office/drawing/2014/main" id="{E7818327-9D44-4214-BEC7-F7463A8BD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075684D-DCAF-4EBE-B5A7-108C634320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/>
          </a:blip>
          <a:srcRect r="11111"/>
          <a:stretch/>
        </p:blipFill>
        <p:spPr>
          <a:xfrm>
            <a:off x="0" y="-33513"/>
            <a:ext cx="12191980" cy="6858000"/>
          </a:xfrm>
          <a:prstGeom prst="rect">
            <a:avLst/>
          </a:prstGeom>
        </p:spPr>
      </p:pic>
      <p:cxnSp>
        <p:nvCxnSpPr>
          <p:cNvPr id="31" name="Straight Connector 10">
            <a:extLst>
              <a:ext uri="{FF2B5EF4-FFF2-40B4-BE49-F238E27FC236}">
                <a16:creationId xmlns:a16="http://schemas.microsoft.com/office/drawing/2014/main" id="{F896B7D9-8894-4E5C-8DCF-35BECF8D3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>
            <a:normAutofit/>
          </a:bodyPr>
          <a:lstStyle/>
          <a:p>
            <a:r>
              <a:rPr lang="de-DE">
                <a:cs typeface="Calibri Light"/>
              </a:rPr>
              <a:t>CBS Chatbot</a:t>
            </a:r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3A1BB1-E772-47D2-B15F-AE30B9E05A91}"/>
              </a:ext>
            </a:extLst>
          </p:cNvPr>
          <p:cNvSpPr txBox="1"/>
          <p:nvPr/>
        </p:nvSpPr>
        <p:spPr>
          <a:xfrm>
            <a:off x="4101791" y="3915937"/>
            <a:ext cx="404417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Jan, Askin, </a:t>
            </a:r>
            <a:r>
              <a:rPr lang="en-US" err="1">
                <a:solidFill>
                  <a:schemeClr val="bg1"/>
                </a:solidFill>
              </a:rPr>
              <a:t>Seyma</a:t>
            </a:r>
            <a:r>
              <a:rPr lang="en-US">
                <a:solidFill>
                  <a:schemeClr val="bg1"/>
                </a:solidFill>
              </a:rPr>
              <a:t>, Timo</a:t>
            </a:r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9A1AD-6F5E-48FE-ABED-0B684FA7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609599"/>
            <a:ext cx="3364378" cy="5606143"/>
          </a:xfrm>
        </p:spPr>
        <p:txBody>
          <a:bodyPr>
            <a:normAutofit/>
          </a:bodyPr>
          <a:lstStyle/>
          <a:p>
            <a:r>
              <a:rPr lang="en-US" sz="4800">
                <a:cs typeface="Calibri Light"/>
              </a:rPr>
              <a:t>Table of contents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A20A15-D023-4CE7-A0BD-0C0F68E331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7887415"/>
              </p:ext>
            </p:extLst>
          </p:nvPr>
        </p:nvGraphicFramePr>
        <p:xfrm>
          <a:off x="4588145" y="1171103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235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A594-9AD1-4A6E-8EB3-0AB29143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/>
              <a:t>Previous Week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BBC779B-2273-4C71-93F0-30B52EED88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7171803"/>
              </p:ext>
            </p:extLst>
          </p:nvPr>
        </p:nvGraphicFramePr>
        <p:xfrm>
          <a:off x="1042358" y="2226643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hthoek 2">
            <a:extLst>
              <a:ext uri="{FF2B5EF4-FFF2-40B4-BE49-F238E27FC236}">
                <a16:creationId xmlns:a16="http://schemas.microsoft.com/office/drawing/2014/main" id="{0FCC2DF6-6841-4C19-A127-BF0FCD88B4E5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226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6D47-2762-49AA-8227-931057108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Category Processing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0A7EC-D21A-4777-AE76-B8BE691C6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LID4096"/>
              <a:t>Initial Analyses</a:t>
            </a:r>
          </a:p>
          <a:p>
            <a:r>
              <a:rPr lang="LID4096"/>
              <a:t>Findings used for grouping questions</a:t>
            </a:r>
          </a:p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43597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FC91F-81B4-45D2-B32F-388B0D450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24984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LID4096" sz="5400">
                <a:solidFill>
                  <a:srgbClr val="FFFFFF"/>
                </a:solidFill>
              </a:rPr>
              <a:t>Convolutional neural network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AE2CC2E8-5DD5-49B0-A438-C6F82FEE163A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709613" y="642938"/>
          <a:ext cx="10828337" cy="3538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2384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A594-9AD1-4A6E-8EB3-0AB29143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/>
              <a:t>Upcoming Week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BBC779B-2273-4C71-93F0-30B52EED88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1135454"/>
              </p:ext>
            </p:extLst>
          </p:nvPr>
        </p:nvGraphicFramePr>
        <p:xfrm>
          <a:off x="1157378" y="2284153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hthoek 2">
            <a:extLst>
              <a:ext uri="{FF2B5EF4-FFF2-40B4-BE49-F238E27FC236}">
                <a16:creationId xmlns:a16="http://schemas.microsoft.com/office/drawing/2014/main" id="{0FCC2DF6-6841-4C19-A127-BF0FCD88B4E5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1873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BF0E-645A-4C4A-B56E-44A8B400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3895344"/>
            <a:ext cx="9966960" cy="14904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/>
              <a:t>Questions?</a:t>
            </a: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A88AEA29-F710-4EC6-A5D4-A262EFC36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7633" y="838090"/>
            <a:ext cx="2796733" cy="279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4279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1_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AE03B508C05847806E8CA1F9ACD734" ma:contentTypeVersion="4" ma:contentTypeDescription="Een nieuw document maken." ma:contentTypeScope="" ma:versionID="aadc306ead433d0c50701e3df7696dc0">
  <xsd:schema xmlns:xsd="http://www.w3.org/2001/XMLSchema" xmlns:xs="http://www.w3.org/2001/XMLSchema" xmlns:p="http://schemas.microsoft.com/office/2006/metadata/properties" xmlns:ns2="6fa92205-762c-4da8-8215-640bd5bef01d" targetNamespace="http://schemas.microsoft.com/office/2006/metadata/properties" ma:root="true" ma:fieldsID="19428d207a49320ad06f115488e844e4" ns2:_="">
    <xsd:import namespace="6fa92205-762c-4da8-8215-640bd5bef0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a92205-762c-4da8-8215-640bd5bef0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672BDA-B23E-41C0-8F79-610EB6958311}">
  <ds:schemaRefs>
    <ds:schemaRef ds:uri="6fa92205-762c-4da8-8215-640bd5bef01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99DBC58-6E3E-4F5E-BC2D-A0B4A9DB96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8E2EA6-0633-482B-A576-EB65F066C4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a92205-762c-4da8-8215-640bd5bef0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Basis</vt:lpstr>
      <vt:lpstr>1_Basis</vt:lpstr>
      <vt:lpstr>CBS Chatbot</vt:lpstr>
      <vt:lpstr>Table of contents</vt:lpstr>
      <vt:lpstr>Previous Week</vt:lpstr>
      <vt:lpstr>Category Processing</vt:lpstr>
      <vt:lpstr>Convolutional neural network</vt:lpstr>
      <vt:lpstr>Upcoming Week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CBS Chatbot</dc:title>
  <dc:creator>Şeyma Irılmazbilek</dc:creator>
  <cp:revision>20</cp:revision>
  <dcterms:created xsi:type="dcterms:W3CDTF">2018-11-02T10:25:02Z</dcterms:created>
  <dcterms:modified xsi:type="dcterms:W3CDTF">2018-11-16T12:12:59Z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0x01010095AE03B508C05847806E8CA1F9ACD734</vt:lpwstr>
  </property>
</Properties>
</file>