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3"/>
  </p:notesMasterIdLst>
  <p:sldIdLst>
    <p:sldId id="256" r:id="rId6"/>
    <p:sldId id="257" r:id="rId7"/>
    <p:sldId id="267" r:id="rId8"/>
    <p:sldId id="292" r:id="rId9"/>
    <p:sldId id="293" r:id="rId10"/>
    <p:sldId id="266" r:id="rId11"/>
    <p:sldId id="260" r:id="rId12"/>
  </p:sldIdLst>
  <p:sldSz cx="12192000" cy="6858000"/>
  <p:notesSz cx="6858000" cy="129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FB995-6327-9DD0-CDDE-E0C53605B241}" v="2" dt="2018-11-16T12:27:13.730"/>
    <p1510:client id="{57535F5F-2DFD-4360-8392-851D8E319B0E}" v="13" dt="2018-11-16T12:49:41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ionnet, T. (15072924)" userId="S::15072924@student.hhs.nl::6dfa7817-e48f-46ef-8384-52ed36abf355" providerId="AD" clId="Web-{114FB995-6327-9DD0-CDDE-E0C53605B241}"/>
    <pc:docChg chg="addSld delSld modSld">
      <pc:chgData name="Frionnet, T. (15072924)" userId="S::15072924@student.hhs.nl::6dfa7817-e48f-46ef-8384-52ed36abf355" providerId="AD" clId="Web-{114FB995-6327-9DD0-CDDE-E0C53605B241}" dt="2018-11-16T12:27:14.776" v="39" actId="20577"/>
      <pc:docMkLst>
        <pc:docMk/>
      </pc:docMkLst>
      <pc:sldChg chg="modSp">
        <pc:chgData name="Frionnet, T. (15072924)" userId="S::15072924@student.hhs.nl::6dfa7817-e48f-46ef-8384-52ed36abf355" providerId="AD" clId="Web-{114FB995-6327-9DD0-CDDE-E0C53605B241}" dt="2018-11-16T10:31:09.271" v="10" actId="20577"/>
        <pc:sldMkLst>
          <pc:docMk/>
          <pc:sldMk cId="1312260069" sldId="267"/>
        </pc:sldMkLst>
        <pc:spChg chg="mod">
          <ac:chgData name="Frionnet, T. (15072924)" userId="S::15072924@student.hhs.nl::6dfa7817-e48f-46ef-8384-52ed36abf355" providerId="AD" clId="Web-{114FB995-6327-9DD0-CDDE-E0C53605B241}" dt="2018-11-16T10:31:09.271" v="10" actId="20577"/>
          <ac:spMkLst>
            <pc:docMk/>
            <pc:sldMk cId="1312260069" sldId="267"/>
            <ac:spMk id="2" creationId="{B91EA594-9AD1-4A6E-8EB3-0AB291438720}"/>
          </ac:spMkLst>
        </pc:spChg>
      </pc:sldChg>
      <pc:sldChg chg="del">
        <pc:chgData name="Frionnet, T. (15072924)" userId="S::15072924@student.hhs.nl::6dfa7817-e48f-46ef-8384-52ed36abf355" providerId="AD" clId="Web-{114FB995-6327-9DD0-CDDE-E0C53605B241}" dt="2018-11-16T12:21:22.742" v="33"/>
        <pc:sldMkLst>
          <pc:docMk/>
          <pc:sldMk cId="3243597802" sldId="291"/>
        </pc:sldMkLst>
      </pc:sldChg>
      <pc:sldChg chg="modSp">
        <pc:chgData name="Frionnet, T. (15072924)" userId="S::15072924@student.hhs.nl::6dfa7817-e48f-46ef-8384-52ed36abf355" providerId="AD" clId="Web-{114FB995-6327-9DD0-CDDE-E0C53605B241}" dt="2018-11-16T12:20:16.539" v="31" actId="20577"/>
        <pc:sldMkLst>
          <pc:docMk/>
          <pc:sldMk cId="3622835428" sldId="292"/>
        </pc:sldMkLst>
        <pc:spChg chg="mod">
          <ac:chgData name="Frionnet, T. (15072924)" userId="S::15072924@student.hhs.nl::6dfa7817-e48f-46ef-8384-52ed36abf355" providerId="AD" clId="Web-{114FB995-6327-9DD0-CDDE-E0C53605B241}" dt="2018-11-16T12:20:16.539" v="31" actId="20577"/>
          <ac:spMkLst>
            <pc:docMk/>
            <pc:sldMk cId="3622835428" sldId="292"/>
            <ac:spMk id="2" creationId="{1DAFC91F-81B4-45D2-B32F-388B0D4503DC}"/>
          </ac:spMkLst>
        </pc:spChg>
      </pc:sldChg>
      <pc:sldChg chg="modSp add replId">
        <pc:chgData name="Frionnet, T. (15072924)" userId="S::15072924@student.hhs.nl::6dfa7817-e48f-46ef-8384-52ed36abf355" providerId="AD" clId="Web-{114FB995-6327-9DD0-CDDE-E0C53605B241}" dt="2018-11-16T12:27:13.730" v="37" actId="20577"/>
        <pc:sldMkLst>
          <pc:docMk/>
          <pc:sldMk cId="653528783" sldId="293"/>
        </pc:sldMkLst>
        <pc:spChg chg="mod">
          <ac:chgData name="Frionnet, T. (15072924)" userId="S::15072924@student.hhs.nl::6dfa7817-e48f-46ef-8384-52ed36abf355" providerId="AD" clId="Web-{114FB995-6327-9DD0-CDDE-E0C53605B241}" dt="2018-11-16T12:27:13.730" v="37" actId="20577"/>
          <ac:spMkLst>
            <pc:docMk/>
            <pc:sldMk cId="653528783" sldId="293"/>
            <ac:spMk id="2" creationId="{1DAFC91F-81B4-45D2-B32F-388B0D4503DC}"/>
          </ac:spMkLst>
        </pc:spChg>
      </pc:sldChg>
      <pc:sldChg chg="add del">
        <pc:chgData name="Frionnet, T. (15072924)" userId="S::15072924@student.hhs.nl::6dfa7817-e48f-46ef-8384-52ed36abf355" providerId="AD" clId="Web-{114FB995-6327-9DD0-CDDE-E0C53605B241}" dt="2018-11-16T12:13:22.283" v="14"/>
        <pc:sldMkLst>
          <pc:docMk/>
          <pc:sldMk cId="3686380321" sldId="293"/>
        </pc:sldMkLst>
      </pc:sldChg>
    </pc:docChg>
  </pc:docChgLst>
  <pc:docChgLst>
    <pc:chgData name="Frionnet, T. (15072924)" userId="S::15072924@student.hhs.nl::6dfa7817-e48f-46ef-8384-52ed36abf355" providerId="AD" clId="Web-{6C639F98-EB5D-F14F-B1AE-505DA0D0B98F}"/>
    <pc:docChg chg="addSld delSld modSld sldOrd">
      <pc:chgData name="Frionnet, T. (15072924)" userId="S::15072924@student.hhs.nl::6dfa7817-e48f-46ef-8384-52ed36abf355" providerId="AD" clId="Web-{6C639F98-EB5D-F14F-B1AE-505DA0D0B98F}" dt="2018-11-02T12:12:13.089" v="258" actId="20577"/>
      <pc:docMkLst>
        <pc:docMk/>
      </pc:docMkLst>
      <pc:sldChg chg="add del">
        <pc:chgData name="Frionnet, T. (15072924)" userId="S::15072924@student.hhs.nl::6dfa7817-e48f-46ef-8384-52ed36abf355" providerId="AD" clId="Web-{6C639F98-EB5D-F14F-B1AE-505DA0D0B98F}" dt="2018-11-02T12:02:33.365" v="3"/>
        <pc:sldMkLst>
          <pc:docMk/>
          <pc:sldMk cId="1312260069" sldId="267"/>
        </pc:sldMkLst>
      </pc:sldChg>
    </pc:docChg>
  </pc:docChgLst>
  <pc:docChgLst>
    <pc:chgData name="Sarikaya, A.E. (14121409)" userId="S::14121409@student.hhs.nl::a9aadd00-aad4-4b9d-b9d8-2ec2987e93fa" providerId="AD" clId="Web-{61C56301-1583-2655-DEF6-F27A220F0654}"/>
    <pc:docChg chg="delSld modSld">
      <pc:chgData name="Sarikaya, A.E. (14121409)" userId="S::14121409@student.hhs.nl::a9aadd00-aad4-4b9d-b9d8-2ec2987e93fa" providerId="AD" clId="Web-{61C56301-1583-2655-DEF6-F27A220F0654}" dt="2018-10-19T09:30:10.363" v="68"/>
      <pc:docMkLst>
        <pc:docMk/>
      </pc:docMkLst>
      <pc:sldChg chg="modSp">
        <pc:chgData name="Sarikaya, A.E. (14121409)" userId="S::14121409@student.hhs.nl::a9aadd00-aad4-4b9d-b9d8-2ec2987e93fa" providerId="AD" clId="Web-{61C56301-1583-2655-DEF6-F27A220F0654}" dt="2018-10-19T09:26:00.145" v="3" actId="1076"/>
        <pc:sldMkLst>
          <pc:docMk/>
          <pc:sldMk cId="3571873006" sldId="266"/>
        </pc:sldMkLst>
        <pc:graphicFrameChg chg="mod">
          <ac:chgData name="Sarikaya, A.E. (14121409)" userId="S::14121409@student.hhs.nl::a9aadd00-aad4-4b9d-b9d8-2ec2987e93fa" providerId="AD" clId="Web-{61C56301-1583-2655-DEF6-F27A220F0654}" dt="2018-10-19T09:26:00.145" v="3" actId="1076"/>
          <ac:graphicFrameMkLst>
            <pc:docMk/>
            <pc:sldMk cId="3571873006" sldId="266"/>
            <ac:graphicFrameMk id="6" creationId="{5BBC779B-2273-4C71-93F0-30B52EED888E}"/>
          </ac:graphicFrameMkLst>
        </pc:graphicFrameChg>
      </pc:sldChg>
    </pc:docChg>
  </pc:docChgLst>
  <pc:docChgLst>
    <pc:chgData name="Frionnet, T. (15072924)" userId="S::15072924@student.hhs.nl::6dfa7817-e48f-46ef-8384-52ed36abf355" providerId="AD" clId="Web-{92ED6DCA-1674-2A96-1229-C5AB840EC721}"/>
    <pc:docChg chg="delSld modSld">
      <pc:chgData name="Frionnet, T. (15072924)" userId="S::15072924@student.hhs.nl::6dfa7817-e48f-46ef-8384-52ed36abf355" providerId="AD" clId="Web-{92ED6DCA-1674-2A96-1229-C5AB840EC721}" dt="2018-10-12T11:03:44.852" v="22"/>
      <pc:docMkLst>
        <pc:docMk/>
      </pc:docMkLst>
    </pc:docChg>
  </pc:docChgLst>
  <pc:docChgLst>
    <pc:chgData name="Irilmazbilek, Ş.S. (14036762)" userId="8414effa-015d-4df5-bdea-be03cf9bb386" providerId="ADAL" clId="{403681AE-CE13-479C-BA26-86597832C297}"/>
    <pc:docChg chg="undo custSel mod addSld modSld sldOrd">
      <pc:chgData name="Irilmazbilek, Ş.S. (14036762)" userId="8414effa-015d-4df5-bdea-be03cf9bb386" providerId="ADAL" clId="{403681AE-CE13-479C-BA26-86597832C297}" dt="2018-11-02T11:20:34.527" v="1340" actId="20577"/>
      <pc:docMkLst>
        <pc:docMk/>
      </pc:docMkLst>
      <pc:sldChg chg="modSp">
        <pc:chgData name="Irilmazbilek, Ş.S. (14036762)" userId="8414effa-015d-4df5-bdea-be03cf9bb386" providerId="ADAL" clId="{403681AE-CE13-479C-BA26-86597832C297}" dt="2018-11-02T10:19:52.400" v="668" actId="20577"/>
        <pc:sldMkLst>
          <pc:docMk/>
          <pc:sldMk cId="3571873006" sldId="266"/>
        </pc:sldMkLst>
        <pc:graphicFrameChg chg="mod">
          <ac:chgData name="Irilmazbilek, Ş.S. (14036762)" userId="8414effa-015d-4df5-bdea-be03cf9bb386" providerId="ADAL" clId="{403681AE-CE13-479C-BA26-86597832C297}" dt="2018-11-02T10:19:52.400" v="668" actId="20577"/>
          <ac:graphicFrameMkLst>
            <pc:docMk/>
            <pc:sldMk cId="3571873006" sldId="266"/>
            <ac:graphicFrameMk id="6" creationId="{5BBC779B-2273-4C71-93F0-30B52EED888E}"/>
          </ac:graphicFrameMkLst>
        </pc:graphicFrameChg>
      </pc:sldChg>
      <pc:sldChg chg="modSp">
        <pc:chgData name="Irilmazbilek, Ş.S. (14036762)" userId="8414effa-015d-4df5-bdea-be03cf9bb386" providerId="ADAL" clId="{403681AE-CE13-479C-BA26-86597832C297}" dt="2018-11-02T10:10:30.471" v="375" actId="20577"/>
        <pc:sldMkLst>
          <pc:docMk/>
          <pc:sldMk cId="1312260069" sldId="267"/>
        </pc:sldMkLst>
        <pc:graphicFrameChg chg="mod">
          <ac:chgData name="Irilmazbilek, Ş.S. (14036762)" userId="8414effa-015d-4df5-bdea-be03cf9bb386" providerId="ADAL" clId="{403681AE-CE13-479C-BA26-86597832C297}" dt="2018-11-02T10:10:30.471" v="375" actId="20577"/>
          <ac:graphicFrameMkLst>
            <pc:docMk/>
            <pc:sldMk cId="1312260069" sldId="267"/>
            <ac:graphicFrameMk id="6" creationId="{5BBC779B-2273-4C71-93F0-30B52EED888E}"/>
          </ac:graphicFrameMkLst>
        </pc:graphicFrameChg>
      </pc:sldChg>
    </pc:docChg>
  </pc:docChgLst>
  <pc:docChgLst>
    <pc:chgData name="Askin Sarikaya" userId="a9aadd00-aad4-4b9d-b9d8-2ec2987e93fa" providerId="ADAL" clId="{C05441C1-F326-42C4-82A0-22CD8593942D}"/>
    <pc:docChg chg="undo modSld">
      <pc:chgData name="Askin Sarikaya" userId="a9aadd00-aad4-4b9d-b9d8-2ec2987e93fa" providerId="ADAL" clId="{C05441C1-F326-42C4-82A0-22CD8593942D}" dt="2018-10-12T10:38:13.803" v="228" actId="1076"/>
      <pc:docMkLst>
        <pc:docMk/>
      </pc:docMkLst>
    </pc:docChg>
  </pc:docChgLst>
  <pc:docChgLst>
    <pc:chgData name="Frionnet, T. (15072924)" userId="S::15072924@student.hhs.nl::6dfa7817-e48f-46ef-8384-52ed36abf355" providerId="AD" clId="Web-{13A1E3FC-62BF-3BA0-EF81-AD42871AB3BE}"/>
    <pc:docChg chg="modSld">
      <pc:chgData name="Frionnet, T. (15072924)" userId="S::15072924@student.hhs.nl::6dfa7817-e48f-46ef-8384-52ed36abf355" providerId="AD" clId="Web-{13A1E3FC-62BF-3BA0-EF81-AD42871AB3BE}" dt="2018-10-19T09:53:12.524" v="638" actId="20577"/>
      <pc:docMkLst>
        <pc:docMk/>
      </pc:docMkLst>
    </pc:docChg>
  </pc:docChgLst>
  <pc:docChgLst>
    <pc:chgData name="Sarikaya, A.E. (14121409)" userId="S::14121409@student.hhs.nl::a9aadd00-aad4-4b9d-b9d8-2ec2987e93fa" providerId="AD" clId="Web-{7531F676-4314-4AF5-82B6-9BBE09FAFA33}"/>
    <pc:docChg chg="modSld">
      <pc:chgData name="Sarikaya, A.E. (14121409)" userId="S::14121409@student.hhs.nl::a9aadd00-aad4-4b9d-b9d8-2ec2987e93fa" providerId="AD" clId="Web-{7531F676-4314-4AF5-82B6-9BBE09FAFA33}" dt="2018-10-18T19:29:32.477" v="6" actId="20577"/>
      <pc:docMkLst>
        <pc:docMk/>
      </pc:docMkLst>
      <pc:sldChg chg="modSp">
        <pc:chgData name="Sarikaya, A.E. (14121409)" userId="S::14121409@student.hhs.nl::a9aadd00-aad4-4b9d-b9d8-2ec2987e93fa" providerId="AD" clId="Web-{7531F676-4314-4AF5-82B6-9BBE09FAFA33}" dt="2018-10-18T19:29:32.415" v="4" actId="20577"/>
        <pc:sldMkLst>
          <pc:docMk/>
          <pc:sldMk cId="3351439039" sldId="256"/>
        </pc:sldMkLst>
        <pc:spChg chg="mod">
          <ac:chgData name="Sarikaya, A.E. (14121409)" userId="S::14121409@student.hhs.nl::a9aadd00-aad4-4b9d-b9d8-2ec2987e93fa" providerId="AD" clId="Web-{7531F676-4314-4AF5-82B6-9BBE09FAFA33}" dt="2018-10-18T19:29:32.415" v="4" actId="20577"/>
          <ac:spMkLst>
            <pc:docMk/>
            <pc:sldMk cId="3351439039" sldId="256"/>
            <ac:spMk id="3" creationId="{6D3A1BB1-E772-47D2-B15F-AE30B9E05A91}"/>
          </ac:spMkLst>
        </pc:spChg>
      </pc:sldChg>
    </pc:docChg>
  </pc:docChgLst>
  <pc:docChgLst>
    <pc:chgData name="Irilmazbilek, Ş.S. (14036762)" userId="8414effa-015d-4df5-bdea-be03cf9bb386" providerId="ADAL" clId="{33740B34-B9E8-4E1A-AAD1-A6ABAF139FFE}"/>
    <pc:docChg chg="undo modSld">
      <pc:chgData name="Irilmazbilek, Ş.S. (14036762)" userId="8414effa-015d-4df5-bdea-be03cf9bb386" providerId="ADAL" clId="{33740B34-B9E8-4E1A-AAD1-A6ABAF139FFE}" dt="2018-10-12T10:38:38.250" v="54" actId="207"/>
      <pc:docMkLst>
        <pc:docMk/>
      </pc:docMkLst>
      <pc:sldChg chg="modSp">
        <pc:chgData name="Irilmazbilek, Ş.S. (14036762)" userId="8414effa-015d-4df5-bdea-be03cf9bb386" providerId="ADAL" clId="{33740B34-B9E8-4E1A-AAD1-A6ABAF139FFE}" dt="2018-10-12T10:10:25.118" v="36" actId="20577"/>
        <pc:sldMkLst>
          <pc:docMk/>
          <pc:sldMk cId="1312260069" sldId="267"/>
        </pc:sldMkLst>
        <pc:graphicFrameChg chg="mod">
          <ac:chgData name="Irilmazbilek, Ş.S. (14036762)" userId="8414effa-015d-4df5-bdea-be03cf9bb386" providerId="ADAL" clId="{33740B34-B9E8-4E1A-AAD1-A6ABAF139FFE}" dt="2018-10-12T10:10:25.118" v="36" actId="20577"/>
          <ac:graphicFrameMkLst>
            <pc:docMk/>
            <pc:sldMk cId="1312260069" sldId="267"/>
            <ac:graphicFrameMk id="6" creationId="{5BBC779B-2273-4C71-93F0-30B52EED888E}"/>
          </ac:graphicFrameMkLst>
        </pc:graphicFrameChg>
      </pc:sldChg>
    </pc:docChg>
  </pc:docChgLst>
  <pc:docChgLst>
    <pc:chgData name="Lorié, J.J.W. (15055620)" userId="S::15055620@student.hhs.nl::1c31d23b-d079-4f2d-a479-b90112751276" providerId="AD" clId="Web-{9B1EA718-D71C-D2DA-0BA2-68743D41857B}"/>
    <pc:docChg chg="modSld">
      <pc:chgData name="Lorié, J.J.W. (15055620)" userId="S::15055620@student.hhs.nl::1c31d23b-d079-4f2d-a479-b90112751276" providerId="AD" clId="Web-{9B1EA718-D71C-D2DA-0BA2-68743D41857B}" dt="2018-11-02T11:22:03.161" v="1" actId="20577"/>
      <pc:docMkLst>
        <pc:docMk/>
      </pc:docMkLst>
    </pc:docChg>
  </pc:docChgLst>
  <pc:docChgLst>
    <pc:chgData name="Frionnet, T. (15072924)" userId="S::15072924@student.hhs.nl::6dfa7817-e48f-46ef-8384-52ed36abf355" providerId="AD" clId="Web-{D6DF5B8B-B60B-F15F-334A-77C793424804}"/>
    <pc:docChg chg="addSld delSld modSld">
      <pc:chgData name="Frionnet, T. (15072924)" userId="S::15072924@student.hhs.nl::6dfa7817-e48f-46ef-8384-52ed36abf355" providerId="AD" clId="Web-{D6DF5B8B-B60B-F15F-334A-77C793424804}" dt="2018-11-02T11:43:21.509" v="226" actId="20577"/>
      <pc:docMkLst>
        <pc:docMk/>
      </pc:docMkLst>
    </pc:docChg>
  </pc:docChgLst>
  <pc:docChgLst>
    <pc:chgData name="Irilmazbilek, Ş.S. (14036762)" userId="8414effa-015d-4df5-bdea-be03cf9bb386" providerId="ADAL" clId="{57535F5F-2DFD-4360-8392-851D8E319B0E}"/>
    <pc:docChg chg="undo custSel mod modSld">
      <pc:chgData name="Irilmazbilek, Ş.S. (14036762)" userId="8414effa-015d-4df5-bdea-be03cf9bb386" providerId="ADAL" clId="{57535F5F-2DFD-4360-8392-851D8E319B0E}" dt="2018-11-16T12:49:41.573" v="19" actId="1076"/>
      <pc:docMkLst>
        <pc:docMk/>
      </pc:docMkLst>
      <pc:sldChg chg="modSp">
        <pc:chgData name="Irilmazbilek, Ş.S. (14036762)" userId="8414effa-015d-4df5-bdea-be03cf9bb386" providerId="ADAL" clId="{57535F5F-2DFD-4360-8392-851D8E319B0E}" dt="2018-11-16T12:49:41.573" v="19" actId="1076"/>
        <pc:sldMkLst>
          <pc:docMk/>
          <pc:sldMk cId="3622835428" sldId="292"/>
        </pc:sldMkLst>
        <pc:graphicFrameChg chg="mod">
          <ac:chgData name="Irilmazbilek, Ş.S. (14036762)" userId="8414effa-015d-4df5-bdea-be03cf9bb386" providerId="ADAL" clId="{57535F5F-2DFD-4360-8392-851D8E319B0E}" dt="2018-11-16T12:49:41.573" v="19" actId="1076"/>
          <ac:graphicFrameMkLst>
            <pc:docMk/>
            <pc:sldMk cId="3622835428" sldId="292"/>
            <ac:graphicFrameMk id="9" creationId="{AE2CC2E8-5DD5-49B0-A438-C6F82FEE163A}"/>
          </ac:graphicFrameMkLst>
        </pc:graphicFrameChg>
      </pc:sldChg>
      <pc:sldChg chg="addSp delSp modSp mod setBg">
        <pc:chgData name="Irilmazbilek, Ş.S. (14036762)" userId="8414effa-015d-4df5-bdea-be03cf9bb386" providerId="ADAL" clId="{57535F5F-2DFD-4360-8392-851D8E319B0E}" dt="2018-11-16T12:48:27.011" v="11" actId="207"/>
        <pc:sldMkLst>
          <pc:docMk/>
          <pc:sldMk cId="653528783" sldId="293"/>
        </pc:sldMkLst>
        <pc:spChg chg="mod">
          <ac:chgData name="Irilmazbilek, Ş.S. (14036762)" userId="8414effa-015d-4df5-bdea-be03cf9bb386" providerId="ADAL" clId="{57535F5F-2DFD-4360-8392-851D8E319B0E}" dt="2018-11-16T12:46:30.441" v="6" actId="26606"/>
          <ac:spMkLst>
            <pc:docMk/>
            <pc:sldMk cId="653528783" sldId="293"/>
            <ac:spMk id="2" creationId="{1DAFC91F-81B4-45D2-B32F-388B0D4503DC}"/>
          </ac:spMkLst>
        </pc:spChg>
        <pc:spChg chg="add del">
          <ac:chgData name="Irilmazbilek, Ş.S. (14036762)" userId="8414effa-015d-4df5-bdea-be03cf9bb386" providerId="ADAL" clId="{57535F5F-2DFD-4360-8392-851D8E319B0E}" dt="2018-11-16T12:46:30.441" v="6" actId="26606"/>
          <ac:spMkLst>
            <pc:docMk/>
            <pc:sldMk cId="653528783" sldId="293"/>
            <ac:spMk id="14" creationId="{8E487A7A-15F8-4EF6-BA1F-30C51E6EC727}"/>
          </ac:spMkLst>
        </pc:spChg>
        <pc:spChg chg="add del">
          <ac:chgData name="Irilmazbilek, Ş.S. (14036762)" userId="8414effa-015d-4df5-bdea-be03cf9bb386" providerId="ADAL" clId="{57535F5F-2DFD-4360-8392-851D8E319B0E}" dt="2018-11-16T12:46:30.441" v="6" actId="26606"/>
          <ac:spMkLst>
            <pc:docMk/>
            <pc:sldMk cId="653528783" sldId="293"/>
            <ac:spMk id="16" creationId="{36EFDBF8-A3DC-4DA8-9F33-E9107E70EE4F}"/>
          </ac:spMkLst>
        </pc:spChg>
        <pc:spChg chg="add del">
          <ac:chgData name="Irilmazbilek, Ş.S. (14036762)" userId="8414effa-015d-4df5-bdea-be03cf9bb386" providerId="ADAL" clId="{57535F5F-2DFD-4360-8392-851D8E319B0E}" dt="2018-11-16T12:46:30.441" v="6" actId="26606"/>
          <ac:spMkLst>
            <pc:docMk/>
            <pc:sldMk cId="653528783" sldId="293"/>
            <ac:spMk id="18" creationId="{E5332A3D-96DF-4962-8D36-3CA071EED96F}"/>
          </ac:spMkLst>
        </pc:spChg>
        <pc:spChg chg="add del">
          <ac:chgData name="Irilmazbilek, Ş.S. (14036762)" userId="8414effa-015d-4df5-bdea-be03cf9bb386" providerId="ADAL" clId="{57535F5F-2DFD-4360-8392-851D8E319B0E}" dt="2018-11-16T12:46:00.911" v="1" actId="26606"/>
          <ac:spMkLst>
            <pc:docMk/>
            <pc:sldMk cId="653528783" sldId="293"/>
            <ac:spMk id="23" creationId="{4B54C89A-2D0B-4062-BF97-CA51B69D7B96}"/>
          </ac:spMkLst>
        </pc:spChg>
        <pc:spChg chg="add del">
          <ac:chgData name="Irilmazbilek, Ş.S. (14036762)" userId="8414effa-015d-4df5-bdea-be03cf9bb386" providerId="ADAL" clId="{57535F5F-2DFD-4360-8392-851D8E319B0E}" dt="2018-11-16T12:46:00.911" v="1" actId="26606"/>
          <ac:spMkLst>
            <pc:docMk/>
            <pc:sldMk cId="653528783" sldId="293"/>
            <ac:spMk id="25" creationId="{4091C99A-98BE-457D-87BD-7B9B6EDDC19D}"/>
          </ac:spMkLst>
        </pc:spChg>
        <pc:spChg chg="add del">
          <ac:chgData name="Irilmazbilek, Ş.S. (14036762)" userId="8414effa-015d-4df5-bdea-be03cf9bb386" providerId="ADAL" clId="{57535F5F-2DFD-4360-8392-851D8E319B0E}" dt="2018-11-16T12:46:00.911" v="1" actId="26606"/>
          <ac:spMkLst>
            <pc:docMk/>
            <pc:sldMk cId="653528783" sldId="293"/>
            <ac:spMk id="27" creationId="{960A769C-8991-4FDE-89A0-A218E5BF677A}"/>
          </ac:spMkLst>
        </pc:spChg>
        <pc:spChg chg="add del">
          <ac:chgData name="Irilmazbilek, Ş.S. (14036762)" userId="8414effa-015d-4df5-bdea-be03cf9bb386" providerId="ADAL" clId="{57535F5F-2DFD-4360-8392-851D8E319B0E}" dt="2018-11-16T12:46:00.911" v="1" actId="26606"/>
          <ac:spMkLst>
            <pc:docMk/>
            <pc:sldMk cId="653528783" sldId="293"/>
            <ac:spMk id="29" creationId="{855CA58E-F8D8-4DF3-B813-C2585E0AB0EC}"/>
          </ac:spMkLst>
        </pc:spChg>
        <pc:graphicFrameChg chg="mod modGraphic">
          <ac:chgData name="Irilmazbilek, Ş.S. (14036762)" userId="8414effa-015d-4df5-bdea-be03cf9bb386" providerId="ADAL" clId="{57535F5F-2DFD-4360-8392-851D8E319B0E}" dt="2018-11-16T12:48:27.011" v="11" actId="207"/>
          <ac:graphicFrameMkLst>
            <pc:docMk/>
            <pc:sldMk cId="653528783" sldId="293"/>
            <ac:graphicFrameMk id="9" creationId="{AE2CC2E8-5DD5-49B0-A438-C6F82FEE163A}"/>
          </ac:graphicFrameMkLst>
        </pc:graphicFrameChg>
      </pc:sldChg>
    </pc:docChg>
  </pc:docChgLst>
  <pc:docChgLst>
    <pc:chgData name="Sarikaya, A.E. (14121409)" userId="S::14121409@student.hhs.nl::a9aadd00-aad4-4b9d-b9d8-2ec2987e93fa" providerId="AD" clId="Web-{10CEFE6B-A818-A310-B72B-59D2E72B0A68}"/>
    <pc:docChg chg="addSld delSld modSld sldOrd">
      <pc:chgData name="Sarikaya, A.E. (14121409)" userId="S::14121409@student.hhs.nl::a9aadd00-aad4-4b9d-b9d8-2ec2987e93fa" providerId="AD" clId="Web-{10CEFE6B-A818-A310-B72B-59D2E72B0A68}" dt="2018-10-19T10:53:05.739" v="430" actId="1076"/>
      <pc:docMkLst>
        <pc:docMk/>
      </pc:docMkLst>
    </pc:docChg>
  </pc:docChgLst>
  <pc:docChgLst>
    <pc:chgData name="Sarikaya, A.E. (14121409)" userId="S::14121409@student.hhs.nl::a9aadd00-aad4-4b9d-b9d8-2ec2987e93fa" providerId="AD" clId="Web-{29AE9EE9-771D-4C4A-9E61-BA82FB8B5283}"/>
    <pc:docChg chg="addSld delSld modSld sldOrd">
      <pc:chgData name="Sarikaya, A.E. (14121409)" userId="S::14121409@student.hhs.nl::a9aadd00-aad4-4b9d-b9d8-2ec2987e93fa" providerId="AD" clId="Web-{29AE9EE9-771D-4C4A-9E61-BA82FB8B5283}" dt="2018-10-12T10:09:42.238" v="36" actId="1076"/>
      <pc:docMkLst>
        <pc:docMk/>
      </pc:docMkLst>
      <pc:sldChg chg="modSp add del ord">
        <pc:chgData name="Sarikaya, A.E. (14121409)" userId="S::14121409@student.hhs.nl::a9aadd00-aad4-4b9d-b9d8-2ec2987e93fa" providerId="AD" clId="Web-{29AE9EE9-771D-4C4A-9E61-BA82FB8B5283}" dt="2018-10-12T10:09:12.784" v="24" actId="20577"/>
        <pc:sldMkLst>
          <pc:docMk/>
          <pc:sldMk cId="3571873006" sldId="266"/>
        </pc:sldMkLst>
        <pc:spChg chg="mod">
          <ac:chgData name="Sarikaya, A.E. (14121409)" userId="S::14121409@student.hhs.nl::a9aadd00-aad4-4b9d-b9d8-2ec2987e93fa" providerId="AD" clId="Web-{29AE9EE9-771D-4C4A-9E61-BA82FB8B5283}" dt="2018-10-12T10:09:12.784" v="24" actId="20577"/>
          <ac:spMkLst>
            <pc:docMk/>
            <pc:sldMk cId="3571873006" sldId="266"/>
            <ac:spMk id="2" creationId="{B91EA594-9AD1-4A6E-8EB3-0AB291438720}"/>
          </ac:spMkLst>
        </pc:spChg>
      </pc:sldChg>
      <pc:sldChg chg="modSp ord">
        <pc:chgData name="Sarikaya, A.E. (14121409)" userId="S::14121409@student.hhs.nl::a9aadd00-aad4-4b9d-b9d8-2ec2987e93fa" providerId="AD" clId="Web-{29AE9EE9-771D-4C4A-9E61-BA82FB8B5283}" dt="2018-10-12T10:09:42.238" v="36" actId="1076"/>
        <pc:sldMkLst>
          <pc:docMk/>
          <pc:sldMk cId="1312260069" sldId="267"/>
        </pc:sldMkLst>
        <pc:spChg chg="mod">
          <ac:chgData name="Sarikaya, A.E. (14121409)" userId="S::14121409@student.hhs.nl::a9aadd00-aad4-4b9d-b9d8-2ec2987e93fa" providerId="AD" clId="Web-{29AE9EE9-771D-4C4A-9E61-BA82FB8B5283}" dt="2018-10-12T10:09:26.081" v="33" actId="20577"/>
          <ac:spMkLst>
            <pc:docMk/>
            <pc:sldMk cId="1312260069" sldId="267"/>
            <ac:spMk id="2" creationId="{B91EA594-9AD1-4A6E-8EB3-0AB291438720}"/>
          </ac:spMkLst>
        </pc:spChg>
        <pc:graphicFrameChg chg="mod">
          <ac:chgData name="Sarikaya, A.E. (14121409)" userId="S::14121409@student.hhs.nl::a9aadd00-aad4-4b9d-b9d8-2ec2987e93fa" providerId="AD" clId="Web-{29AE9EE9-771D-4C4A-9E61-BA82FB8B5283}" dt="2018-10-12T10:09:42.238" v="36" actId="1076"/>
          <ac:graphicFrameMkLst>
            <pc:docMk/>
            <pc:sldMk cId="1312260069" sldId="267"/>
            <ac:graphicFrameMk id="6" creationId="{5BBC779B-2273-4C71-93F0-30B52EED888E}"/>
          </ac:graphicFrameMkLst>
        </pc:graphicFrameChg>
      </pc:sldChg>
    </pc:docChg>
  </pc:docChgLst>
  <pc:docChgLst>
    <pc:chgData name="Irilmazbilek, Ş.S. (14036762)" userId="8414effa-015d-4df5-bdea-be03cf9bb386" providerId="ADAL" clId="{C67CD368-BBFD-4FD7-A109-0B7FA5E1ADF2}"/>
    <pc:docChg chg="undo custSel addSld modSld">
      <pc:chgData name="Irilmazbilek, Ş.S. (14036762)" userId="8414effa-015d-4df5-bdea-be03cf9bb386" providerId="ADAL" clId="{C67CD368-BBFD-4FD7-A109-0B7FA5E1ADF2}" dt="2018-11-09T12:19:10.673" v="70" actId="26606"/>
      <pc:docMkLst>
        <pc:docMk/>
      </pc:docMkLst>
      <pc:sldChg chg="modSp">
        <pc:chgData name="Irilmazbilek, Ş.S. (14036762)" userId="8414effa-015d-4df5-bdea-be03cf9bb386" providerId="ADAL" clId="{C67CD368-BBFD-4FD7-A109-0B7FA5E1ADF2}" dt="2018-11-09T11:39:39.734" v="51" actId="20577"/>
        <pc:sldMkLst>
          <pc:docMk/>
          <pc:sldMk cId="3571873006" sldId="266"/>
        </pc:sldMkLst>
        <pc:graphicFrameChg chg="mod">
          <ac:chgData name="Irilmazbilek, Ş.S. (14036762)" userId="8414effa-015d-4df5-bdea-be03cf9bb386" providerId="ADAL" clId="{C67CD368-BBFD-4FD7-A109-0B7FA5E1ADF2}" dt="2018-11-09T11:39:39.734" v="51" actId="20577"/>
          <ac:graphicFrameMkLst>
            <pc:docMk/>
            <pc:sldMk cId="3571873006" sldId="266"/>
            <ac:graphicFrameMk id="6" creationId="{5BBC779B-2273-4C71-93F0-30B52EED888E}"/>
          </ac:graphicFrameMkLst>
        </pc:graphicFrameChg>
      </pc:sldChg>
      <pc:sldChg chg="addSp delSp modSp add mod setBg">
        <pc:chgData name="Irilmazbilek, Ş.S. (14036762)" userId="8414effa-015d-4df5-bdea-be03cf9bb386" providerId="ADAL" clId="{C67CD368-BBFD-4FD7-A109-0B7FA5E1ADF2}" dt="2018-11-09T12:19:10.673" v="70" actId="26606"/>
        <pc:sldMkLst>
          <pc:docMk/>
          <pc:sldMk cId="3622835428" sldId="292"/>
        </pc:sldMkLst>
        <pc:spChg chg="mod">
          <ac:chgData name="Irilmazbilek, Ş.S. (14036762)" userId="8414effa-015d-4df5-bdea-be03cf9bb386" providerId="ADAL" clId="{C67CD368-BBFD-4FD7-A109-0B7FA5E1ADF2}" dt="2018-11-09T12:19:10.673" v="70" actId="26606"/>
          <ac:spMkLst>
            <pc:docMk/>
            <pc:sldMk cId="3622835428" sldId="292"/>
            <ac:spMk id="2" creationId="{1DAFC91F-81B4-45D2-B32F-388B0D4503DC}"/>
          </ac:spMkLst>
        </pc:spChg>
        <pc:spChg chg="add del">
          <ac:chgData name="Irilmazbilek, Ş.S. (14036762)" userId="8414effa-015d-4df5-bdea-be03cf9bb386" providerId="ADAL" clId="{C67CD368-BBFD-4FD7-A109-0B7FA5E1ADF2}" dt="2018-11-09T12:15:54.655" v="60" actId="26606"/>
          <ac:spMkLst>
            <pc:docMk/>
            <pc:sldMk cId="3622835428" sldId="292"/>
            <ac:spMk id="3" creationId="{98261E37-BC3E-4AD7-A2CA-2BAD08E4A642}"/>
          </ac:spMkLst>
        </pc:spChg>
        <pc:spChg chg="add">
          <ac:chgData name="Irilmazbilek, Ş.S. (14036762)" userId="8414effa-015d-4df5-bdea-be03cf9bb386" providerId="ADAL" clId="{C67CD368-BBFD-4FD7-A109-0B7FA5E1ADF2}" dt="2018-11-09T12:19:10.673" v="70" actId="26606"/>
          <ac:spMkLst>
            <pc:docMk/>
            <pc:sldMk cId="3622835428" sldId="292"/>
            <ac:spMk id="14" creationId="{8E487A7A-15F8-4EF6-BA1F-30C51E6EC727}"/>
          </ac:spMkLst>
        </pc:spChg>
        <pc:spChg chg="add">
          <ac:chgData name="Irilmazbilek, Ş.S. (14036762)" userId="8414effa-015d-4df5-bdea-be03cf9bb386" providerId="ADAL" clId="{C67CD368-BBFD-4FD7-A109-0B7FA5E1ADF2}" dt="2018-11-09T12:19:10.673" v="70" actId="26606"/>
          <ac:spMkLst>
            <pc:docMk/>
            <pc:sldMk cId="3622835428" sldId="292"/>
            <ac:spMk id="16" creationId="{36EFDBF8-A3DC-4DA8-9F33-E9107E70EE4F}"/>
          </ac:spMkLst>
        </pc:spChg>
        <pc:spChg chg="add">
          <ac:chgData name="Irilmazbilek, Ş.S. (14036762)" userId="8414effa-015d-4df5-bdea-be03cf9bb386" providerId="ADAL" clId="{C67CD368-BBFD-4FD7-A109-0B7FA5E1ADF2}" dt="2018-11-09T12:19:10.673" v="70" actId="26606"/>
          <ac:spMkLst>
            <pc:docMk/>
            <pc:sldMk cId="3622835428" sldId="292"/>
            <ac:spMk id="18" creationId="{E5332A3D-96DF-4962-8D36-3CA071EED96F}"/>
          </ac:spMkLst>
        </pc:spChg>
        <pc:graphicFrameChg chg="add del">
          <ac:chgData name="Irilmazbilek, Ş.S. (14036762)" userId="8414effa-015d-4df5-bdea-be03cf9bb386" providerId="ADAL" clId="{C67CD368-BBFD-4FD7-A109-0B7FA5E1ADF2}" dt="2018-11-09T12:15:53.415" v="57" actId="26606"/>
          <ac:graphicFrameMkLst>
            <pc:docMk/>
            <pc:sldMk cId="3622835428" sldId="292"/>
            <ac:graphicFrameMk id="5" creationId="{AE2CC2E8-5DD5-49B0-A438-C6F82FEE163A}"/>
          </ac:graphicFrameMkLst>
        </pc:graphicFrameChg>
        <pc:graphicFrameChg chg="add del">
          <ac:chgData name="Irilmazbilek, Ş.S. (14036762)" userId="8414effa-015d-4df5-bdea-be03cf9bb386" providerId="ADAL" clId="{C67CD368-BBFD-4FD7-A109-0B7FA5E1ADF2}" dt="2018-11-09T12:15:54.624" v="59" actId="26606"/>
          <ac:graphicFrameMkLst>
            <pc:docMk/>
            <pc:sldMk cId="3622835428" sldId="292"/>
            <ac:graphicFrameMk id="7" creationId="{46367E36-42A3-4104-9FC7-548B6BE16D42}"/>
          </ac:graphicFrameMkLst>
        </pc:graphicFrameChg>
        <pc:graphicFrameChg chg="add mod modGraphic">
          <ac:chgData name="Irilmazbilek, Ş.S. (14036762)" userId="8414effa-015d-4df5-bdea-be03cf9bb386" providerId="ADAL" clId="{C67CD368-BBFD-4FD7-A109-0B7FA5E1ADF2}" dt="2018-11-09T12:19:10.673" v="70" actId="26606"/>
          <ac:graphicFrameMkLst>
            <pc:docMk/>
            <pc:sldMk cId="3622835428" sldId="292"/>
            <ac:graphicFrameMk id="9" creationId="{AE2CC2E8-5DD5-49B0-A438-C6F82FEE163A}"/>
          </ac:graphicFrameMkLst>
        </pc:graphicFrameChg>
      </pc:sldChg>
    </pc:docChg>
  </pc:docChgLst>
  <pc:docChgLst>
    <pc:chgData name="Sarikaya, A.E. (14121409)" userId="S::14121409@student.hhs.nl::a9aadd00-aad4-4b9d-b9d8-2ec2987e93fa" providerId="AD" clId="Web-{F1EA5963-6B30-BE7D-E21E-2C4F9AEBD0AA}"/>
    <pc:docChg chg="modSld">
      <pc:chgData name="Sarikaya, A.E. (14121409)" userId="S::14121409@student.hhs.nl::a9aadd00-aad4-4b9d-b9d8-2ec2987e93fa" providerId="AD" clId="Web-{F1EA5963-6B30-BE7D-E21E-2C4F9AEBD0AA}" dt="2018-10-18T19:50:15.820" v="11" actId="14100"/>
      <pc:docMkLst>
        <pc:docMk/>
      </pc:docMkLst>
    </pc:docChg>
  </pc:docChgLst>
  <pc:docChgLst>
    <pc:chgData name="Frionnet, T. (15072924)" userId="S::15072924@student.hhs.nl::6dfa7817-e48f-46ef-8384-52ed36abf355" providerId="AD" clId="Web-{2EFF27DA-0F76-B10D-D466-3EF0CDF7469A}"/>
    <pc:docChg chg="delSld modSld">
      <pc:chgData name="Frionnet, T. (15072924)" userId="S::15072924@student.hhs.nl::6dfa7817-e48f-46ef-8384-52ed36abf355" providerId="AD" clId="Web-{2EFF27DA-0F76-B10D-D466-3EF0CDF7469A}" dt="2018-11-09T12:38:27.328" v="225" actId="20577"/>
      <pc:docMkLst>
        <pc:docMk/>
      </pc:docMkLst>
      <pc:sldChg chg="modSp">
        <pc:chgData name="Frionnet, T. (15072924)" userId="S::15072924@student.hhs.nl::6dfa7817-e48f-46ef-8384-52ed36abf355" providerId="AD" clId="Web-{2EFF27DA-0F76-B10D-D466-3EF0CDF7469A}" dt="2018-11-09T12:14:12.267" v="147" actId="20577"/>
        <pc:sldMkLst>
          <pc:docMk/>
          <pc:sldMk cId="3622835428" sldId="292"/>
        </pc:sldMkLst>
        <pc:spChg chg="mod">
          <ac:chgData name="Frionnet, T. (15072924)" userId="S::15072924@student.hhs.nl::6dfa7817-e48f-46ef-8384-52ed36abf355" providerId="AD" clId="Web-{2EFF27DA-0F76-B10D-D466-3EF0CDF7469A}" dt="2018-11-09T11:46:12.114" v="16" actId="20577"/>
          <ac:spMkLst>
            <pc:docMk/>
            <pc:sldMk cId="3622835428" sldId="292"/>
            <ac:spMk id="2" creationId="{1DAFC91F-81B4-45D2-B32F-388B0D4503DC}"/>
          </ac:spMkLst>
        </pc:spChg>
        <pc:spChg chg="mod">
          <ac:chgData name="Frionnet, T. (15072924)" userId="S::15072924@student.hhs.nl::6dfa7817-e48f-46ef-8384-52ed36abf355" providerId="AD" clId="Web-{2EFF27DA-0F76-B10D-D466-3EF0CDF7469A}" dt="2018-11-09T12:14:12.267" v="147" actId="20577"/>
          <ac:spMkLst>
            <pc:docMk/>
            <pc:sldMk cId="3622835428" sldId="292"/>
            <ac:spMk id="3" creationId="{98261E37-BC3E-4AD7-A2CA-2BAD08E4A642}"/>
          </ac:spMkLst>
        </pc:spChg>
      </pc:sldChg>
    </pc:docChg>
  </pc:docChgLst>
  <pc:docChgLst>
    <pc:chgData name="Lorié, J.J.W. (15055620)" userId="S::15055620@student.hhs.nl::1c31d23b-d079-4f2d-a479-b90112751276" providerId="AD" clId="Web-{261A03B3-E549-7DE6-CEC2-CE3F57737606}"/>
    <pc:docChg chg="addSld delSld">
      <pc:chgData name="Lorié, J.J.W. (15055620)" userId="S::15055620@student.hhs.nl::1c31d23b-d079-4f2d-a479-b90112751276" providerId="AD" clId="Web-{261A03B3-E549-7DE6-CEC2-CE3F57737606}" dt="2018-11-16T12:12:29.450" v="1"/>
      <pc:docMkLst>
        <pc:docMk/>
      </pc:docMkLst>
      <pc:sldChg chg="add del">
        <pc:chgData name="Lorié, J.J.W. (15055620)" userId="S::15055620@student.hhs.nl::1c31d23b-d079-4f2d-a479-b90112751276" providerId="AD" clId="Web-{261A03B3-E549-7DE6-CEC2-CE3F57737606}" dt="2018-11-16T12:12:29.450" v="1"/>
        <pc:sldMkLst>
          <pc:docMk/>
          <pc:sldMk cId="3243597802" sldId="291"/>
        </pc:sldMkLst>
      </pc:sldChg>
    </pc:docChg>
  </pc:docChgLst>
  <pc:docChgLst>
    <pc:chgData name="Irilmazbilek, Ş.S. (14036762)" userId="8414effa-015d-4df5-bdea-be03cf9bb386" providerId="ADAL" clId="{92879B5F-3837-4E03-8EF6-D986F14C7D20}"/>
    <pc:docChg chg="undo custSel addSld delSld modSld sldOrd">
      <pc:chgData name="Irilmazbilek, Ş.S. (14036762)" userId="8414effa-015d-4df5-bdea-be03cf9bb386" providerId="ADAL" clId="{92879B5F-3837-4E03-8EF6-D986F14C7D20}" dt="2018-10-18T20:11:02.452" v="697" actId="20577"/>
      <pc:docMkLst>
        <pc:docMk/>
      </pc:docMkLst>
      <pc:sldChg chg="modSp">
        <pc:chgData name="Irilmazbilek, Ş.S. (14036762)" userId="8414effa-015d-4df5-bdea-be03cf9bb386" providerId="ADAL" clId="{92879B5F-3837-4E03-8EF6-D986F14C7D20}" dt="2018-10-18T19:48:57.640" v="659" actId="20577"/>
        <pc:sldMkLst>
          <pc:docMk/>
          <pc:sldMk cId="3571873006" sldId="266"/>
        </pc:sldMkLst>
        <pc:graphicFrameChg chg="mod">
          <ac:chgData name="Irilmazbilek, Ş.S. (14036762)" userId="8414effa-015d-4df5-bdea-be03cf9bb386" providerId="ADAL" clId="{92879B5F-3837-4E03-8EF6-D986F14C7D20}" dt="2018-10-18T19:48:57.640" v="659" actId="20577"/>
          <ac:graphicFrameMkLst>
            <pc:docMk/>
            <pc:sldMk cId="3571873006" sldId="266"/>
            <ac:graphicFrameMk id="6" creationId="{5BBC779B-2273-4C71-93F0-30B52EED888E}"/>
          </ac:graphicFrameMkLst>
        </pc:graphicFrameChg>
      </pc:sldChg>
      <pc:sldChg chg="modSp">
        <pc:chgData name="Irilmazbilek, Ş.S. (14036762)" userId="8414effa-015d-4df5-bdea-be03cf9bb386" providerId="ADAL" clId="{92879B5F-3837-4E03-8EF6-D986F14C7D20}" dt="2018-10-18T20:11:02.452" v="697" actId="20577"/>
        <pc:sldMkLst>
          <pc:docMk/>
          <pc:sldMk cId="1312260069" sldId="267"/>
        </pc:sldMkLst>
        <pc:graphicFrameChg chg="mod">
          <ac:chgData name="Irilmazbilek, Ş.S. (14036762)" userId="8414effa-015d-4df5-bdea-be03cf9bb386" providerId="ADAL" clId="{92879B5F-3837-4E03-8EF6-D986F14C7D20}" dt="2018-10-18T20:11:02.452" v="697" actId="20577"/>
          <ac:graphicFrameMkLst>
            <pc:docMk/>
            <pc:sldMk cId="1312260069" sldId="267"/>
            <ac:graphicFrameMk id="6" creationId="{5BBC779B-2273-4C71-93F0-30B52EED888E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1E521F-815C-4BCC-8D02-2B360FC1EBA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EB3279D6-A11C-43DA-AA1C-5965701BD8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3000">
              <a:solidFill>
                <a:schemeClr val="bg1"/>
              </a:solidFill>
              <a:latin typeface="Corbel"/>
            </a:rPr>
            <a:t>Findings</a:t>
          </a:r>
        </a:p>
      </dgm:t>
    </dgm:pt>
    <dgm:pt modelId="{E7AD4448-84CB-47AD-8836-042FACEFB8FE}" type="parTrans" cxnId="{16176549-9E05-4CC9-AD19-ADEF312054B0}">
      <dgm:prSet/>
      <dgm:spPr/>
      <dgm:t>
        <a:bodyPr/>
        <a:lstStyle/>
        <a:p>
          <a:endParaRPr lang="en-US"/>
        </a:p>
      </dgm:t>
    </dgm:pt>
    <dgm:pt modelId="{BC4AE7F1-F17D-4F4B-927E-0563E578A2CF}" type="sibTrans" cxnId="{16176549-9E05-4CC9-AD19-ADEF312054B0}">
      <dgm:prSet/>
      <dgm:spPr/>
      <dgm:t>
        <a:bodyPr/>
        <a:lstStyle/>
        <a:p>
          <a:endParaRPr lang="en-US"/>
        </a:p>
      </dgm:t>
    </dgm:pt>
    <dgm:pt modelId="{2CFC53C6-53AA-4F20-B90F-B92CA815BB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Upcoming Week</a:t>
          </a:r>
        </a:p>
      </dgm:t>
    </dgm:pt>
    <dgm:pt modelId="{FFC1802A-F5F4-4B27-8A4F-AE3752917A23}" type="parTrans" cxnId="{70EBE567-C576-4FA9-A9A3-56584058E168}">
      <dgm:prSet/>
      <dgm:spPr/>
      <dgm:t>
        <a:bodyPr/>
        <a:lstStyle/>
        <a:p>
          <a:endParaRPr lang="en-US"/>
        </a:p>
      </dgm:t>
    </dgm:pt>
    <dgm:pt modelId="{59CF8155-967C-47C6-B9C1-362088C6F0F8}" type="sibTrans" cxnId="{70EBE567-C576-4FA9-A9A3-56584058E168}">
      <dgm:prSet/>
      <dgm:spPr/>
      <dgm:t>
        <a:bodyPr/>
        <a:lstStyle/>
        <a:p>
          <a:endParaRPr lang="en-US"/>
        </a:p>
      </dgm:t>
    </dgm:pt>
    <dgm:pt modelId="{AB76D37C-10B8-4739-86D8-BB0BCC26C1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3000">
              <a:solidFill>
                <a:schemeClr val="bg1"/>
              </a:solidFill>
              <a:latin typeface="Corbel"/>
            </a:rPr>
            <a:t>Word Embeddings</a:t>
          </a:r>
        </a:p>
      </dgm:t>
    </dgm:pt>
    <dgm:pt modelId="{6250F88C-0F8F-4D52-9EF3-E8D17F308429}" type="parTrans" cxnId="{DB4DD957-0678-4A41-AAE9-7B4F53CD06C8}">
      <dgm:prSet/>
      <dgm:spPr/>
      <dgm:t>
        <a:bodyPr/>
        <a:lstStyle/>
        <a:p>
          <a:endParaRPr lang="LID4096"/>
        </a:p>
      </dgm:t>
    </dgm:pt>
    <dgm:pt modelId="{94ED04CC-C837-45EF-A96F-403E0AD4050B}" type="sibTrans" cxnId="{DB4DD957-0678-4A41-AAE9-7B4F53CD06C8}">
      <dgm:prSet/>
      <dgm:spPr/>
      <dgm:t>
        <a:bodyPr/>
        <a:lstStyle/>
        <a:p>
          <a:endParaRPr lang="LID4096"/>
        </a:p>
      </dgm:t>
    </dgm:pt>
    <dgm:pt modelId="{0A35F328-5425-4B61-B039-1C263865986D}" type="pres">
      <dgm:prSet presAssocID="{6D1E521F-815C-4BCC-8D02-2B360FC1EBA7}" presName="root" presStyleCnt="0">
        <dgm:presLayoutVars>
          <dgm:dir/>
          <dgm:resizeHandles val="exact"/>
        </dgm:presLayoutVars>
      </dgm:prSet>
      <dgm:spPr/>
    </dgm:pt>
    <dgm:pt modelId="{E33E0EC9-92ED-4C4A-A861-E96D27E19A66}" type="pres">
      <dgm:prSet presAssocID="{EB3279D6-A11C-43DA-AA1C-5965701BD8F6}" presName="compNode" presStyleCnt="0"/>
      <dgm:spPr/>
    </dgm:pt>
    <dgm:pt modelId="{8CA6EDB1-F4C2-490B-9134-0F2DB4891D59}" type="pres">
      <dgm:prSet presAssocID="{EB3279D6-A11C-43DA-AA1C-5965701BD8F6}" presName="bgRect" presStyleLbl="bgShp" presStyleIdx="0" presStyleCnt="3"/>
      <dgm:spPr/>
    </dgm:pt>
    <dgm:pt modelId="{28028901-0999-4ACC-8C77-F46899793521}" type="pres">
      <dgm:prSet presAssocID="{EB3279D6-A11C-43DA-AA1C-5965701BD8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Rotate left"/>
        </a:ext>
      </dgm:extLst>
    </dgm:pt>
    <dgm:pt modelId="{6CD029F7-C54B-41E5-8D03-B3DC9D257E6D}" type="pres">
      <dgm:prSet presAssocID="{EB3279D6-A11C-43DA-AA1C-5965701BD8F6}" presName="spaceRect" presStyleCnt="0"/>
      <dgm:spPr/>
    </dgm:pt>
    <dgm:pt modelId="{BD081C12-4EC2-4EAC-B593-A9D773B5803A}" type="pres">
      <dgm:prSet presAssocID="{EB3279D6-A11C-43DA-AA1C-5965701BD8F6}" presName="parTx" presStyleLbl="revTx" presStyleIdx="0" presStyleCnt="3">
        <dgm:presLayoutVars>
          <dgm:chMax val="0"/>
          <dgm:chPref val="0"/>
        </dgm:presLayoutVars>
      </dgm:prSet>
      <dgm:spPr/>
    </dgm:pt>
    <dgm:pt modelId="{FD517953-19C1-4C3F-B7F2-C5B32D1B7589}" type="pres">
      <dgm:prSet presAssocID="{BC4AE7F1-F17D-4F4B-927E-0563E578A2CF}" presName="sibTrans" presStyleCnt="0"/>
      <dgm:spPr/>
    </dgm:pt>
    <dgm:pt modelId="{75E97A73-2F61-4658-81B5-2A652F8523A0}" type="pres">
      <dgm:prSet presAssocID="{AB76D37C-10B8-4739-86D8-BB0BCC26C11D}" presName="compNode" presStyleCnt="0"/>
      <dgm:spPr/>
    </dgm:pt>
    <dgm:pt modelId="{DA3941AC-CF9F-4173-95BA-C7FBE18F4197}" type="pres">
      <dgm:prSet presAssocID="{AB76D37C-10B8-4739-86D8-BB0BCC26C11D}" presName="bgRect" presStyleLbl="bgShp" presStyleIdx="1" presStyleCnt="3"/>
      <dgm:spPr/>
    </dgm:pt>
    <dgm:pt modelId="{1AFC3F9C-EB45-494C-8137-1D341A160D81}" type="pres">
      <dgm:prSet presAssocID="{AB76D37C-10B8-4739-86D8-BB0BCC26C1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ackboard"/>
        </a:ext>
      </dgm:extLst>
    </dgm:pt>
    <dgm:pt modelId="{DE0DBD19-303B-4FE6-82C8-61E35D7C6303}" type="pres">
      <dgm:prSet presAssocID="{AB76D37C-10B8-4739-86D8-BB0BCC26C11D}" presName="spaceRect" presStyleCnt="0"/>
      <dgm:spPr/>
    </dgm:pt>
    <dgm:pt modelId="{4F2FB975-0D7D-4B40-BB8C-CCB01044A8D0}" type="pres">
      <dgm:prSet presAssocID="{AB76D37C-10B8-4739-86D8-BB0BCC26C11D}" presName="parTx" presStyleLbl="revTx" presStyleIdx="1" presStyleCnt="3">
        <dgm:presLayoutVars>
          <dgm:chMax val="0"/>
          <dgm:chPref val="0"/>
        </dgm:presLayoutVars>
      </dgm:prSet>
      <dgm:spPr/>
    </dgm:pt>
    <dgm:pt modelId="{6A595DAF-CB58-4F46-9BE2-6CCBF02D5AED}" type="pres">
      <dgm:prSet presAssocID="{94ED04CC-C837-45EF-A96F-403E0AD4050B}" presName="sibTrans" presStyleCnt="0"/>
      <dgm:spPr/>
    </dgm:pt>
    <dgm:pt modelId="{1713384E-9842-49E7-BD5D-C29AA7293AE4}" type="pres">
      <dgm:prSet presAssocID="{2CFC53C6-53AA-4F20-B90F-B92CA815BB80}" presName="compNode" presStyleCnt="0"/>
      <dgm:spPr/>
    </dgm:pt>
    <dgm:pt modelId="{0383959E-917D-4613-8312-79C0343C3C5B}" type="pres">
      <dgm:prSet presAssocID="{2CFC53C6-53AA-4F20-B90F-B92CA815BB80}" presName="bgRect" presStyleLbl="bgShp" presStyleIdx="2" presStyleCnt="3"/>
      <dgm:spPr/>
    </dgm:pt>
    <dgm:pt modelId="{434B6F40-0978-40CA-A779-152D85D3C22C}" type="pres">
      <dgm:prSet presAssocID="{2CFC53C6-53AA-4F20-B90F-B92CA815BB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1205FE-DC3D-4A7C-85E4-17CED25619C9}" type="pres">
      <dgm:prSet presAssocID="{2CFC53C6-53AA-4F20-B90F-B92CA815BB80}" presName="spaceRect" presStyleCnt="0"/>
      <dgm:spPr/>
    </dgm:pt>
    <dgm:pt modelId="{B318D32F-2A79-41BC-BC01-76D55C8C5C5E}" type="pres">
      <dgm:prSet presAssocID="{2CFC53C6-53AA-4F20-B90F-B92CA815BB8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0EBE567-C576-4FA9-A9A3-56584058E168}" srcId="{6D1E521F-815C-4BCC-8D02-2B360FC1EBA7}" destId="{2CFC53C6-53AA-4F20-B90F-B92CA815BB80}" srcOrd="2" destOrd="0" parTransId="{FFC1802A-F5F4-4B27-8A4F-AE3752917A23}" sibTransId="{59CF8155-967C-47C6-B9C1-362088C6F0F8}"/>
    <dgm:cxn modelId="{16176549-9E05-4CC9-AD19-ADEF312054B0}" srcId="{6D1E521F-815C-4BCC-8D02-2B360FC1EBA7}" destId="{EB3279D6-A11C-43DA-AA1C-5965701BD8F6}" srcOrd="0" destOrd="0" parTransId="{E7AD4448-84CB-47AD-8836-042FACEFB8FE}" sibTransId="{BC4AE7F1-F17D-4F4B-927E-0563E578A2CF}"/>
    <dgm:cxn modelId="{96B9734D-67BF-4AC1-8E5E-84A2D9618795}" type="presOf" srcId="{6D1E521F-815C-4BCC-8D02-2B360FC1EBA7}" destId="{0A35F328-5425-4B61-B039-1C263865986D}" srcOrd="0" destOrd="0" presId="urn:microsoft.com/office/officeart/2018/2/layout/IconVerticalSolidList"/>
    <dgm:cxn modelId="{A066B353-321A-40BF-9300-F7F44AEDC391}" type="presOf" srcId="{2CFC53C6-53AA-4F20-B90F-B92CA815BB80}" destId="{B318D32F-2A79-41BC-BC01-76D55C8C5C5E}" srcOrd="0" destOrd="0" presId="urn:microsoft.com/office/officeart/2018/2/layout/IconVerticalSolidList"/>
    <dgm:cxn modelId="{3AA48555-8D4E-406E-903C-4EF6C71C79AC}" type="presOf" srcId="{EB3279D6-A11C-43DA-AA1C-5965701BD8F6}" destId="{BD081C12-4EC2-4EAC-B593-A9D773B5803A}" srcOrd="0" destOrd="0" presId="urn:microsoft.com/office/officeart/2018/2/layout/IconVerticalSolidList"/>
    <dgm:cxn modelId="{DB4DD957-0678-4A41-AAE9-7B4F53CD06C8}" srcId="{6D1E521F-815C-4BCC-8D02-2B360FC1EBA7}" destId="{AB76D37C-10B8-4739-86D8-BB0BCC26C11D}" srcOrd="1" destOrd="0" parTransId="{6250F88C-0F8F-4D52-9EF3-E8D17F308429}" sibTransId="{94ED04CC-C837-45EF-A96F-403E0AD4050B}"/>
    <dgm:cxn modelId="{084B2599-A824-40F3-A61A-C13EC747E4C2}" type="presOf" srcId="{AB76D37C-10B8-4739-86D8-BB0BCC26C11D}" destId="{4F2FB975-0D7D-4B40-BB8C-CCB01044A8D0}" srcOrd="0" destOrd="0" presId="urn:microsoft.com/office/officeart/2018/2/layout/IconVerticalSolidList"/>
    <dgm:cxn modelId="{19F170A0-3EE9-46D8-8245-71B7F6EB5715}" type="presParOf" srcId="{0A35F328-5425-4B61-B039-1C263865986D}" destId="{E33E0EC9-92ED-4C4A-A861-E96D27E19A66}" srcOrd="0" destOrd="0" presId="urn:microsoft.com/office/officeart/2018/2/layout/IconVerticalSolidList"/>
    <dgm:cxn modelId="{45B1745C-8114-4AA8-8FED-7981896D2592}" type="presParOf" srcId="{E33E0EC9-92ED-4C4A-A861-E96D27E19A66}" destId="{8CA6EDB1-F4C2-490B-9134-0F2DB4891D59}" srcOrd="0" destOrd="0" presId="urn:microsoft.com/office/officeart/2018/2/layout/IconVerticalSolidList"/>
    <dgm:cxn modelId="{ABDB76D8-22B2-4B2E-B753-B24BA19E2F89}" type="presParOf" srcId="{E33E0EC9-92ED-4C4A-A861-E96D27E19A66}" destId="{28028901-0999-4ACC-8C77-F46899793521}" srcOrd="1" destOrd="0" presId="urn:microsoft.com/office/officeart/2018/2/layout/IconVerticalSolidList"/>
    <dgm:cxn modelId="{E8B79E9E-5785-4860-A3ED-3F73688262E2}" type="presParOf" srcId="{E33E0EC9-92ED-4C4A-A861-E96D27E19A66}" destId="{6CD029F7-C54B-41E5-8D03-B3DC9D257E6D}" srcOrd="2" destOrd="0" presId="urn:microsoft.com/office/officeart/2018/2/layout/IconVerticalSolidList"/>
    <dgm:cxn modelId="{81B89986-6A69-4CEF-9393-51361D3890D5}" type="presParOf" srcId="{E33E0EC9-92ED-4C4A-A861-E96D27E19A66}" destId="{BD081C12-4EC2-4EAC-B593-A9D773B5803A}" srcOrd="3" destOrd="0" presId="urn:microsoft.com/office/officeart/2018/2/layout/IconVerticalSolidList"/>
    <dgm:cxn modelId="{17F80451-E1BE-4663-B2B5-184432BBD7B6}" type="presParOf" srcId="{0A35F328-5425-4B61-B039-1C263865986D}" destId="{FD517953-19C1-4C3F-B7F2-C5B32D1B7589}" srcOrd="1" destOrd="0" presId="urn:microsoft.com/office/officeart/2018/2/layout/IconVerticalSolidList"/>
    <dgm:cxn modelId="{733A2967-F2AD-497F-8225-C7344C7EA6D1}" type="presParOf" srcId="{0A35F328-5425-4B61-B039-1C263865986D}" destId="{75E97A73-2F61-4658-81B5-2A652F8523A0}" srcOrd="2" destOrd="0" presId="urn:microsoft.com/office/officeart/2018/2/layout/IconVerticalSolidList"/>
    <dgm:cxn modelId="{B5E6727F-E498-48D3-B8FE-F5FFD567A5F9}" type="presParOf" srcId="{75E97A73-2F61-4658-81B5-2A652F8523A0}" destId="{DA3941AC-CF9F-4173-95BA-C7FBE18F4197}" srcOrd="0" destOrd="0" presId="urn:microsoft.com/office/officeart/2018/2/layout/IconVerticalSolidList"/>
    <dgm:cxn modelId="{AA11F2DD-C9E9-41EC-B5F0-74F398041163}" type="presParOf" srcId="{75E97A73-2F61-4658-81B5-2A652F8523A0}" destId="{1AFC3F9C-EB45-494C-8137-1D341A160D81}" srcOrd="1" destOrd="0" presId="urn:microsoft.com/office/officeart/2018/2/layout/IconVerticalSolidList"/>
    <dgm:cxn modelId="{AF3F5269-48F5-4511-9327-CA360E177221}" type="presParOf" srcId="{75E97A73-2F61-4658-81B5-2A652F8523A0}" destId="{DE0DBD19-303B-4FE6-82C8-61E35D7C6303}" srcOrd="2" destOrd="0" presId="urn:microsoft.com/office/officeart/2018/2/layout/IconVerticalSolidList"/>
    <dgm:cxn modelId="{C75E99B5-5294-4F9E-8732-B9F8DE20FB76}" type="presParOf" srcId="{75E97A73-2F61-4658-81B5-2A652F8523A0}" destId="{4F2FB975-0D7D-4B40-BB8C-CCB01044A8D0}" srcOrd="3" destOrd="0" presId="urn:microsoft.com/office/officeart/2018/2/layout/IconVerticalSolidList"/>
    <dgm:cxn modelId="{D2F6FE6A-F4ED-4E19-846C-1ACE438E6339}" type="presParOf" srcId="{0A35F328-5425-4B61-B039-1C263865986D}" destId="{6A595DAF-CB58-4F46-9BE2-6CCBF02D5AED}" srcOrd="3" destOrd="0" presId="urn:microsoft.com/office/officeart/2018/2/layout/IconVerticalSolidList"/>
    <dgm:cxn modelId="{02A7698E-63B1-4957-BE83-0F18162D33D6}" type="presParOf" srcId="{0A35F328-5425-4B61-B039-1C263865986D}" destId="{1713384E-9842-49E7-BD5D-C29AA7293AE4}" srcOrd="4" destOrd="0" presId="urn:microsoft.com/office/officeart/2018/2/layout/IconVerticalSolidList"/>
    <dgm:cxn modelId="{19A2795D-1903-4EA5-873D-8DBFE44EDF76}" type="presParOf" srcId="{1713384E-9842-49E7-BD5D-C29AA7293AE4}" destId="{0383959E-917D-4613-8312-79C0343C3C5B}" srcOrd="0" destOrd="0" presId="urn:microsoft.com/office/officeart/2018/2/layout/IconVerticalSolidList"/>
    <dgm:cxn modelId="{4221C489-2C5C-47D1-A723-1E29F21B3775}" type="presParOf" srcId="{1713384E-9842-49E7-BD5D-C29AA7293AE4}" destId="{434B6F40-0978-40CA-A779-152D85D3C22C}" srcOrd="1" destOrd="0" presId="urn:microsoft.com/office/officeart/2018/2/layout/IconVerticalSolidList"/>
    <dgm:cxn modelId="{E1348C84-3705-40B9-9660-D2497CA4566B}" type="presParOf" srcId="{1713384E-9842-49E7-BD5D-C29AA7293AE4}" destId="{CB1205FE-DC3D-4A7C-85E4-17CED25619C9}" srcOrd="2" destOrd="0" presId="urn:microsoft.com/office/officeart/2018/2/layout/IconVerticalSolidList"/>
    <dgm:cxn modelId="{F407D296-73DA-44DD-B352-B482015A09C0}" type="presParOf" srcId="{1713384E-9842-49E7-BD5D-C29AA7293AE4}" destId="{B318D32F-2A79-41BC-BC01-76D55C8C5C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35A98E-05C9-483E-8482-1F6CC701FC76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F78F4C7-AF4B-4782-A6A1-F6D9609896A7}">
      <dgm:prSet/>
      <dgm:spPr/>
      <dgm:t>
        <a:bodyPr/>
        <a:lstStyle/>
        <a:p>
          <a:r>
            <a:rPr lang="en-US"/>
            <a:t>Category Analyses</a:t>
          </a:r>
        </a:p>
      </dgm:t>
    </dgm:pt>
    <dgm:pt modelId="{C3C2B563-8524-4338-9BC7-1E801552EDBF}" type="parTrans" cxnId="{D4CEB6CA-BFF5-4F7B-BA89-972E53FF679B}">
      <dgm:prSet/>
      <dgm:spPr/>
      <dgm:t>
        <a:bodyPr/>
        <a:lstStyle/>
        <a:p>
          <a:endParaRPr lang="nl-NL"/>
        </a:p>
      </dgm:t>
    </dgm:pt>
    <dgm:pt modelId="{AB4861FC-ADBA-47FD-AF96-242B644B9310}" type="sibTrans" cxnId="{D4CEB6CA-BFF5-4F7B-BA89-972E53FF679B}">
      <dgm:prSet phldrT="01" phldr="0"/>
      <dgm:spPr/>
      <dgm:t>
        <a:bodyPr/>
        <a:lstStyle/>
        <a:p>
          <a:r>
            <a:rPr lang="nl-NL"/>
            <a:t>01</a:t>
          </a:r>
        </a:p>
      </dgm:t>
    </dgm:pt>
    <dgm:pt modelId="{53DB7909-F028-408C-8D19-27E63CEA30D2}">
      <dgm:prSet/>
      <dgm:spPr/>
      <dgm:t>
        <a:bodyPr/>
        <a:lstStyle/>
        <a:p>
          <a:r>
            <a:rPr lang="en-US"/>
            <a:t>Needs data preparation</a:t>
          </a:r>
        </a:p>
      </dgm:t>
    </dgm:pt>
    <dgm:pt modelId="{9566EB85-957B-4830-971A-527DA0C9EF32}" type="sibTrans" cxnId="{6D7AF899-9481-40E5-90D8-93BC6EBB0035}">
      <dgm:prSet phldrT="02" phldr="0"/>
      <dgm:spPr/>
      <dgm:t>
        <a:bodyPr/>
        <a:lstStyle/>
        <a:p>
          <a:endParaRPr lang="LID4096"/>
        </a:p>
      </dgm:t>
    </dgm:pt>
    <dgm:pt modelId="{C5C36B87-960B-4AB7-AB27-D23BDF0050EB}" type="parTrans" cxnId="{6D7AF899-9481-40E5-90D8-93BC6EBB0035}">
      <dgm:prSet/>
      <dgm:spPr/>
      <dgm:t>
        <a:bodyPr/>
        <a:lstStyle/>
        <a:p>
          <a:endParaRPr lang="en-US"/>
        </a:p>
      </dgm:t>
    </dgm:pt>
    <dgm:pt modelId="{2BC880AF-C7A8-4B0F-BA6E-F59E92948EA4}">
      <dgm:prSet phldrT="[Text]"/>
      <dgm:spPr/>
      <dgm:t>
        <a:bodyPr/>
        <a:lstStyle/>
        <a:p>
          <a:r>
            <a:rPr lang="en-US" sz="3400"/>
            <a:t>Code cleaning</a:t>
          </a:r>
        </a:p>
      </dgm:t>
    </dgm:pt>
    <dgm:pt modelId="{3B0FB7BB-103D-49B3-9E10-5D9E21318CF5}" type="parTrans" cxnId="{78DE4B95-9183-4D2E-82FB-9372EDFE7CED}">
      <dgm:prSet/>
      <dgm:spPr/>
    </dgm:pt>
    <dgm:pt modelId="{215E151B-496F-4BFC-B90B-C30EBA3A7A35}" type="sibTrans" cxnId="{78DE4B95-9183-4D2E-82FB-9372EDFE7CE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37E2AD4-0D5C-4974-BD44-6CFB3558F892}">
      <dgm:prSet phldrT="[Text]"/>
      <dgm:spPr/>
      <dgm:t>
        <a:bodyPr/>
        <a:lstStyle/>
        <a:p>
          <a:r>
            <a:rPr lang="en-US" sz="2600"/>
            <a:t>Improved reusability</a:t>
          </a:r>
        </a:p>
      </dgm:t>
    </dgm:pt>
    <dgm:pt modelId="{74CA31F1-630F-49E8-AF70-AB0F9BE00F83}" type="parTrans" cxnId="{923B8AA1-BE8D-4125-928B-22ED19AF2DEC}">
      <dgm:prSet/>
      <dgm:spPr/>
    </dgm:pt>
    <dgm:pt modelId="{F593E7C7-9E8E-41F2-B79D-B4BAE629A7C7}" type="sibTrans" cxnId="{923B8AA1-BE8D-4125-928B-22ED19AF2DEC}">
      <dgm:prSet phldrT="04" phldr="0"/>
      <dgm:spPr/>
    </dgm:pt>
    <dgm:pt modelId="{AE184F7B-A583-4A8D-9D16-AA7BDF4F6D59}">
      <dgm:prSet phldrT="[Text]"/>
      <dgm:spPr/>
      <dgm:t>
        <a:bodyPr/>
        <a:lstStyle/>
        <a:p>
          <a:r>
            <a:rPr lang="en-US" sz="2600"/>
            <a:t>Improved understanding</a:t>
          </a:r>
        </a:p>
      </dgm:t>
    </dgm:pt>
    <dgm:pt modelId="{6EA8A99C-04BE-41A0-9B96-343E47B3C82B}" type="parTrans" cxnId="{A32CA09B-C15F-48F7-8BFF-0023937834FA}">
      <dgm:prSet/>
      <dgm:spPr/>
    </dgm:pt>
    <dgm:pt modelId="{BCAD783C-7D39-4B08-A897-BC9F84BB786A}" type="sibTrans" cxnId="{A32CA09B-C15F-48F7-8BFF-0023937834FA}">
      <dgm:prSet/>
      <dgm:spPr/>
    </dgm:pt>
    <dgm:pt modelId="{6DD4546D-2994-469D-B470-BE5023C6B521}" type="pres">
      <dgm:prSet presAssocID="{0435A98E-05C9-483E-8482-1F6CC701FC76}" presName="Name0" presStyleCnt="0">
        <dgm:presLayoutVars>
          <dgm:animLvl val="lvl"/>
          <dgm:resizeHandles val="exact"/>
        </dgm:presLayoutVars>
      </dgm:prSet>
      <dgm:spPr/>
    </dgm:pt>
    <dgm:pt modelId="{6CCF04AA-56A0-4329-A168-F00B0B612DE3}" type="pres">
      <dgm:prSet presAssocID="{EF78F4C7-AF4B-4782-A6A1-F6D9609896A7}" presName="compositeNode" presStyleCnt="0">
        <dgm:presLayoutVars>
          <dgm:bulletEnabled val="1"/>
        </dgm:presLayoutVars>
      </dgm:prSet>
      <dgm:spPr/>
    </dgm:pt>
    <dgm:pt modelId="{DFD2C860-FBBA-4464-BF6D-0A9F824D7240}" type="pres">
      <dgm:prSet presAssocID="{EF78F4C7-AF4B-4782-A6A1-F6D9609896A7}" presName="bgRect" presStyleLbl="alignNode1" presStyleIdx="0" presStyleCnt="2"/>
      <dgm:spPr/>
    </dgm:pt>
    <dgm:pt modelId="{3BB4B224-B37C-4F05-B0B6-AE46AB9F5F2E}" type="pres">
      <dgm:prSet presAssocID="{AB4861FC-ADBA-47FD-AF96-242B644B931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D57A4919-362F-437A-9822-94491E6018B5}" type="pres">
      <dgm:prSet presAssocID="{EF78F4C7-AF4B-4782-A6A1-F6D9609896A7}" presName="nodeRect" presStyleLbl="alignNode1" presStyleIdx="0" presStyleCnt="2">
        <dgm:presLayoutVars>
          <dgm:bulletEnabled val="1"/>
        </dgm:presLayoutVars>
      </dgm:prSet>
      <dgm:spPr/>
    </dgm:pt>
    <dgm:pt modelId="{48BB1CA8-82B2-4277-AEEA-77C20E5E82B4}" type="pres">
      <dgm:prSet presAssocID="{AB4861FC-ADBA-47FD-AF96-242B644B9310}" presName="sibTrans" presStyleCnt="0"/>
      <dgm:spPr/>
    </dgm:pt>
    <dgm:pt modelId="{785079AC-5377-419B-A168-3DF797FB614D}" type="pres">
      <dgm:prSet presAssocID="{2BC880AF-C7A8-4B0F-BA6E-F59E92948EA4}" presName="compositeNode" presStyleCnt="0">
        <dgm:presLayoutVars>
          <dgm:bulletEnabled val="1"/>
        </dgm:presLayoutVars>
      </dgm:prSet>
      <dgm:spPr/>
    </dgm:pt>
    <dgm:pt modelId="{81FE6520-F05E-43C6-813E-619F416EDB4F}" type="pres">
      <dgm:prSet presAssocID="{2BC880AF-C7A8-4B0F-BA6E-F59E92948EA4}" presName="bgRect" presStyleLbl="alignNode1" presStyleIdx="1" presStyleCnt="2"/>
      <dgm:spPr/>
    </dgm:pt>
    <dgm:pt modelId="{F341CE9D-4C4D-47B3-9D37-A9021BFBCFDE}" type="pres">
      <dgm:prSet presAssocID="{215E151B-496F-4BFC-B90B-C30EBA3A7A35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461C2A81-DF3D-4702-A4E5-D284964EDBFA}" type="pres">
      <dgm:prSet presAssocID="{2BC880AF-C7A8-4B0F-BA6E-F59E92948EA4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77419C4E-B855-42F8-B0A4-D028C28DD538}" type="presOf" srcId="{F37E2AD4-0D5C-4974-BD44-6CFB3558F892}" destId="{461C2A81-DF3D-4702-A4E5-D284964EDBFA}" srcOrd="0" destOrd="1" presId="urn:microsoft.com/office/officeart/2016/7/layout/LinearBlockProcessNumbered"/>
    <dgm:cxn modelId="{60E0065A-2A68-436F-9CF0-900300D244BE}" type="presOf" srcId="{AB4861FC-ADBA-47FD-AF96-242B644B9310}" destId="{3BB4B224-B37C-4F05-B0B6-AE46AB9F5F2E}" srcOrd="0" destOrd="0" presId="urn:microsoft.com/office/officeart/2016/7/layout/LinearBlockProcessNumbered"/>
    <dgm:cxn modelId="{DCB5618E-90BA-4D62-8E37-7C90751496FF}" type="presOf" srcId="{215E151B-496F-4BFC-B90B-C30EBA3A7A35}" destId="{F341CE9D-4C4D-47B3-9D37-A9021BFBCFDE}" srcOrd="0" destOrd="0" presId="urn:microsoft.com/office/officeart/2016/7/layout/LinearBlockProcessNumbered"/>
    <dgm:cxn modelId="{C322DF8F-7107-467E-8944-F5EC5CE88B32}" type="presOf" srcId="{0435A98E-05C9-483E-8482-1F6CC701FC76}" destId="{6DD4546D-2994-469D-B470-BE5023C6B521}" srcOrd="0" destOrd="0" presId="urn:microsoft.com/office/officeart/2016/7/layout/LinearBlockProcessNumbered"/>
    <dgm:cxn modelId="{EF4DAC90-C7AF-4E73-B00E-F3B184DD91C7}" type="presOf" srcId="{2BC880AF-C7A8-4B0F-BA6E-F59E92948EA4}" destId="{461C2A81-DF3D-4702-A4E5-D284964EDBFA}" srcOrd="1" destOrd="0" presId="urn:microsoft.com/office/officeart/2016/7/layout/LinearBlockProcessNumbered"/>
    <dgm:cxn modelId="{C813FA93-3C96-45B8-9FF4-7E99258245A2}" type="presOf" srcId="{53DB7909-F028-408C-8D19-27E63CEA30D2}" destId="{D57A4919-362F-437A-9822-94491E6018B5}" srcOrd="0" destOrd="1" presId="urn:microsoft.com/office/officeart/2016/7/layout/LinearBlockProcessNumbered"/>
    <dgm:cxn modelId="{78DE4B95-9183-4D2E-82FB-9372EDFE7CED}" srcId="{0435A98E-05C9-483E-8482-1F6CC701FC76}" destId="{2BC880AF-C7A8-4B0F-BA6E-F59E92948EA4}" srcOrd="1" destOrd="0" parTransId="{3B0FB7BB-103D-49B3-9E10-5D9E21318CF5}" sibTransId="{215E151B-496F-4BFC-B90B-C30EBA3A7A35}"/>
    <dgm:cxn modelId="{6D7AF899-9481-40E5-90D8-93BC6EBB0035}" srcId="{EF78F4C7-AF4B-4782-A6A1-F6D9609896A7}" destId="{53DB7909-F028-408C-8D19-27E63CEA30D2}" srcOrd="0" destOrd="0" parTransId="{C5C36B87-960B-4AB7-AB27-D23BDF0050EB}" sibTransId="{9566EB85-957B-4830-971A-527DA0C9EF32}"/>
    <dgm:cxn modelId="{A32CA09B-C15F-48F7-8BFF-0023937834FA}" srcId="{2BC880AF-C7A8-4B0F-BA6E-F59E92948EA4}" destId="{AE184F7B-A583-4A8D-9D16-AA7BDF4F6D59}" srcOrd="1" destOrd="0" parTransId="{6EA8A99C-04BE-41A0-9B96-343E47B3C82B}" sibTransId="{BCAD783C-7D39-4B08-A897-BC9F84BB786A}"/>
    <dgm:cxn modelId="{923B8AA1-BE8D-4125-928B-22ED19AF2DEC}" srcId="{2BC880AF-C7A8-4B0F-BA6E-F59E92948EA4}" destId="{F37E2AD4-0D5C-4974-BD44-6CFB3558F892}" srcOrd="0" destOrd="0" parTransId="{74CA31F1-630F-49E8-AF70-AB0F9BE00F83}" sibTransId="{F593E7C7-9E8E-41F2-B79D-B4BAE629A7C7}"/>
    <dgm:cxn modelId="{B48FF7B9-9233-457C-8CD7-1AB9F3821D5F}" type="presOf" srcId="{EF78F4C7-AF4B-4782-A6A1-F6D9609896A7}" destId="{DFD2C860-FBBA-4464-BF6D-0A9F824D7240}" srcOrd="0" destOrd="0" presId="urn:microsoft.com/office/officeart/2016/7/layout/LinearBlockProcessNumbered"/>
    <dgm:cxn modelId="{D4CEB6CA-BFF5-4F7B-BA89-972E53FF679B}" srcId="{0435A98E-05C9-483E-8482-1F6CC701FC76}" destId="{EF78F4C7-AF4B-4782-A6A1-F6D9609896A7}" srcOrd="0" destOrd="0" parTransId="{C3C2B563-8524-4338-9BC7-1E801552EDBF}" sibTransId="{AB4861FC-ADBA-47FD-AF96-242B644B9310}"/>
    <dgm:cxn modelId="{844021CC-C8F8-422D-8F29-FADECE4E3B9C}" type="presOf" srcId="{EF78F4C7-AF4B-4782-A6A1-F6D9609896A7}" destId="{D57A4919-362F-437A-9822-94491E6018B5}" srcOrd="1" destOrd="0" presId="urn:microsoft.com/office/officeart/2016/7/layout/LinearBlockProcessNumbered"/>
    <dgm:cxn modelId="{EAC729D3-BE84-4C52-9B57-3CD963FB5C68}" type="presOf" srcId="{AE184F7B-A583-4A8D-9D16-AA7BDF4F6D59}" destId="{461C2A81-DF3D-4702-A4E5-D284964EDBFA}" srcOrd="0" destOrd="2" presId="urn:microsoft.com/office/officeart/2016/7/layout/LinearBlockProcessNumbered"/>
    <dgm:cxn modelId="{3BE540E0-DCFB-4104-8AD0-B8695D4B1E11}" type="presOf" srcId="{2BC880AF-C7A8-4B0F-BA6E-F59E92948EA4}" destId="{81FE6520-F05E-43C6-813E-619F416EDB4F}" srcOrd="0" destOrd="0" presId="urn:microsoft.com/office/officeart/2016/7/layout/LinearBlockProcessNumbered"/>
    <dgm:cxn modelId="{EA908560-76DE-497B-9448-455D6AC4AEE6}" type="presParOf" srcId="{6DD4546D-2994-469D-B470-BE5023C6B521}" destId="{6CCF04AA-56A0-4329-A168-F00B0B612DE3}" srcOrd="0" destOrd="0" presId="urn:microsoft.com/office/officeart/2016/7/layout/LinearBlockProcessNumbered"/>
    <dgm:cxn modelId="{8CB2D7ED-1EB2-411F-94D1-92A4A6C0B927}" type="presParOf" srcId="{6CCF04AA-56A0-4329-A168-F00B0B612DE3}" destId="{DFD2C860-FBBA-4464-BF6D-0A9F824D7240}" srcOrd="0" destOrd="0" presId="urn:microsoft.com/office/officeart/2016/7/layout/LinearBlockProcessNumbered"/>
    <dgm:cxn modelId="{BAF51C7F-FA63-4D9E-ACC3-C11476C4B480}" type="presParOf" srcId="{6CCF04AA-56A0-4329-A168-F00B0B612DE3}" destId="{3BB4B224-B37C-4F05-B0B6-AE46AB9F5F2E}" srcOrd="1" destOrd="0" presId="urn:microsoft.com/office/officeart/2016/7/layout/LinearBlockProcessNumbered"/>
    <dgm:cxn modelId="{F5CC094D-FAA5-4A5B-931D-E6089C1E5B1B}" type="presParOf" srcId="{6CCF04AA-56A0-4329-A168-F00B0B612DE3}" destId="{D57A4919-362F-437A-9822-94491E6018B5}" srcOrd="2" destOrd="0" presId="urn:microsoft.com/office/officeart/2016/7/layout/LinearBlockProcessNumbered"/>
    <dgm:cxn modelId="{EAF3CC80-A028-4954-AC05-479AD9084A96}" type="presParOf" srcId="{6DD4546D-2994-469D-B470-BE5023C6B521}" destId="{48BB1CA8-82B2-4277-AEEA-77C20E5E82B4}" srcOrd="1" destOrd="0" presId="urn:microsoft.com/office/officeart/2016/7/layout/LinearBlockProcessNumbered"/>
    <dgm:cxn modelId="{D83E41A4-6F06-4A18-B6A1-092A89FA8DA8}" type="presParOf" srcId="{6DD4546D-2994-469D-B470-BE5023C6B521}" destId="{785079AC-5377-419B-A168-3DF797FB614D}" srcOrd="2" destOrd="0" presId="urn:microsoft.com/office/officeart/2016/7/layout/LinearBlockProcessNumbered"/>
    <dgm:cxn modelId="{27E90818-32D7-4CC2-8B63-7E2D0C21105C}" type="presParOf" srcId="{785079AC-5377-419B-A168-3DF797FB614D}" destId="{81FE6520-F05E-43C6-813E-619F416EDB4F}" srcOrd="0" destOrd="0" presId="urn:microsoft.com/office/officeart/2016/7/layout/LinearBlockProcessNumbered"/>
    <dgm:cxn modelId="{015DB9CC-D5F7-4F7F-81C1-D1DEF552466C}" type="presParOf" srcId="{785079AC-5377-419B-A168-3DF797FB614D}" destId="{F341CE9D-4C4D-47B3-9D37-A9021BFBCFDE}" srcOrd="1" destOrd="0" presId="urn:microsoft.com/office/officeart/2016/7/layout/LinearBlockProcessNumbered"/>
    <dgm:cxn modelId="{1D3152A0-FE71-4951-A163-3A1617BEEEC4}" type="presParOf" srcId="{785079AC-5377-419B-A168-3DF797FB614D}" destId="{461C2A81-DF3D-4702-A4E5-D284964EDBF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EBE834-761B-4BD5-AFE0-DF9A2D41412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D186A84F-E137-47A6-8229-DAB9AAC231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3000">
              <a:solidFill>
                <a:schemeClr val="tx1"/>
              </a:solidFill>
              <a:latin typeface="Corbel"/>
            </a:rPr>
            <a:t>Generalization</a:t>
          </a:r>
        </a:p>
      </dgm:t>
    </dgm:pt>
    <dgm:pt modelId="{547C94E7-2FFB-42FC-841D-7D35770D4DC9}" type="parTrans" cxnId="{0A72D491-3181-4087-9BCF-B49D296A55DC}">
      <dgm:prSet/>
      <dgm:spPr/>
      <dgm:t>
        <a:bodyPr/>
        <a:lstStyle/>
        <a:p>
          <a:endParaRPr lang="en-US"/>
        </a:p>
      </dgm:t>
    </dgm:pt>
    <dgm:pt modelId="{4DFC1745-7327-45F6-9DBD-9DA2DD6670FB}" type="sibTrans" cxnId="{0A72D491-3181-4087-9BCF-B49D296A55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97D611-E051-410D-B8B9-60552D5A1F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000000"/>
              </a:solidFill>
            </a:rPr>
            <a:t>Lemmatization</a:t>
          </a:r>
          <a:endParaRPr lang="en-US"/>
        </a:p>
      </dgm:t>
    </dgm:pt>
    <dgm:pt modelId="{B79A1FF6-070F-40E9-A286-882D3616D32C}" type="parTrans" cxnId="{B62C5EDE-BC01-47C8-B46E-986618CFFC25}">
      <dgm:prSet/>
      <dgm:spPr/>
      <dgm:t>
        <a:bodyPr/>
        <a:lstStyle/>
        <a:p>
          <a:endParaRPr lang="en-US"/>
        </a:p>
      </dgm:t>
    </dgm:pt>
    <dgm:pt modelId="{96E601B1-30DE-4A25-9593-AF438BB937CE}" type="sibTrans" cxnId="{B62C5EDE-BC01-47C8-B46E-986618CFFC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3D78580-59BC-4584-BD73-DC08338A99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000000"/>
              </a:solidFill>
            </a:rPr>
            <a:t>Stopwords</a:t>
          </a:r>
          <a:endParaRPr lang="en-US" sz="3000">
            <a:latin typeface="Corbel"/>
          </a:endParaRPr>
        </a:p>
      </dgm:t>
    </dgm:pt>
    <dgm:pt modelId="{5628562C-68F4-4277-BFF2-5ED125E66209}" type="parTrans" cxnId="{98D1B030-D35E-438B-8E0F-87D40198567D}">
      <dgm:prSet/>
      <dgm:spPr/>
      <dgm:t>
        <a:bodyPr/>
        <a:lstStyle/>
        <a:p>
          <a:endParaRPr lang="LID4096"/>
        </a:p>
      </dgm:t>
    </dgm:pt>
    <dgm:pt modelId="{13FF0784-FB62-4158-8439-D02C00436839}" type="sibTrans" cxnId="{98D1B030-D35E-438B-8E0F-87D4019856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C42E04-E1B2-4556-9652-6C85F29F2209}" type="pres">
      <dgm:prSet presAssocID="{5EEBE834-761B-4BD5-AFE0-DF9A2D414127}" presName="root" presStyleCnt="0">
        <dgm:presLayoutVars>
          <dgm:dir/>
          <dgm:resizeHandles val="exact"/>
        </dgm:presLayoutVars>
      </dgm:prSet>
      <dgm:spPr/>
    </dgm:pt>
    <dgm:pt modelId="{43A8B968-649D-4226-BD48-A7A0FE74CBB7}" type="pres">
      <dgm:prSet presAssocID="{5EEBE834-761B-4BD5-AFE0-DF9A2D414127}" presName="container" presStyleCnt="0">
        <dgm:presLayoutVars>
          <dgm:dir/>
          <dgm:resizeHandles val="exact"/>
        </dgm:presLayoutVars>
      </dgm:prSet>
      <dgm:spPr/>
    </dgm:pt>
    <dgm:pt modelId="{DD13CEE7-6028-48D5-89E8-B381B474E22A}" type="pres">
      <dgm:prSet presAssocID="{D186A84F-E137-47A6-8229-DAB9AAC231BE}" presName="compNode" presStyleCnt="0"/>
      <dgm:spPr/>
    </dgm:pt>
    <dgm:pt modelId="{6327EB36-B12C-4834-9F8A-A7B16C243348}" type="pres">
      <dgm:prSet presAssocID="{D186A84F-E137-47A6-8229-DAB9AAC231BE}" presName="iconBgRect" presStyleLbl="bgShp" presStyleIdx="0" presStyleCnt="3"/>
      <dgm:spPr/>
    </dgm:pt>
    <dgm:pt modelId="{1253D076-6431-4581-BE09-936409715AFD}" type="pres">
      <dgm:prSet presAssocID="{D186A84F-E137-47A6-8229-DAB9AAC231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951E028-2699-42BD-97D8-2591CA63E91A}" type="pres">
      <dgm:prSet presAssocID="{D186A84F-E137-47A6-8229-DAB9AAC231BE}" presName="spaceRect" presStyleCnt="0"/>
      <dgm:spPr/>
    </dgm:pt>
    <dgm:pt modelId="{220D3B9F-B436-4B14-B3D3-C7403D8FE363}" type="pres">
      <dgm:prSet presAssocID="{D186A84F-E137-47A6-8229-DAB9AAC231BE}" presName="textRect" presStyleLbl="revTx" presStyleIdx="0" presStyleCnt="3">
        <dgm:presLayoutVars>
          <dgm:chMax val="1"/>
          <dgm:chPref val="1"/>
        </dgm:presLayoutVars>
      </dgm:prSet>
      <dgm:spPr/>
    </dgm:pt>
    <dgm:pt modelId="{0D47E9FC-D266-41B6-B066-03DCCF8D1C9E}" type="pres">
      <dgm:prSet presAssocID="{4DFC1745-7327-45F6-9DBD-9DA2DD6670FB}" presName="sibTrans" presStyleLbl="sibTrans2D1" presStyleIdx="0" presStyleCnt="0"/>
      <dgm:spPr/>
    </dgm:pt>
    <dgm:pt modelId="{1ED4DBBC-A586-41F5-9349-1B9C594E47E8}" type="pres">
      <dgm:prSet presAssocID="{23D78580-59BC-4584-BD73-DC08338A99F3}" presName="compNode" presStyleCnt="0"/>
      <dgm:spPr/>
    </dgm:pt>
    <dgm:pt modelId="{119A1165-5561-4CE3-AC8C-50601987C5B7}" type="pres">
      <dgm:prSet presAssocID="{23D78580-59BC-4584-BD73-DC08338A99F3}" presName="iconBgRect" presStyleLbl="bgShp" presStyleIdx="1" presStyleCnt="3"/>
      <dgm:spPr/>
    </dgm:pt>
    <dgm:pt modelId="{8E5ABA8F-3031-4F56-B00C-67706D1E2813}" type="pres">
      <dgm:prSet presAssocID="{23D78580-59BC-4584-BD73-DC08338A99F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98976BD-CBDB-49E1-8374-88009C962728}" type="pres">
      <dgm:prSet presAssocID="{23D78580-59BC-4584-BD73-DC08338A99F3}" presName="spaceRect" presStyleCnt="0"/>
      <dgm:spPr/>
    </dgm:pt>
    <dgm:pt modelId="{0376F6AB-2CAF-486E-B68B-4039226F5124}" type="pres">
      <dgm:prSet presAssocID="{23D78580-59BC-4584-BD73-DC08338A99F3}" presName="textRect" presStyleLbl="revTx" presStyleIdx="1" presStyleCnt="3">
        <dgm:presLayoutVars>
          <dgm:chMax val="1"/>
          <dgm:chPref val="1"/>
        </dgm:presLayoutVars>
      </dgm:prSet>
      <dgm:spPr/>
    </dgm:pt>
    <dgm:pt modelId="{1DA37CFF-E7B2-41C7-98E8-452DBD43FA81}" type="pres">
      <dgm:prSet presAssocID="{13FF0784-FB62-4158-8439-D02C00436839}" presName="sibTrans" presStyleLbl="sibTrans2D1" presStyleIdx="0" presStyleCnt="0"/>
      <dgm:spPr/>
    </dgm:pt>
    <dgm:pt modelId="{9EF16D86-097F-4B96-BECE-FB16B9534BA0}" type="pres">
      <dgm:prSet presAssocID="{0097D611-E051-410D-B8B9-60552D5A1FF3}" presName="compNode" presStyleCnt="0"/>
      <dgm:spPr/>
    </dgm:pt>
    <dgm:pt modelId="{4D84692A-80E2-4C89-B803-B0DB7B46FD80}" type="pres">
      <dgm:prSet presAssocID="{0097D611-E051-410D-B8B9-60552D5A1FF3}" presName="iconBgRect" presStyleLbl="bgShp" presStyleIdx="2" presStyleCnt="3"/>
      <dgm:spPr/>
    </dgm:pt>
    <dgm:pt modelId="{6A594CED-164A-486F-A069-4ED4BF210A87}" type="pres">
      <dgm:prSet presAssocID="{0097D611-E051-410D-B8B9-60552D5A1F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65A4685-2947-42C9-9E6D-DB7CE6FBCDD6}" type="pres">
      <dgm:prSet presAssocID="{0097D611-E051-410D-B8B9-60552D5A1FF3}" presName="spaceRect" presStyleCnt="0"/>
      <dgm:spPr/>
    </dgm:pt>
    <dgm:pt modelId="{4B4634C9-88CE-416F-8B78-78C70F3BDE48}" type="pres">
      <dgm:prSet presAssocID="{0097D611-E051-410D-B8B9-60552D5A1F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FB87921-DB26-4BEF-BE83-7C65C072A786}" type="presOf" srcId="{0097D611-E051-410D-B8B9-60552D5A1FF3}" destId="{4B4634C9-88CE-416F-8B78-78C70F3BDE48}" srcOrd="0" destOrd="0" presId="urn:microsoft.com/office/officeart/2018/2/layout/IconCircleList"/>
    <dgm:cxn modelId="{98D1B030-D35E-438B-8E0F-87D40198567D}" srcId="{5EEBE834-761B-4BD5-AFE0-DF9A2D414127}" destId="{23D78580-59BC-4584-BD73-DC08338A99F3}" srcOrd="1" destOrd="0" parTransId="{5628562C-68F4-4277-BFF2-5ED125E66209}" sibTransId="{13FF0784-FB62-4158-8439-D02C00436839}"/>
    <dgm:cxn modelId="{BA10B453-3441-45EB-A79F-AEFA371C9A90}" type="presOf" srcId="{13FF0784-FB62-4158-8439-D02C00436839}" destId="{1DA37CFF-E7B2-41C7-98E8-452DBD43FA81}" srcOrd="0" destOrd="0" presId="urn:microsoft.com/office/officeart/2018/2/layout/IconCircleList"/>
    <dgm:cxn modelId="{81F3F786-E73E-48EF-8993-08324510BA07}" type="presOf" srcId="{4DFC1745-7327-45F6-9DBD-9DA2DD6670FB}" destId="{0D47E9FC-D266-41B6-B066-03DCCF8D1C9E}" srcOrd="0" destOrd="0" presId="urn:microsoft.com/office/officeart/2018/2/layout/IconCircleList"/>
    <dgm:cxn modelId="{0A72D491-3181-4087-9BCF-B49D296A55DC}" srcId="{5EEBE834-761B-4BD5-AFE0-DF9A2D414127}" destId="{D186A84F-E137-47A6-8229-DAB9AAC231BE}" srcOrd="0" destOrd="0" parTransId="{547C94E7-2FFB-42FC-841D-7D35770D4DC9}" sibTransId="{4DFC1745-7327-45F6-9DBD-9DA2DD6670FB}"/>
    <dgm:cxn modelId="{B62C5EDE-BC01-47C8-B46E-986618CFFC25}" srcId="{5EEBE834-761B-4BD5-AFE0-DF9A2D414127}" destId="{0097D611-E051-410D-B8B9-60552D5A1FF3}" srcOrd="2" destOrd="0" parTransId="{B79A1FF6-070F-40E9-A286-882D3616D32C}" sibTransId="{96E601B1-30DE-4A25-9593-AF438BB937CE}"/>
    <dgm:cxn modelId="{F61171E9-6FA8-49C1-BFCF-FD270DF92A18}" type="presOf" srcId="{D186A84F-E137-47A6-8229-DAB9AAC231BE}" destId="{220D3B9F-B436-4B14-B3D3-C7403D8FE363}" srcOrd="0" destOrd="0" presId="urn:microsoft.com/office/officeart/2018/2/layout/IconCircleList"/>
    <dgm:cxn modelId="{4D7EEFEE-96FB-4E2B-9EB1-54D738507871}" type="presOf" srcId="{5EEBE834-761B-4BD5-AFE0-DF9A2D414127}" destId="{02C42E04-E1B2-4556-9652-6C85F29F2209}" srcOrd="0" destOrd="0" presId="urn:microsoft.com/office/officeart/2018/2/layout/IconCircleList"/>
    <dgm:cxn modelId="{8EAAF9F7-2A5F-433F-8FB5-B8FDFD8D901D}" type="presOf" srcId="{23D78580-59BC-4584-BD73-DC08338A99F3}" destId="{0376F6AB-2CAF-486E-B68B-4039226F5124}" srcOrd="0" destOrd="0" presId="urn:microsoft.com/office/officeart/2018/2/layout/IconCircleList"/>
    <dgm:cxn modelId="{B57A582E-3D85-452B-8A77-116D374AD77F}" type="presParOf" srcId="{02C42E04-E1B2-4556-9652-6C85F29F2209}" destId="{43A8B968-649D-4226-BD48-A7A0FE74CBB7}" srcOrd="0" destOrd="0" presId="urn:microsoft.com/office/officeart/2018/2/layout/IconCircleList"/>
    <dgm:cxn modelId="{5CAE3477-8130-41EE-B21C-9FAB792F7AE6}" type="presParOf" srcId="{43A8B968-649D-4226-BD48-A7A0FE74CBB7}" destId="{DD13CEE7-6028-48D5-89E8-B381B474E22A}" srcOrd="0" destOrd="0" presId="urn:microsoft.com/office/officeart/2018/2/layout/IconCircleList"/>
    <dgm:cxn modelId="{672F7A61-7237-41B5-8507-BD50368895D4}" type="presParOf" srcId="{DD13CEE7-6028-48D5-89E8-B381B474E22A}" destId="{6327EB36-B12C-4834-9F8A-A7B16C243348}" srcOrd="0" destOrd="0" presId="urn:microsoft.com/office/officeart/2018/2/layout/IconCircleList"/>
    <dgm:cxn modelId="{3397D982-0159-46BB-BC24-F21E51D18171}" type="presParOf" srcId="{DD13CEE7-6028-48D5-89E8-B381B474E22A}" destId="{1253D076-6431-4581-BE09-936409715AFD}" srcOrd="1" destOrd="0" presId="urn:microsoft.com/office/officeart/2018/2/layout/IconCircleList"/>
    <dgm:cxn modelId="{0E67064F-6426-40CB-A961-9C26FAF54D3A}" type="presParOf" srcId="{DD13CEE7-6028-48D5-89E8-B381B474E22A}" destId="{E951E028-2699-42BD-97D8-2591CA63E91A}" srcOrd="2" destOrd="0" presId="urn:microsoft.com/office/officeart/2018/2/layout/IconCircleList"/>
    <dgm:cxn modelId="{E53ECA1B-120F-460D-A46A-997E0E9B16C4}" type="presParOf" srcId="{DD13CEE7-6028-48D5-89E8-B381B474E22A}" destId="{220D3B9F-B436-4B14-B3D3-C7403D8FE363}" srcOrd="3" destOrd="0" presId="urn:microsoft.com/office/officeart/2018/2/layout/IconCircleList"/>
    <dgm:cxn modelId="{5EA4BFB7-4C27-41E8-B884-2438837F8A78}" type="presParOf" srcId="{43A8B968-649D-4226-BD48-A7A0FE74CBB7}" destId="{0D47E9FC-D266-41B6-B066-03DCCF8D1C9E}" srcOrd="1" destOrd="0" presId="urn:microsoft.com/office/officeart/2018/2/layout/IconCircleList"/>
    <dgm:cxn modelId="{D41659E0-3F9B-46AB-8A39-39AE341B338C}" type="presParOf" srcId="{43A8B968-649D-4226-BD48-A7A0FE74CBB7}" destId="{1ED4DBBC-A586-41F5-9349-1B9C594E47E8}" srcOrd="2" destOrd="0" presId="urn:microsoft.com/office/officeart/2018/2/layout/IconCircleList"/>
    <dgm:cxn modelId="{196A1C10-6438-43F5-AB94-A40D07F82A73}" type="presParOf" srcId="{1ED4DBBC-A586-41F5-9349-1B9C594E47E8}" destId="{119A1165-5561-4CE3-AC8C-50601987C5B7}" srcOrd="0" destOrd="0" presId="urn:microsoft.com/office/officeart/2018/2/layout/IconCircleList"/>
    <dgm:cxn modelId="{9DCE0B9D-BCFC-468F-8BE9-46F352EEFF14}" type="presParOf" srcId="{1ED4DBBC-A586-41F5-9349-1B9C594E47E8}" destId="{8E5ABA8F-3031-4F56-B00C-67706D1E2813}" srcOrd="1" destOrd="0" presId="urn:microsoft.com/office/officeart/2018/2/layout/IconCircleList"/>
    <dgm:cxn modelId="{93A5F772-8DC9-4119-A75B-A797F4858FC0}" type="presParOf" srcId="{1ED4DBBC-A586-41F5-9349-1B9C594E47E8}" destId="{298976BD-CBDB-49E1-8374-88009C962728}" srcOrd="2" destOrd="0" presId="urn:microsoft.com/office/officeart/2018/2/layout/IconCircleList"/>
    <dgm:cxn modelId="{D6F00D20-6B66-4B5C-A37D-8A425DCE2004}" type="presParOf" srcId="{1ED4DBBC-A586-41F5-9349-1B9C594E47E8}" destId="{0376F6AB-2CAF-486E-B68B-4039226F5124}" srcOrd="3" destOrd="0" presId="urn:microsoft.com/office/officeart/2018/2/layout/IconCircleList"/>
    <dgm:cxn modelId="{7EB4149A-8777-4044-B054-AE4C2AF05400}" type="presParOf" srcId="{43A8B968-649D-4226-BD48-A7A0FE74CBB7}" destId="{1DA37CFF-E7B2-41C7-98E8-452DBD43FA81}" srcOrd="3" destOrd="0" presId="urn:microsoft.com/office/officeart/2018/2/layout/IconCircleList"/>
    <dgm:cxn modelId="{AA6B26D0-CFC1-4814-8871-9A56BE427A27}" type="presParOf" srcId="{43A8B968-649D-4226-BD48-A7A0FE74CBB7}" destId="{9EF16D86-097F-4B96-BECE-FB16B9534BA0}" srcOrd="4" destOrd="0" presId="urn:microsoft.com/office/officeart/2018/2/layout/IconCircleList"/>
    <dgm:cxn modelId="{8C7E220A-F7EC-4861-A083-9AC10D9BCE1A}" type="presParOf" srcId="{9EF16D86-097F-4B96-BECE-FB16B9534BA0}" destId="{4D84692A-80E2-4C89-B803-B0DB7B46FD80}" srcOrd="0" destOrd="0" presId="urn:microsoft.com/office/officeart/2018/2/layout/IconCircleList"/>
    <dgm:cxn modelId="{13D3A9EE-BADA-4E3D-92DE-A3AC7055AD2D}" type="presParOf" srcId="{9EF16D86-097F-4B96-BECE-FB16B9534BA0}" destId="{6A594CED-164A-486F-A069-4ED4BF210A87}" srcOrd="1" destOrd="0" presId="urn:microsoft.com/office/officeart/2018/2/layout/IconCircleList"/>
    <dgm:cxn modelId="{E39BC94A-19B6-42D5-A5EA-307D2C7C3EDF}" type="presParOf" srcId="{9EF16D86-097F-4B96-BECE-FB16B9534BA0}" destId="{265A4685-2947-42C9-9E6D-DB7CE6FBCDD6}" srcOrd="2" destOrd="0" presId="urn:microsoft.com/office/officeart/2018/2/layout/IconCircleList"/>
    <dgm:cxn modelId="{161167F5-DC89-4065-A3CC-FA0902A2905A}" type="presParOf" srcId="{9EF16D86-097F-4B96-BECE-FB16B9534BA0}" destId="{4B4634C9-88CE-416F-8B78-78C70F3BDE4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EBE834-761B-4BD5-AFE0-DF9A2D41412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186A84F-E137-47A6-8229-DAB9AAC231B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orbel"/>
            </a:rPr>
            <a:t>Dense vectors of real numbers, one per word in your vocabulary</a:t>
          </a:r>
          <a:endParaRPr lang="en-US" sz="3000" cap="all">
            <a:solidFill>
              <a:srgbClr val="010000"/>
            </a:solidFill>
            <a:latin typeface="Corbel"/>
          </a:endParaRPr>
        </a:p>
      </dgm:t>
    </dgm:pt>
    <dgm:pt modelId="{547C94E7-2FFB-42FC-841D-7D35770D4DC9}" type="parTrans" cxnId="{0A72D491-3181-4087-9BCF-B49D296A55DC}">
      <dgm:prSet/>
      <dgm:spPr/>
      <dgm:t>
        <a:bodyPr/>
        <a:lstStyle/>
        <a:p>
          <a:endParaRPr lang="en-US"/>
        </a:p>
      </dgm:t>
    </dgm:pt>
    <dgm:pt modelId="{4DFC1745-7327-45F6-9DBD-9DA2DD6670FB}" type="sibTrans" cxnId="{0A72D491-3181-4087-9BCF-B49D296A55DC}">
      <dgm:prSet/>
      <dgm:spPr/>
      <dgm:t>
        <a:bodyPr/>
        <a:lstStyle/>
        <a:p>
          <a:endParaRPr lang="en-US"/>
        </a:p>
      </dgm:t>
    </dgm:pt>
    <dgm:pt modelId="{0097D611-E051-410D-B8B9-60552D5A1F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Pre-trained from Wikipedia</a:t>
          </a:r>
        </a:p>
      </dgm:t>
    </dgm:pt>
    <dgm:pt modelId="{B79A1FF6-070F-40E9-A286-882D3616D32C}" type="parTrans" cxnId="{B62C5EDE-BC01-47C8-B46E-986618CFFC25}">
      <dgm:prSet/>
      <dgm:spPr/>
      <dgm:t>
        <a:bodyPr/>
        <a:lstStyle/>
        <a:p>
          <a:endParaRPr lang="en-US"/>
        </a:p>
      </dgm:t>
    </dgm:pt>
    <dgm:pt modelId="{96E601B1-30DE-4A25-9593-AF438BB937CE}" type="sibTrans" cxnId="{B62C5EDE-BC01-47C8-B46E-986618CFFC25}">
      <dgm:prSet/>
      <dgm:spPr/>
      <dgm:t>
        <a:bodyPr/>
        <a:lstStyle/>
        <a:p>
          <a:endParaRPr lang="en-US"/>
        </a:p>
      </dgm:t>
    </dgm:pt>
    <dgm:pt modelId="{23D78580-59BC-4584-BD73-DC08338A99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orbel" panose="020B0503020204020204"/>
            </a:rPr>
            <a:t>Distributional hypothesis</a:t>
          </a:r>
        </a:p>
      </dgm:t>
    </dgm:pt>
    <dgm:pt modelId="{5628562C-68F4-4277-BFF2-5ED125E66209}" type="parTrans" cxnId="{98D1B030-D35E-438B-8E0F-87D40198567D}">
      <dgm:prSet/>
      <dgm:spPr/>
      <dgm:t>
        <a:bodyPr/>
        <a:lstStyle/>
        <a:p>
          <a:endParaRPr lang="LID4096"/>
        </a:p>
      </dgm:t>
    </dgm:pt>
    <dgm:pt modelId="{13FF0784-FB62-4158-8439-D02C00436839}" type="sibTrans" cxnId="{98D1B030-D35E-438B-8E0F-87D40198567D}">
      <dgm:prSet/>
      <dgm:spPr/>
      <dgm:t>
        <a:bodyPr/>
        <a:lstStyle/>
        <a:p>
          <a:endParaRPr lang="en-US"/>
        </a:p>
      </dgm:t>
    </dgm:pt>
    <dgm:pt modelId="{7B9D4D28-66D4-4065-8F0F-6D82725E575B}" type="pres">
      <dgm:prSet presAssocID="{5EEBE834-761B-4BD5-AFE0-DF9A2D414127}" presName="root" presStyleCnt="0">
        <dgm:presLayoutVars>
          <dgm:dir/>
          <dgm:resizeHandles val="exact"/>
        </dgm:presLayoutVars>
      </dgm:prSet>
      <dgm:spPr/>
    </dgm:pt>
    <dgm:pt modelId="{18B9650C-B602-45C0-A839-B10101D8928A}" type="pres">
      <dgm:prSet presAssocID="{D186A84F-E137-47A6-8229-DAB9AAC231BE}" presName="compNode" presStyleCnt="0"/>
      <dgm:spPr/>
    </dgm:pt>
    <dgm:pt modelId="{D7182602-8C1D-4F0B-9B58-AF1EFA98BE22}" type="pres">
      <dgm:prSet presAssocID="{D186A84F-E137-47A6-8229-DAB9AAC231BE}" presName="iconBgRect" presStyleLbl="bgShp" presStyleIdx="0" presStyleCnt="3"/>
      <dgm:spPr>
        <a:solidFill>
          <a:schemeClr val="accent1"/>
        </a:solidFill>
      </dgm:spPr>
    </dgm:pt>
    <dgm:pt modelId="{5F784216-FA4A-484F-A0FC-65923DED2BD6}" type="pres">
      <dgm:prSet presAssocID="{D186A84F-E137-47A6-8229-DAB9AAC231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7E093D3-828A-4284-8383-A01AC84F1984}" type="pres">
      <dgm:prSet presAssocID="{D186A84F-E137-47A6-8229-DAB9AAC231BE}" presName="spaceRect" presStyleCnt="0"/>
      <dgm:spPr/>
    </dgm:pt>
    <dgm:pt modelId="{C1C50698-D825-434C-9463-20F020F4DA21}" type="pres">
      <dgm:prSet presAssocID="{D186A84F-E137-47A6-8229-DAB9AAC231BE}" presName="textRect" presStyleLbl="revTx" presStyleIdx="0" presStyleCnt="3">
        <dgm:presLayoutVars>
          <dgm:chMax val="1"/>
          <dgm:chPref val="1"/>
        </dgm:presLayoutVars>
      </dgm:prSet>
      <dgm:spPr/>
    </dgm:pt>
    <dgm:pt modelId="{5D672C3F-BAA3-413E-B352-08CACE80F118}" type="pres">
      <dgm:prSet presAssocID="{4DFC1745-7327-45F6-9DBD-9DA2DD6670FB}" presName="sibTrans" presStyleCnt="0"/>
      <dgm:spPr/>
    </dgm:pt>
    <dgm:pt modelId="{6289C76F-69A9-4BE0-AEAF-579E1FEAD804}" type="pres">
      <dgm:prSet presAssocID="{23D78580-59BC-4584-BD73-DC08338A99F3}" presName="compNode" presStyleCnt="0"/>
      <dgm:spPr/>
    </dgm:pt>
    <dgm:pt modelId="{44A0C1FF-19A0-4852-A929-A6D0E6274301}" type="pres">
      <dgm:prSet presAssocID="{23D78580-59BC-4584-BD73-DC08338A99F3}" presName="iconBgRect" presStyleLbl="bgShp" presStyleIdx="1" presStyleCnt="3"/>
      <dgm:spPr>
        <a:solidFill>
          <a:schemeClr val="accent6"/>
        </a:solidFill>
      </dgm:spPr>
    </dgm:pt>
    <dgm:pt modelId="{A280104E-1EEB-4C7F-90C8-0DFB1F8C457C}" type="pres">
      <dgm:prSet presAssocID="{23D78580-59BC-4584-BD73-DC08338A99F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1B7183B-7B5A-441F-A1FF-0BE8FBCD9A98}" type="pres">
      <dgm:prSet presAssocID="{23D78580-59BC-4584-BD73-DC08338A99F3}" presName="spaceRect" presStyleCnt="0"/>
      <dgm:spPr/>
    </dgm:pt>
    <dgm:pt modelId="{3140ABC1-BB01-4781-8153-AD468DF7AA22}" type="pres">
      <dgm:prSet presAssocID="{23D78580-59BC-4584-BD73-DC08338A99F3}" presName="textRect" presStyleLbl="revTx" presStyleIdx="1" presStyleCnt="3">
        <dgm:presLayoutVars>
          <dgm:chMax val="1"/>
          <dgm:chPref val="1"/>
        </dgm:presLayoutVars>
      </dgm:prSet>
      <dgm:spPr/>
    </dgm:pt>
    <dgm:pt modelId="{4786560E-BC8C-4935-A1C0-6B29620A5FD5}" type="pres">
      <dgm:prSet presAssocID="{13FF0784-FB62-4158-8439-D02C00436839}" presName="sibTrans" presStyleCnt="0"/>
      <dgm:spPr/>
    </dgm:pt>
    <dgm:pt modelId="{E9457190-305F-4925-BBC5-E21D0BF4A318}" type="pres">
      <dgm:prSet presAssocID="{0097D611-E051-410D-B8B9-60552D5A1FF3}" presName="compNode" presStyleCnt="0"/>
      <dgm:spPr/>
    </dgm:pt>
    <dgm:pt modelId="{2501E3BE-4516-4312-930E-2847425D32C3}" type="pres">
      <dgm:prSet presAssocID="{0097D611-E051-410D-B8B9-60552D5A1FF3}" presName="iconBgRect" presStyleLbl="bgShp" presStyleIdx="2" presStyleCnt="3"/>
      <dgm:spPr>
        <a:solidFill>
          <a:schemeClr val="accent4"/>
        </a:solidFill>
      </dgm:spPr>
    </dgm:pt>
    <dgm:pt modelId="{24C8BB1C-6021-4EE6-8C4D-45CAAB52029E}" type="pres">
      <dgm:prSet presAssocID="{0097D611-E051-410D-B8B9-60552D5A1F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1387B1A-869C-4D62-AFB1-8721F2E42399}" type="pres">
      <dgm:prSet presAssocID="{0097D611-E051-410D-B8B9-60552D5A1FF3}" presName="spaceRect" presStyleCnt="0"/>
      <dgm:spPr/>
    </dgm:pt>
    <dgm:pt modelId="{4500DCBF-3AC6-4FE9-8B01-4D78326F1E0E}" type="pres">
      <dgm:prSet presAssocID="{0097D611-E051-410D-B8B9-60552D5A1F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304F91D-B682-48BA-B848-FC6302B8BCF5}" type="presOf" srcId="{D186A84F-E137-47A6-8229-DAB9AAC231BE}" destId="{C1C50698-D825-434C-9463-20F020F4DA21}" srcOrd="0" destOrd="0" presId="urn:microsoft.com/office/officeart/2018/5/layout/IconCircleLabelList"/>
    <dgm:cxn modelId="{B53FB724-9D68-426A-BF93-3ACA0C08F96D}" type="presOf" srcId="{5EEBE834-761B-4BD5-AFE0-DF9A2D414127}" destId="{7B9D4D28-66D4-4065-8F0F-6D82725E575B}" srcOrd="0" destOrd="0" presId="urn:microsoft.com/office/officeart/2018/5/layout/IconCircleLabelList"/>
    <dgm:cxn modelId="{F9B6A228-FEFA-4B65-B1D0-D89A7C124B37}" type="presOf" srcId="{23D78580-59BC-4584-BD73-DC08338A99F3}" destId="{3140ABC1-BB01-4781-8153-AD468DF7AA22}" srcOrd="0" destOrd="0" presId="urn:microsoft.com/office/officeart/2018/5/layout/IconCircleLabelList"/>
    <dgm:cxn modelId="{98D1B030-D35E-438B-8E0F-87D40198567D}" srcId="{5EEBE834-761B-4BD5-AFE0-DF9A2D414127}" destId="{23D78580-59BC-4584-BD73-DC08338A99F3}" srcOrd="1" destOrd="0" parTransId="{5628562C-68F4-4277-BFF2-5ED125E66209}" sibTransId="{13FF0784-FB62-4158-8439-D02C00436839}"/>
    <dgm:cxn modelId="{A7C11264-2AC0-40F5-A3B2-91E29DEE7F4B}" type="presOf" srcId="{0097D611-E051-410D-B8B9-60552D5A1FF3}" destId="{4500DCBF-3AC6-4FE9-8B01-4D78326F1E0E}" srcOrd="0" destOrd="0" presId="urn:microsoft.com/office/officeart/2018/5/layout/IconCircleLabelList"/>
    <dgm:cxn modelId="{0A72D491-3181-4087-9BCF-B49D296A55DC}" srcId="{5EEBE834-761B-4BD5-AFE0-DF9A2D414127}" destId="{D186A84F-E137-47A6-8229-DAB9AAC231BE}" srcOrd="0" destOrd="0" parTransId="{547C94E7-2FFB-42FC-841D-7D35770D4DC9}" sibTransId="{4DFC1745-7327-45F6-9DBD-9DA2DD6670FB}"/>
    <dgm:cxn modelId="{B62C5EDE-BC01-47C8-B46E-986618CFFC25}" srcId="{5EEBE834-761B-4BD5-AFE0-DF9A2D414127}" destId="{0097D611-E051-410D-B8B9-60552D5A1FF3}" srcOrd="2" destOrd="0" parTransId="{B79A1FF6-070F-40E9-A286-882D3616D32C}" sibTransId="{96E601B1-30DE-4A25-9593-AF438BB937CE}"/>
    <dgm:cxn modelId="{631E1238-3650-4DCB-B2D0-32DB804E3BC1}" type="presParOf" srcId="{7B9D4D28-66D4-4065-8F0F-6D82725E575B}" destId="{18B9650C-B602-45C0-A839-B10101D8928A}" srcOrd="0" destOrd="0" presId="urn:microsoft.com/office/officeart/2018/5/layout/IconCircleLabelList"/>
    <dgm:cxn modelId="{6E721784-D1B0-44AC-BC2D-E65FD19A13E8}" type="presParOf" srcId="{18B9650C-B602-45C0-A839-B10101D8928A}" destId="{D7182602-8C1D-4F0B-9B58-AF1EFA98BE22}" srcOrd="0" destOrd="0" presId="urn:microsoft.com/office/officeart/2018/5/layout/IconCircleLabelList"/>
    <dgm:cxn modelId="{ADB4ECC1-3B32-410F-83B3-0C253073453F}" type="presParOf" srcId="{18B9650C-B602-45C0-A839-B10101D8928A}" destId="{5F784216-FA4A-484F-A0FC-65923DED2BD6}" srcOrd="1" destOrd="0" presId="urn:microsoft.com/office/officeart/2018/5/layout/IconCircleLabelList"/>
    <dgm:cxn modelId="{D28BA280-DD38-46C4-871D-49D6A8FC0774}" type="presParOf" srcId="{18B9650C-B602-45C0-A839-B10101D8928A}" destId="{87E093D3-828A-4284-8383-A01AC84F1984}" srcOrd="2" destOrd="0" presId="urn:microsoft.com/office/officeart/2018/5/layout/IconCircleLabelList"/>
    <dgm:cxn modelId="{67C246E4-F9EE-4A97-8827-2D40F4179DD2}" type="presParOf" srcId="{18B9650C-B602-45C0-A839-B10101D8928A}" destId="{C1C50698-D825-434C-9463-20F020F4DA21}" srcOrd="3" destOrd="0" presId="urn:microsoft.com/office/officeart/2018/5/layout/IconCircleLabelList"/>
    <dgm:cxn modelId="{0F6AA248-BA5A-4D27-8086-D0877FCC97D4}" type="presParOf" srcId="{7B9D4D28-66D4-4065-8F0F-6D82725E575B}" destId="{5D672C3F-BAA3-413E-B352-08CACE80F118}" srcOrd="1" destOrd="0" presId="urn:microsoft.com/office/officeart/2018/5/layout/IconCircleLabelList"/>
    <dgm:cxn modelId="{C37CBCF8-89E2-4B38-BECB-1972EDEBBF0A}" type="presParOf" srcId="{7B9D4D28-66D4-4065-8F0F-6D82725E575B}" destId="{6289C76F-69A9-4BE0-AEAF-579E1FEAD804}" srcOrd="2" destOrd="0" presId="urn:microsoft.com/office/officeart/2018/5/layout/IconCircleLabelList"/>
    <dgm:cxn modelId="{90501016-B5C1-471F-AC21-291355004C89}" type="presParOf" srcId="{6289C76F-69A9-4BE0-AEAF-579E1FEAD804}" destId="{44A0C1FF-19A0-4852-A929-A6D0E6274301}" srcOrd="0" destOrd="0" presId="urn:microsoft.com/office/officeart/2018/5/layout/IconCircleLabelList"/>
    <dgm:cxn modelId="{D7BC30F1-D1B3-473D-9E53-E8C1C393E6BD}" type="presParOf" srcId="{6289C76F-69A9-4BE0-AEAF-579E1FEAD804}" destId="{A280104E-1EEB-4C7F-90C8-0DFB1F8C457C}" srcOrd="1" destOrd="0" presId="urn:microsoft.com/office/officeart/2018/5/layout/IconCircleLabelList"/>
    <dgm:cxn modelId="{2E1CE698-4F63-4B0C-B1AE-7612FC45B34D}" type="presParOf" srcId="{6289C76F-69A9-4BE0-AEAF-579E1FEAD804}" destId="{F1B7183B-7B5A-441F-A1FF-0BE8FBCD9A98}" srcOrd="2" destOrd="0" presId="urn:microsoft.com/office/officeart/2018/5/layout/IconCircleLabelList"/>
    <dgm:cxn modelId="{498C8CA9-F83D-4CB2-8C82-2D450DABF579}" type="presParOf" srcId="{6289C76F-69A9-4BE0-AEAF-579E1FEAD804}" destId="{3140ABC1-BB01-4781-8153-AD468DF7AA22}" srcOrd="3" destOrd="0" presId="urn:microsoft.com/office/officeart/2018/5/layout/IconCircleLabelList"/>
    <dgm:cxn modelId="{E28BF6C9-E580-4110-B6B9-E99AE471C1D0}" type="presParOf" srcId="{7B9D4D28-66D4-4065-8F0F-6D82725E575B}" destId="{4786560E-BC8C-4935-A1C0-6B29620A5FD5}" srcOrd="3" destOrd="0" presId="urn:microsoft.com/office/officeart/2018/5/layout/IconCircleLabelList"/>
    <dgm:cxn modelId="{714FC420-8356-4950-8896-8EE25C4E7248}" type="presParOf" srcId="{7B9D4D28-66D4-4065-8F0F-6D82725E575B}" destId="{E9457190-305F-4925-BBC5-E21D0BF4A318}" srcOrd="4" destOrd="0" presId="urn:microsoft.com/office/officeart/2018/5/layout/IconCircleLabelList"/>
    <dgm:cxn modelId="{6AEF1EFF-CBA4-4705-B266-D5FB99E90827}" type="presParOf" srcId="{E9457190-305F-4925-BBC5-E21D0BF4A318}" destId="{2501E3BE-4516-4312-930E-2847425D32C3}" srcOrd="0" destOrd="0" presId="urn:microsoft.com/office/officeart/2018/5/layout/IconCircleLabelList"/>
    <dgm:cxn modelId="{FA3BC040-286D-4DC5-BA87-A4416CA2AADF}" type="presParOf" srcId="{E9457190-305F-4925-BBC5-E21D0BF4A318}" destId="{24C8BB1C-6021-4EE6-8C4D-45CAAB52029E}" srcOrd="1" destOrd="0" presId="urn:microsoft.com/office/officeart/2018/5/layout/IconCircleLabelList"/>
    <dgm:cxn modelId="{D81A3923-0B2B-4BB3-BF06-288FBFD0BF71}" type="presParOf" srcId="{E9457190-305F-4925-BBC5-E21D0BF4A318}" destId="{D1387B1A-869C-4D62-AFB1-8721F2E42399}" srcOrd="2" destOrd="0" presId="urn:microsoft.com/office/officeart/2018/5/layout/IconCircleLabelList"/>
    <dgm:cxn modelId="{F129614D-2A26-4CCF-9B00-E200FF908BAD}" type="presParOf" srcId="{E9457190-305F-4925-BBC5-E21D0BF4A318}" destId="{4500DCBF-3AC6-4FE9-8B01-4D78326F1E0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35A98E-05C9-483E-8482-1F6CC701FC76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8C6BCC1-DF81-416C-A37D-50B18181C352}">
      <dgm:prSet/>
      <dgm:spPr/>
      <dgm:t>
        <a:bodyPr/>
        <a:lstStyle/>
        <a:p>
          <a:r>
            <a:rPr lang="en-US" sz="3400">
              <a:solidFill>
                <a:schemeClr val="bg1"/>
              </a:solidFill>
              <a:latin typeface="Corbel"/>
            </a:rPr>
            <a:t>Unsupervised learning</a:t>
          </a:r>
        </a:p>
      </dgm:t>
    </dgm:pt>
    <dgm:pt modelId="{BF7E7604-43C8-46F3-8B4A-2D960236DDF9}" type="parTrans" cxnId="{0982EB0E-F206-477E-A9E1-3DB3D2922CB9}">
      <dgm:prSet/>
      <dgm:spPr/>
      <dgm:t>
        <a:bodyPr/>
        <a:lstStyle/>
        <a:p>
          <a:endParaRPr lang="LID4096"/>
        </a:p>
      </dgm:t>
    </dgm:pt>
    <dgm:pt modelId="{1AA829F6-7CFB-4CAE-A7EE-5FF82D741832}" type="sibTrans" cxnId="{0982EB0E-F206-477E-A9E1-3DB3D2922CB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FDE95F0-3DAC-4D3D-BFC4-6A98D5957271}">
      <dgm:prSet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Report </a:t>
          </a:r>
        </a:p>
      </dgm:t>
    </dgm:pt>
    <dgm:pt modelId="{B36616A9-71CA-4064-BC85-702D5A61B6D9}" type="parTrans" cxnId="{F669D0C2-91BD-46AC-B47E-B0F1010DB2B8}">
      <dgm:prSet/>
      <dgm:spPr/>
      <dgm:t>
        <a:bodyPr/>
        <a:lstStyle/>
        <a:p>
          <a:endParaRPr lang="LID4096"/>
        </a:p>
      </dgm:t>
    </dgm:pt>
    <dgm:pt modelId="{372694B9-B29F-48DB-B05D-644DE024E6FB}" type="sibTrans" cxnId="{F669D0C2-91BD-46AC-B47E-B0F1010DB2B8}">
      <dgm:prSet phldrT="02" phldr="0"/>
      <dgm:spPr/>
      <dgm:t>
        <a:bodyPr/>
        <a:lstStyle/>
        <a:p>
          <a:r>
            <a:rPr lang="LID4096"/>
            <a:t>02</a:t>
          </a:r>
        </a:p>
      </dgm:t>
    </dgm:pt>
    <dgm:pt modelId="{7FDC07CA-4076-440D-B982-013C818B9CD8}">
      <dgm:prSet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Categorizing questions</a:t>
          </a:r>
        </a:p>
      </dgm:t>
    </dgm:pt>
    <dgm:pt modelId="{FE8BC458-CB75-4F52-ACBB-D30C9A600C0E}" type="sibTrans" cxnId="{0DEC8906-DD11-40E5-8C9C-4594C3F16426}">
      <dgm:prSet phldrT="04"/>
      <dgm:spPr/>
      <dgm:t>
        <a:bodyPr/>
        <a:lstStyle/>
        <a:p>
          <a:endParaRPr lang="LID4096"/>
        </a:p>
      </dgm:t>
    </dgm:pt>
    <dgm:pt modelId="{3D0E570B-3C12-4AEF-AF59-B6671571180C}" type="parTrans" cxnId="{0DEC8906-DD11-40E5-8C9C-4594C3F16426}">
      <dgm:prSet/>
      <dgm:spPr/>
      <dgm:t>
        <a:bodyPr/>
        <a:lstStyle/>
        <a:p>
          <a:endParaRPr lang="LID4096"/>
        </a:p>
      </dgm:t>
    </dgm:pt>
    <dgm:pt modelId="{76109305-12CB-47DE-92D4-B38A03D4D806}">
      <dgm:prSet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Experimenting methods</a:t>
          </a:r>
        </a:p>
      </dgm:t>
    </dgm:pt>
    <dgm:pt modelId="{1955E06E-C2A0-4079-9759-9363C5D57878}" type="parTrans" cxnId="{38374799-3CB8-447D-B0BD-240B84A088D5}">
      <dgm:prSet/>
      <dgm:spPr/>
      <dgm:t>
        <a:bodyPr/>
        <a:lstStyle/>
        <a:p>
          <a:endParaRPr lang="LID4096"/>
        </a:p>
      </dgm:t>
    </dgm:pt>
    <dgm:pt modelId="{23038F3B-CFC7-444B-9BD0-C9CDD2BBD7AB}" type="sibTrans" cxnId="{38374799-3CB8-447D-B0BD-240B84A088D5}">
      <dgm:prSet/>
      <dgm:spPr/>
      <dgm:t>
        <a:bodyPr/>
        <a:lstStyle/>
        <a:p>
          <a:endParaRPr lang="LID4096"/>
        </a:p>
      </dgm:t>
    </dgm:pt>
    <dgm:pt modelId="{9FFE4894-CD54-4794-83C0-7FF887137170}">
      <dgm:prSet phldrT="[Text]"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Method</a:t>
          </a:r>
        </a:p>
      </dgm:t>
    </dgm:pt>
    <dgm:pt modelId="{1C4933B7-AC60-44E0-8EAD-7C78E8924212}" type="parTrans" cxnId="{1574E799-36B1-4E54-A078-632F5EBB5F08}">
      <dgm:prSet/>
      <dgm:spPr/>
      <dgm:t>
        <a:bodyPr/>
        <a:lstStyle/>
        <a:p>
          <a:endParaRPr lang="LID4096"/>
        </a:p>
      </dgm:t>
    </dgm:pt>
    <dgm:pt modelId="{EF2345D5-8302-4751-9E74-5B74BA8FCD52}" type="sibTrans" cxnId="{1574E799-36B1-4E54-A078-632F5EBB5F08}">
      <dgm:prSet/>
      <dgm:spPr/>
      <dgm:t>
        <a:bodyPr/>
        <a:lstStyle/>
        <a:p>
          <a:endParaRPr lang="LID4096"/>
        </a:p>
      </dgm:t>
    </dgm:pt>
    <dgm:pt modelId="{48658170-810D-4E41-AAFB-B9C0F8F79241}">
      <dgm:prSet phldrT="[Text]"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Results</a:t>
          </a:r>
        </a:p>
      </dgm:t>
    </dgm:pt>
    <dgm:pt modelId="{A00A4525-DF0E-49B5-ACDC-5D0A09336BB8}" type="parTrans" cxnId="{16A729CD-DB1E-40FF-BFFF-532BE00FEB55}">
      <dgm:prSet/>
      <dgm:spPr/>
    </dgm:pt>
    <dgm:pt modelId="{83720BBF-7282-41D4-B290-36F85C3372AA}" type="sibTrans" cxnId="{16A729CD-DB1E-40FF-BFFF-532BE00FEB55}">
      <dgm:prSet/>
      <dgm:spPr/>
    </dgm:pt>
    <dgm:pt modelId="{6DD4546D-2994-469D-B470-BE5023C6B521}" type="pres">
      <dgm:prSet presAssocID="{0435A98E-05C9-483E-8482-1F6CC701FC76}" presName="Name0" presStyleCnt="0">
        <dgm:presLayoutVars>
          <dgm:animLvl val="lvl"/>
          <dgm:resizeHandles val="exact"/>
        </dgm:presLayoutVars>
      </dgm:prSet>
      <dgm:spPr/>
    </dgm:pt>
    <dgm:pt modelId="{6B80F6BC-54F8-4CA9-BAE8-DC882BDB34E2}" type="pres">
      <dgm:prSet presAssocID="{88C6BCC1-DF81-416C-A37D-50B18181C352}" presName="compositeNode" presStyleCnt="0">
        <dgm:presLayoutVars>
          <dgm:bulletEnabled val="1"/>
        </dgm:presLayoutVars>
      </dgm:prSet>
      <dgm:spPr/>
    </dgm:pt>
    <dgm:pt modelId="{DEF9D85C-CAD8-43A2-8569-B28AB5612108}" type="pres">
      <dgm:prSet presAssocID="{88C6BCC1-DF81-416C-A37D-50B18181C352}" presName="bgRect" presStyleLbl="alignNode1" presStyleIdx="0" presStyleCnt="2"/>
      <dgm:spPr/>
    </dgm:pt>
    <dgm:pt modelId="{F376FD2D-50BD-4C6F-BECB-62C921CF9879}" type="pres">
      <dgm:prSet presAssocID="{1AA829F6-7CFB-4CAE-A7EE-5FF82D741832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5E59E9E5-A3DD-4238-9DEF-86593A0F1E61}" type="pres">
      <dgm:prSet presAssocID="{88C6BCC1-DF81-416C-A37D-50B18181C352}" presName="nodeRect" presStyleLbl="alignNode1" presStyleIdx="0" presStyleCnt="2">
        <dgm:presLayoutVars>
          <dgm:bulletEnabled val="1"/>
        </dgm:presLayoutVars>
      </dgm:prSet>
      <dgm:spPr/>
    </dgm:pt>
    <dgm:pt modelId="{6E2571E6-1239-4CC7-B73E-D300D75CDD4B}" type="pres">
      <dgm:prSet presAssocID="{1AA829F6-7CFB-4CAE-A7EE-5FF82D741832}" presName="sibTrans" presStyleCnt="0"/>
      <dgm:spPr/>
    </dgm:pt>
    <dgm:pt modelId="{7DE0E08F-D02E-434E-BEE7-315174F97DD8}" type="pres">
      <dgm:prSet presAssocID="{CFDE95F0-3DAC-4D3D-BFC4-6A98D5957271}" presName="compositeNode" presStyleCnt="0">
        <dgm:presLayoutVars>
          <dgm:bulletEnabled val="1"/>
        </dgm:presLayoutVars>
      </dgm:prSet>
      <dgm:spPr/>
    </dgm:pt>
    <dgm:pt modelId="{457BEE12-F45F-4E8A-9DE4-5F5DCF682120}" type="pres">
      <dgm:prSet presAssocID="{CFDE95F0-3DAC-4D3D-BFC4-6A98D5957271}" presName="bgRect" presStyleLbl="alignNode1" presStyleIdx="1" presStyleCnt="2"/>
      <dgm:spPr/>
    </dgm:pt>
    <dgm:pt modelId="{C13F14CE-8702-42E4-B291-50193F2D4916}" type="pres">
      <dgm:prSet presAssocID="{372694B9-B29F-48DB-B05D-644DE024E6FB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34011888-8860-41EC-857B-3C0BD180DE2A}" type="pres">
      <dgm:prSet presAssocID="{CFDE95F0-3DAC-4D3D-BFC4-6A98D5957271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CC461E01-CDC8-4007-ABB3-0DED36FB02A6}" type="presOf" srcId="{372694B9-B29F-48DB-B05D-644DE024E6FB}" destId="{C13F14CE-8702-42E4-B291-50193F2D4916}" srcOrd="0" destOrd="0" presId="urn:microsoft.com/office/officeart/2016/7/layout/LinearBlockProcessNumbered"/>
    <dgm:cxn modelId="{E5D26C05-5720-4222-AD72-76A3B0431028}" type="presOf" srcId="{88C6BCC1-DF81-416C-A37D-50B18181C352}" destId="{5E59E9E5-A3DD-4238-9DEF-86593A0F1E61}" srcOrd="1" destOrd="0" presId="urn:microsoft.com/office/officeart/2016/7/layout/LinearBlockProcessNumbered"/>
    <dgm:cxn modelId="{0DEC8906-DD11-40E5-8C9C-4594C3F16426}" srcId="{88C6BCC1-DF81-416C-A37D-50B18181C352}" destId="{7FDC07CA-4076-440D-B982-013C818B9CD8}" srcOrd="0" destOrd="0" parTransId="{3D0E570B-3C12-4AEF-AF59-B6671571180C}" sibTransId="{FE8BC458-CB75-4F52-ACBB-D30C9A600C0E}"/>
    <dgm:cxn modelId="{D67A810C-58C3-496E-9552-EC31EBEDB73E}" type="presOf" srcId="{CFDE95F0-3DAC-4D3D-BFC4-6A98D5957271}" destId="{457BEE12-F45F-4E8A-9DE4-5F5DCF682120}" srcOrd="0" destOrd="0" presId="urn:microsoft.com/office/officeart/2016/7/layout/LinearBlockProcessNumbered"/>
    <dgm:cxn modelId="{0982EB0E-F206-477E-A9E1-3DB3D2922CB9}" srcId="{0435A98E-05C9-483E-8482-1F6CC701FC76}" destId="{88C6BCC1-DF81-416C-A37D-50B18181C352}" srcOrd="0" destOrd="0" parTransId="{BF7E7604-43C8-46F3-8B4A-2D960236DDF9}" sibTransId="{1AA829F6-7CFB-4CAE-A7EE-5FF82D741832}"/>
    <dgm:cxn modelId="{173CE35B-0D95-42DE-A266-5EDB06536B04}" type="presOf" srcId="{76109305-12CB-47DE-92D4-B38A03D4D806}" destId="{5E59E9E5-A3DD-4238-9DEF-86593A0F1E61}" srcOrd="0" destOrd="2" presId="urn:microsoft.com/office/officeart/2016/7/layout/LinearBlockProcessNumbered"/>
    <dgm:cxn modelId="{99D2CF63-DC34-4D17-B2C5-A11E1947E535}" type="presOf" srcId="{CFDE95F0-3DAC-4D3D-BFC4-6A98D5957271}" destId="{34011888-8860-41EC-857B-3C0BD180DE2A}" srcOrd="1" destOrd="0" presId="urn:microsoft.com/office/officeart/2016/7/layout/LinearBlockProcessNumbered"/>
    <dgm:cxn modelId="{1902FC75-22BC-4E3A-AC1D-84C99EF4B7FE}" type="presOf" srcId="{9FFE4894-CD54-4794-83C0-7FF887137170}" destId="{34011888-8860-41EC-857B-3C0BD180DE2A}" srcOrd="0" destOrd="1" presId="urn:microsoft.com/office/officeart/2016/7/layout/LinearBlockProcessNumbered"/>
    <dgm:cxn modelId="{9C4FDF77-E0E1-46F3-A5C2-984A1928321E}" type="presOf" srcId="{88C6BCC1-DF81-416C-A37D-50B18181C352}" destId="{DEF9D85C-CAD8-43A2-8569-B28AB5612108}" srcOrd="0" destOrd="0" presId="urn:microsoft.com/office/officeart/2016/7/layout/LinearBlockProcessNumbered"/>
    <dgm:cxn modelId="{C322DF8F-7107-467E-8944-F5EC5CE88B32}" type="presOf" srcId="{0435A98E-05C9-483E-8482-1F6CC701FC76}" destId="{6DD4546D-2994-469D-B470-BE5023C6B521}" srcOrd="0" destOrd="0" presId="urn:microsoft.com/office/officeart/2016/7/layout/LinearBlockProcessNumbered"/>
    <dgm:cxn modelId="{4A5EB696-A358-4F07-ACB9-7F7B1EAA1AF3}" type="presOf" srcId="{7FDC07CA-4076-440D-B982-013C818B9CD8}" destId="{5E59E9E5-A3DD-4238-9DEF-86593A0F1E61}" srcOrd="0" destOrd="1" presId="urn:microsoft.com/office/officeart/2016/7/layout/LinearBlockProcessNumbered"/>
    <dgm:cxn modelId="{38374799-3CB8-447D-B0BD-240B84A088D5}" srcId="{88C6BCC1-DF81-416C-A37D-50B18181C352}" destId="{76109305-12CB-47DE-92D4-B38A03D4D806}" srcOrd="1" destOrd="0" parTransId="{1955E06E-C2A0-4079-9759-9363C5D57878}" sibTransId="{23038F3B-CFC7-444B-9BD0-C9CDD2BBD7AB}"/>
    <dgm:cxn modelId="{1574E799-36B1-4E54-A078-632F5EBB5F08}" srcId="{CFDE95F0-3DAC-4D3D-BFC4-6A98D5957271}" destId="{9FFE4894-CD54-4794-83C0-7FF887137170}" srcOrd="0" destOrd="0" parTransId="{1C4933B7-AC60-44E0-8EAD-7C78E8924212}" sibTransId="{EF2345D5-8302-4751-9E74-5B74BA8FCD52}"/>
    <dgm:cxn modelId="{F669D0C2-91BD-46AC-B47E-B0F1010DB2B8}" srcId="{0435A98E-05C9-483E-8482-1F6CC701FC76}" destId="{CFDE95F0-3DAC-4D3D-BFC4-6A98D5957271}" srcOrd="1" destOrd="0" parTransId="{B36616A9-71CA-4064-BC85-702D5A61B6D9}" sibTransId="{372694B9-B29F-48DB-B05D-644DE024E6FB}"/>
    <dgm:cxn modelId="{381C2EC3-565B-44DD-A1F0-7C401F8B1869}" type="presOf" srcId="{1AA829F6-7CFB-4CAE-A7EE-5FF82D741832}" destId="{F376FD2D-50BD-4C6F-BECB-62C921CF9879}" srcOrd="0" destOrd="0" presId="urn:microsoft.com/office/officeart/2016/7/layout/LinearBlockProcessNumbered"/>
    <dgm:cxn modelId="{DA4D0EC4-6292-481C-863C-B7FB4EBE1ED4}" type="presOf" srcId="{48658170-810D-4E41-AAFB-B9C0F8F79241}" destId="{34011888-8860-41EC-857B-3C0BD180DE2A}" srcOrd="0" destOrd="2" presId="urn:microsoft.com/office/officeart/2016/7/layout/LinearBlockProcessNumbered"/>
    <dgm:cxn modelId="{16A729CD-DB1E-40FF-BFFF-532BE00FEB55}" srcId="{CFDE95F0-3DAC-4D3D-BFC4-6A98D5957271}" destId="{48658170-810D-4E41-AAFB-B9C0F8F79241}" srcOrd="1" destOrd="0" parTransId="{A00A4525-DF0E-49B5-ACDC-5D0A09336BB8}" sibTransId="{83720BBF-7282-41D4-B290-36F85C3372AA}"/>
    <dgm:cxn modelId="{3F41ADBC-5B87-4E71-AD6B-EFA76B4F255D}" type="presParOf" srcId="{6DD4546D-2994-469D-B470-BE5023C6B521}" destId="{6B80F6BC-54F8-4CA9-BAE8-DC882BDB34E2}" srcOrd="0" destOrd="0" presId="urn:microsoft.com/office/officeart/2016/7/layout/LinearBlockProcessNumbered"/>
    <dgm:cxn modelId="{92F9BB16-ADF3-4ED1-B28C-32F467D65218}" type="presParOf" srcId="{6B80F6BC-54F8-4CA9-BAE8-DC882BDB34E2}" destId="{DEF9D85C-CAD8-43A2-8569-B28AB5612108}" srcOrd="0" destOrd="0" presId="urn:microsoft.com/office/officeart/2016/7/layout/LinearBlockProcessNumbered"/>
    <dgm:cxn modelId="{4515EB47-5F10-4200-8253-58B5A35D8782}" type="presParOf" srcId="{6B80F6BC-54F8-4CA9-BAE8-DC882BDB34E2}" destId="{F376FD2D-50BD-4C6F-BECB-62C921CF9879}" srcOrd="1" destOrd="0" presId="urn:microsoft.com/office/officeart/2016/7/layout/LinearBlockProcessNumbered"/>
    <dgm:cxn modelId="{05CB42D0-6811-44A5-A2BB-48F982E61AF5}" type="presParOf" srcId="{6B80F6BC-54F8-4CA9-BAE8-DC882BDB34E2}" destId="{5E59E9E5-A3DD-4238-9DEF-86593A0F1E61}" srcOrd="2" destOrd="0" presId="urn:microsoft.com/office/officeart/2016/7/layout/LinearBlockProcessNumbered"/>
    <dgm:cxn modelId="{B2619454-F375-4EDF-AAB4-20D55BC5B3BD}" type="presParOf" srcId="{6DD4546D-2994-469D-B470-BE5023C6B521}" destId="{6E2571E6-1239-4CC7-B73E-D300D75CDD4B}" srcOrd="1" destOrd="0" presId="urn:microsoft.com/office/officeart/2016/7/layout/LinearBlockProcessNumbered"/>
    <dgm:cxn modelId="{ACBFF710-D76C-4A17-8587-0563097A43A2}" type="presParOf" srcId="{6DD4546D-2994-469D-B470-BE5023C6B521}" destId="{7DE0E08F-D02E-434E-BEE7-315174F97DD8}" srcOrd="2" destOrd="0" presId="urn:microsoft.com/office/officeart/2016/7/layout/LinearBlockProcessNumbered"/>
    <dgm:cxn modelId="{E94CAEEA-89B7-4BE5-B4BA-004023B35045}" type="presParOf" srcId="{7DE0E08F-D02E-434E-BEE7-315174F97DD8}" destId="{457BEE12-F45F-4E8A-9DE4-5F5DCF682120}" srcOrd="0" destOrd="0" presId="urn:microsoft.com/office/officeart/2016/7/layout/LinearBlockProcessNumbered"/>
    <dgm:cxn modelId="{A95DD870-7930-4ABF-9A4F-F4F44B23E074}" type="presParOf" srcId="{7DE0E08F-D02E-434E-BEE7-315174F97DD8}" destId="{C13F14CE-8702-42E4-B291-50193F2D4916}" srcOrd="1" destOrd="0" presId="urn:microsoft.com/office/officeart/2016/7/layout/LinearBlockProcessNumbered"/>
    <dgm:cxn modelId="{59C24B71-4E52-4351-B264-B4AEA55669BC}" type="presParOf" srcId="{7DE0E08F-D02E-434E-BEE7-315174F97DD8}" destId="{34011888-8860-41EC-857B-3C0BD180DE2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6EDB1-F4C2-490B-9134-0F2DB4891D59}">
      <dsp:nvSpPr>
        <dsp:cNvPr id="0" name=""/>
        <dsp:cNvSpPr/>
      </dsp:nvSpPr>
      <dsp:spPr>
        <a:xfrm>
          <a:off x="0" y="545"/>
          <a:ext cx="6451943" cy="12762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028901-0999-4ACC-8C77-F46899793521}">
      <dsp:nvSpPr>
        <dsp:cNvPr id="0" name=""/>
        <dsp:cNvSpPr/>
      </dsp:nvSpPr>
      <dsp:spPr>
        <a:xfrm>
          <a:off x="386058" y="287696"/>
          <a:ext cx="701925" cy="701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081C12-4EC2-4EAC-B593-A9D773B5803A}">
      <dsp:nvSpPr>
        <dsp:cNvPr id="0" name=""/>
        <dsp:cNvSpPr/>
      </dsp:nvSpPr>
      <dsp:spPr>
        <a:xfrm>
          <a:off x="1474042" y="545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chemeClr val="bg1"/>
              </a:solidFill>
              <a:latin typeface="Corbel"/>
            </a:rPr>
            <a:t>Findings</a:t>
          </a:r>
        </a:p>
      </dsp:txBody>
      <dsp:txXfrm>
        <a:off x="1474042" y="545"/>
        <a:ext cx="4977900" cy="1276227"/>
      </dsp:txXfrm>
    </dsp:sp>
    <dsp:sp modelId="{DA3941AC-CF9F-4173-95BA-C7FBE18F4197}">
      <dsp:nvSpPr>
        <dsp:cNvPr id="0" name=""/>
        <dsp:cNvSpPr/>
      </dsp:nvSpPr>
      <dsp:spPr>
        <a:xfrm>
          <a:off x="0" y="1595829"/>
          <a:ext cx="6451943" cy="1276227"/>
        </a:xfrm>
        <a:prstGeom prst="roundRect">
          <a:avLst>
            <a:gd name="adj" fmla="val 10000"/>
          </a:avLst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FC3F9C-EB45-494C-8137-1D341A160D81}">
      <dsp:nvSpPr>
        <dsp:cNvPr id="0" name=""/>
        <dsp:cNvSpPr/>
      </dsp:nvSpPr>
      <dsp:spPr>
        <a:xfrm>
          <a:off x="386058" y="1882980"/>
          <a:ext cx="701925" cy="7019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2FB975-0D7D-4B40-BB8C-CCB01044A8D0}">
      <dsp:nvSpPr>
        <dsp:cNvPr id="0" name=""/>
        <dsp:cNvSpPr/>
      </dsp:nvSpPr>
      <dsp:spPr>
        <a:xfrm>
          <a:off x="1474042" y="1595829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chemeClr val="bg1"/>
              </a:solidFill>
              <a:latin typeface="Corbel"/>
            </a:rPr>
            <a:t>Word Embeddings</a:t>
          </a:r>
        </a:p>
      </dsp:txBody>
      <dsp:txXfrm>
        <a:off x="1474042" y="1595829"/>
        <a:ext cx="4977900" cy="1276227"/>
      </dsp:txXfrm>
    </dsp:sp>
    <dsp:sp modelId="{0383959E-917D-4613-8312-79C0343C3C5B}">
      <dsp:nvSpPr>
        <dsp:cNvPr id="0" name=""/>
        <dsp:cNvSpPr/>
      </dsp:nvSpPr>
      <dsp:spPr>
        <a:xfrm>
          <a:off x="0" y="3191114"/>
          <a:ext cx="6451943" cy="1276227"/>
        </a:xfrm>
        <a:prstGeom prst="roundRect">
          <a:avLst>
            <a:gd name="adj" fmla="val 10000"/>
          </a:avLst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4B6F40-0978-40CA-A779-152D85D3C22C}">
      <dsp:nvSpPr>
        <dsp:cNvPr id="0" name=""/>
        <dsp:cNvSpPr/>
      </dsp:nvSpPr>
      <dsp:spPr>
        <a:xfrm>
          <a:off x="386058" y="3478265"/>
          <a:ext cx="701925" cy="7019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18D32F-2A79-41BC-BC01-76D55C8C5C5E}">
      <dsp:nvSpPr>
        <dsp:cNvPr id="0" name=""/>
        <dsp:cNvSpPr/>
      </dsp:nvSpPr>
      <dsp:spPr>
        <a:xfrm>
          <a:off x="1474042" y="3191114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Upcoming Week</a:t>
          </a:r>
        </a:p>
      </dsp:txBody>
      <dsp:txXfrm>
        <a:off x="1474042" y="3191114"/>
        <a:ext cx="4977900" cy="1276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2C860-FBBA-4464-BF6D-0A9F824D7240}">
      <dsp:nvSpPr>
        <dsp:cNvPr id="0" name=""/>
        <dsp:cNvSpPr/>
      </dsp:nvSpPr>
      <dsp:spPr>
        <a:xfrm>
          <a:off x="3085" y="0"/>
          <a:ext cx="4743506" cy="37974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0" rIns="4685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Category Analyses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Needs data preparation</a:t>
          </a:r>
        </a:p>
      </dsp:txBody>
      <dsp:txXfrm>
        <a:off x="3085" y="1518988"/>
        <a:ext cx="4743506" cy="2278482"/>
      </dsp:txXfrm>
    </dsp:sp>
    <dsp:sp modelId="{3BB4B224-B37C-4F05-B0B6-AE46AB9F5F2E}">
      <dsp:nvSpPr>
        <dsp:cNvPr id="0" name=""/>
        <dsp:cNvSpPr/>
      </dsp:nvSpPr>
      <dsp:spPr>
        <a:xfrm>
          <a:off x="3085" y="0"/>
          <a:ext cx="4743506" cy="151898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165100" rIns="46855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6600" kern="1200"/>
            <a:t>01</a:t>
          </a:r>
        </a:p>
      </dsp:txBody>
      <dsp:txXfrm>
        <a:off x="3085" y="0"/>
        <a:ext cx="4743506" cy="1518988"/>
      </dsp:txXfrm>
    </dsp:sp>
    <dsp:sp modelId="{81FE6520-F05E-43C6-813E-619F416EDB4F}">
      <dsp:nvSpPr>
        <dsp:cNvPr id="0" name=""/>
        <dsp:cNvSpPr/>
      </dsp:nvSpPr>
      <dsp:spPr>
        <a:xfrm>
          <a:off x="5126071" y="0"/>
          <a:ext cx="4743506" cy="3797470"/>
        </a:xfrm>
        <a:prstGeom prst="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accent5">
              <a:hueOff val="10875008"/>
              <a:satOff val="-63485"/>
              <a:lumOff val="-50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0" rIns="4685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Code cleaning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Improved reusability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Improved understanding</a:t>
          </a:r>
        </a:p>
      </dsp:txBody>
      <dsp:txXfrm>
        <a:off x="5126071" y="1518988"/>
        <a:ext cx="4743506" cy="2278482"/>
      </dsp:txXfrm>
    </dsp:sp>
    <dsp:sp modelId="{F341CE9D-4C4D-47B3-9D37-A9021BFBCFDE}">
      <dsp:nvSpPr>
        <dsp:cNvPr id="0" name=""/>
        <dsp:cNvSpPr/>
      </dsp:nvSpPr>
      <dsp:spPr>
        <a:xfrm>
          <a:off x="5126071" y="0"/>
          <a:ext cx="4743506" cy="151898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165100" rIns="46855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126071" y="0"/>
        <a:ext cx="4743506" cy="15189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27EB36-B12C-4834-9F8A-A7B16C243348}">
      <dsp:nvSpPr>
        <dsp:cNvPr id="0" name=""/>
        <dsp:cNvSpPr/>
      </dsp:nvSpPr>
      <dsp:spPr>
        <a:xfrm>
          <a:off x="1944205" y="1889056"/>
          <a:ext cx="1016260" cy="10162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3D076-6431-4581-BE09-936409715AFD}">
      <dsp:nvSpPr>
        <dsp:cNvPr id="0" name=""/>
        <dsp:cNvSpPr/>
      </dsp:nvSpPr>
      <dsp:spPr>
        <a:xfrm>
          <a:off x="2157620" y="2102471"/>
          <a:ext cx="589430" cy="5894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D3B9F-B436-4B14-B3D3-C7403D8FE363}">
      <dsp:nvSpPr>
        <dsp:cNvPr id="0" name=""/>
        <dsp:cNvSpPr/>
      </dsp:nvSpPr>
      <dsp:spPr>
        <a:xfrm>
          <a:off x="3178236" y="1889056"/>
          <a:ext cx="2395470" cy="1016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  <a:latin typeface="Corbel"/>
            </a:rPr>
            <a:t>Generalization</a:t>
          </a:r>
        </a:p>
      </dsp:txBody>
      <dsp:txXfrm>
        <a:off x="3178236" y="1889056"/>
        <a:ext cx="2395470" cy="1016260"/>
      </dsp:txXfrm>
    </dsp:sp>
    <dsp:sp modelId="{119A1165-5561-4CE3-AC8C-50601987C5B7}">
      <dsp:nvSpPr>
        <dsp:cNvPr id="0" name=""/>
        <dsp:cNvSpPr/>
      </dsp:nvSpPr>
      <dsp:spPr>
        <a:xfrm>
          <a:off x="5991099" y="1889056"/>
          <a:ext cx="1016260" cy="1016260"/>
        </a:xfrm>
        <a:prstGeom prst="ellipse">
          <a:avLst/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ABA8F-3031-4F56-B00C-67706D1E2813}">
      <dsp:nvSpPr>
        <dsp:cNvPr id="0" name=""/>
        <dsp:cNvSpPr/>
      </dsp:nvSpPr>
      <dsp:spPr>
        <a:xfrm>
          <a:off x="6204513" y="2102471"/>
          <a:ext cx="589430" cy="5894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6F6AB-2CAF-486E-B68B-4039226F5124}">
      <dsp:nvSpPr>
        <dsp:cNvPr id="0" name=""/>
        <dsp:cNvSpPr/>
      </dsp:nvSpPr>
      <dsp:spPr>
        <a:xfrm>
          <a:off x="7225129" y="1889056"/>
          <a:ext cx="2395470" cy="1016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000000"/>
              </a:solidFill>
            </a:rPr>
            <a:t>Stopwords</a:t>
          </a:r>
          <a:endParaRPr lang="en-US" sz="2400" kern="1200">
            <a:latin typeface="Corbel"/>
          </a:endParaRPr>
        </a:p>
      </dsp:txBody>
      <dsp:txXfrm>
        <a:off x="7225129" y="1889056"/>
        <a:ext cx="2395470" cy="1016260"/>
      </dsp:txXfrm>
    </dsp:sp>
    <dsp:sp modelId="{4D84692A-80E2-4C89-B803-B0DB7B46FD80}">
      <dsp:nvSpPr>
        <dsp:cNvPr id="0" name=""/>
        <dsp:cNvSpPr/>
      </dsp:nvSpPr>
      <dsp:spPr>
        <a:xfrm>
          <a:off x="1944205" y="3329268"/>
          <a:ext cx="1016260" cy="1016260"/>
        </a:xfrm>
        <a:prstGeom prst="ellipse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94CED-164A-486F-A069-4ED4BF210A87}">
      <dsp:nvSpPr>
        <dsp:cNvPr id="0" name=""/>
        <dsp:cNvSpPr/>
      </dsp:nvSpPr>
      <dsp:spPr>
        <a:xfrm>
          <a:off x="2157620" y="3542683"/>
          <a:ext cx="589430" cy="5894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634C9-88CE-416F-8B78-78C70F3BDE48}">
      <dsp:nvSpPr>
        <dsp:cNvPr id="0" name=""/>
        <dsp:cNvSpPr/>
      </dsp:nvSpPr>
      <dsp:spPr>
        <a:xfrm>
          <a:off x="3178236" y="3329268"/>
          <a:ext cx="2395470" cy="1016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000000"/>
              </a:solidFill>
            </a:rPr>
            <a:t>Lemmatization</a:t>
          </a:r>
          <a:endParaRPr lang="en-US" sz="2400" kern="1200"/>
        </a:p>
      </dsp:txBody>
      <dsp:txXfrm>
        <a:off x="3178236" y="3329268"/>
        <a:ext cx="2395470" cy="10162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182602-8C1D-4F0B-9B58-AF1EFA98BE22}">
      <dsp:nvSpPr>
        <dsp:cNvPr id="0" name=""/>
        <dsp:cNvSpPr/>
      </dsp:nvSpPr>
      <dsp:spPr>
        <a:xfrm>
          <a:off x="607331" y="368734"/>
          <a:ext cx="1784250" cy="178425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84216-FA4A-484F-A0FC-65923DED2BD6}">
      <dsp:nvSpPr>
        <dsp:cNvPr id="0" name=""/>
        <dsp:cNvSpPr/>
      </dsp:nvSpPr>
      <dsp:spPr>
        <a:xfrm>
          <a:off x="987581" y="748984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50698-D825-434C-9463-20F020F4DA21}">
      <dsp:nvSpPr>
        <dsp:cNvPr id="0" name=""/>
        <dsp:cNvSpPr/>
      </dsp:nvSpPr>
      <dsp:spPr>
        <a:xfrm>
          <a:off x="36956" y="270873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latin typeface="Corbel"/>
            </a:rPr>
            <a:t>Dense vectors of real numbers, one per word in your vocabulary</a:t>
          </a:r>
          <a:endParaRPr lang="en-US" sz="1500" kern="1200" cap="all">
            <a:solidFill>
              <a:srgbClr val="010000"/>
            </a:solidFill>
            <a:latin typeface="Corbel"/>
          </a:endParaRPr>
        </a:p>
      </dsp:txBody>
      <dsp:txXfrm>
        <a:off x="36956" y="2708735"/>
        <a:ext cx="2925000" cy="720000"/>
      </dsp:txXfrm>
    </dsp:sp>
    <dsp:sp modelId="{44A0C1FF-19A0-4852-A929-A6D0E6274301}">
      <dsp:nvSpPr>
        <dsp:cNvPr id="0" name=""/>
        <dsp:cNvSpPr/>
      </dsp:nvSpPr>
      <dsp:spPr>
        <a:xfrm>
          <a:off x="4044206" y="368734"/>
          <a:ext cx="1784250" cy="1784250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0104E-1EEB-4C7F-90C8-0DFB1F8C457C}">
      <dsp:nvSpPr>
        <dsp:cNvPr id="0" name=""/>
        <dsp:cNvSpPr/>
      </dsp:nvSpPr>
      <dsp:spPr>
        <a:xfrm>
          <a:off x="4424456" y="748984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0ABC1-BB01-4781-8153-AD468DF7AA22}">
      <dsp:nvSpPr>
        <dsp:cNvPr id="0" name=""/>
        <dsp:cNvSpPr/>
      </dsp:nvSpPr>
      <dsp:spPr>
        <a:xfrm>
          <a:off x="3473831" y="270873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latin typeface="Corbel" panose="020B0503020204020204"/>
            </a:rPr>
            <a:t>Distributional hypothesis</a:t>
          </a:r>
        </a:p>
      </dsp:txBody>
      <dsp:txXfrm>
        <a:off x="3473831" y="2708735"/>
        <a:ext cx="2925000" cy="720000"/>
      </dsp:txXfrm>
    </dsp:sp>
    <dsp:sp modelId="{2501E3BE-4516-4312-930E-2847425D32C3}">
      <dsp:nvSpPr>
        <dsp:cNvPr id="0" name=""/>
        <dsp:cNvSpPr/>
      </dsp:nvSpPr>
      <dsp:spPr>
        <a:xfrm>
          <a:off x="7481081" y="368734"/>
          <a:ext cx="1784250" cy="1784250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8BB1C-6021-4EE6-8C4D-45CAAB52029E}">
      <dsp:nvSpPr>
        <dsp:cNvPr id="0" name=""/>
        <dsp:cNvSpPr/>
      </dsp:nvSpPr>
      <dsp:spPr>
        <a:xfrm>
          <a:off x="7861331" y="748984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0DCBF-3AC6-4FE9-8B01-4D78326F1E0E}">
      <dsp:nvSpPr>
        <dsp:cNvPr id="0" name=""/>
        <dsp:cNvSpPr/>
      </dsp:nvSpPr>
      <dsp:spPr>
        <a:xfrm>
          <a:off x="6910706" y="270873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Pre-trained from Wikipedia</a:t>
          </a:r>
        </a:p>
      </dsp:txBody>
      <dsp:txXfrm>
        <a:off x="6910706" y="2708735"/>
        <a:ext cx="2925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9D85C-CAD8-43A2-8569-B28AB5612108}">
      <dsp:nvSpPr>
        <dsp:cNvPr id="0" name=""/>
        <dsp:cNvSpPr/>
      </dsp:nvSpPr>
      <dsp:spPr>
        <a:xfrm>
          <a:off x="3085" y="0"/>
          <a:ext cx="4743506" cy="37974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0" rIns="4685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1"/>
              </a:solidFill>
              <a:latin typeface="Corbel"/>
            </a:rPr>
            <a:t>Unsupervised learning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bg1"/>
              </a:solidFill>
              <a:latin typeface="Corbel"/>
            </a:rPr>
            <a:t>Categorizing questions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bg1"/>
              </a:solidFill>
              <a:latin typeface="Corbel"/>
            </a:rPr>
            <a:t>Experimenting methods</a:t>
          </a:r>
        </a:p>
      </dsp:txBody>
      <dsp:txXfrm>
        <a:off x="3085" y="1518988"/>
        <a:ext cx="4743506" cy="2278482"/>
      </dsp:txXfrm>
    </dsp:sp>
    <dsp:sp modelId="{F376FD2D-50BD-4C6F-BECB-62C921CF9879}">
      <dsp:nvSpPr>
        <dsp:cNvPr id="0" name=""/>
        <dsp:cNvSpPr/>
      </dsp:nvSpPr>
      <dsp:spPr>
        <a:xfrm>
          <a:off x="3085" y="0"/>
          <a:ext cx="4743506" cy="151898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165100" rIns="46855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085" y="0"/>
        <a:ext cx="4743506" cy="1518988"/>
      </dsp:txXfrm>
    </dsp:sp>
    <dsp:sp modelId="{457BEE12-F45F-4E8A-9DE4-5F5DCF682120}">
      <dsp:nvSpPr>
        <dsp:cNvPr id="0" name=""/>
        <dsp:cNvSpPr/>
      </dsp:nvSpPr>
      <dsp:spPr>
        <a:xfrm>
          <a:off x="5126071" y="0"/>
          <a:ext cx="4743506" cy="3797470"/>
        </a:xfrm>
        <a:prstGeom prst="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accent5">
              <a:hueOff val="10875008"/>
              <a:satOff val="-63485"/>
              <a:lumOff val="-50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0" rIns="4685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1"/>
              </a:solidFill>
              <a:latin typeface="Corbel"/>
            </a:rPr>
            <a:t>Report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bg1"/>
              </a:solidFill>
              <a:latin typeface="Corbel"/>
            </a:rPr>
            <a:t>Method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bg1"/>
              </a:solidFill>
              <a:latin typeface="Corbel"/>
            </a:rPr>
            <a:t>Results</a:t>
          </a:r>
        </a:p>
      </dsp:txBody>
      <dsp:txXfrm>
        <a:off x="5126071" y="1518988"/>
        <a:ext cx="4743506" cy="2278482"/>
      </dsp:txXfrm>
    </dsp:sp>
    <dsp:sp modelId="{C13F14CE-8702-42E4-B291-50193F2D4916}">
      <dsp:nvSpPr>
        <dsp:cNvPr id="0" name=""/>
        <dsp:cNvSpPr/>
      </dsp:nvSpPr>
      <dsp:spPr>
        <a:xfrm>
          <a:off x="5126071" y="0"/>
          <a:ext cx="4743506" cy="151898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165100" rIns="46855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ID4096" sz="6600" kern="1200"/>
            <a:t>02</a:t>
          </a:r>
        </a:p>
      </dsp:txBody>
      <dsp:txXfrm>
        <a:off x="5126071" y="0"/>
        <a:ext cx="4743506" cy="1518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CFC504AE-611A-4ADF-8ED5-E9979A2C88C1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428AE311-560E-4C25-AF97-D7A3B598916C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41FCA962-74DC-41F0-9A11-5AC83FA4C08D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CFC504AE-611A-4ADF-8ED5-E9979A2C88C1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428AE311-560E-4C25-AF97-D7A3B598916C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41FCA962-74DC-41F0-9A11-5AC83FA4C08D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51DCC-228A-4B67-A5C3-333BD6ADA23B}" type="datetimeFigureOut">
              <a:rPr lang="nl"/>
              <a:t>16-11-2018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7A71A-0372-4B0D-9D10-7C967941DCCA}" type="slidenum">
              <a:rPr lang="n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3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70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6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11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994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2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76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089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118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709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839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40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01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04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156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22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5093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4"/>
            <a:ext cx="12192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3408"/>
            <a:ext cx="11000316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29" y="6516090"/>
            <a:ext cx="1037943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10633829" y="6325019"/>
            <a:ext cx="95419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16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1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0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49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13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8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8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0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28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>
            <a:extLst>
              <a:ext uri="{FF2B5EF4-FFF2-40B4-BE49-F238E27FC236}">
                <a16:creationId xmlns:a16="http://schemas.microsoft.com/office/drawing/2014/main" id="{E7818327-9D44-4214-BEC7-F7463A8B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75684D-DCAF-4EBE-B5A7-108C63432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/>
          </a:blip>
          <a:srcRect r="11111"/>
          <a:stretch/>
        </p:blipFill>
        <p:spPr>
          <a:xfrm>
            <a:off x="0" y="-33513"/>
            <a:ext cx="12191980" cy="6858000"/>
          </a:xfrm>
          <a:prstGeom prst="rect">
            <a:avLst/>
          </a:prstGeom>
        </p:spPr>
      </p:pic>
      <p:cxnSp>
        <p:nvCxnSpPr>
          <p:cNvPr id="31" name="Straight Connector 10">
            <a:extLst>
              <a:ext uri="{FF2B5EF4-FFF2-40B4-BE49-F238E27FC236}">
                <a16:creationId xmlns:a16="http://schemas.microsoft.com/office/drawing/2014/main" id="{F896B7D9-8894-4E5C-8DCF-35BECF8D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CBS Chatbot</a:t>
            </a:r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A1BB1-E772-47D2-B15F-AE30B9E05A91}"/>
              </a:ext>
            </a:extLst>
          </p:cNvPr>
          <p:cNvSpPr txBox="1"/>
          <p:nvPr/>
        </p:nvSpPr>
        <p:spPr>
          <a:xfrm>
            <a:off x="4101791" y="3915937"/>
            <a:ext cx="404417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Jan, Askin, </a:t>
            </a:r>
            <a:r>
              <a:rPr lang="en-US" err="1">
                <a:solidFill>
                  <a:schemeClr val="bg1"/>
                </a:solidFill>
              </a:rPr>
              <a:t>Seyma</a:t>
            </a:r>
            <a:r>
              <a:rPr lang="en-US">
                <a:solidFill>
                  <a:schemeClr val="bg1"/>
                </a:solidFill>
              </a:rPr>
              <a:t>, Timo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A1AD-6F5E-48FE-ABED-0B684FA7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>
                <a:cs typeface="Calibri Light"/>
              </a:rPr>
              <a:t>Table of contents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A20A15-D023-4CE7-A0BD-0C0F68E33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605276"/>
              </p:ext>
            </p:extLst>
          </p:nvPr>
        </p:nvGraphicFramePr>
        <p:xfrm>
          <a:off x="4588145" y="1171103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35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A594-9AD1-4A6E-8EB3-0AB29143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/>
              <a:t>Findings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BC779B-2273-4C71-93F0-30B52EED8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462809"/>
              </p:ext>
            </p:extLst>
          </p:nvPr>
        </p:nvGraphicFramePr>
        <p:xfrm>
          <a:off x="1042358" y="2226643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0FCC2DF6-6841-4C19-A127-BF0FCD88B4E5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226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E487A7A-15F8-4EF6-BA1F-30C51E6EC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6EFDBF8-A3DC-4DA8-9F33-E9107E70E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332A3D-96DF-4962-8D36-3CA071E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909" y="4572001"/>
            <a:ext cx="11719791" cy="205282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FC91F-81B4-45D2-B32F-388B0D45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24984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LID4096" sz="5400">
                <a:solidFill>
                  <a:srgbClr val="FFFFFF"/>
                </a:solidFill>
              </a:rPr>
              <a:t>Category</a:t>
            </a:r>
            <a:r>
              <a:rPr lang="en-US" sz="5400">
                <a:solidFill>
                  <a:srgbClr val="FFFFFF"/>
                </a:solidFill>
              </a:rPr>
              <a:t> Analyses</a:t>
            </a:r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E2CC2E8-5DD5-49B0-A438-C6F82FEE16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182519"/>
              </p:ext>
            </p:extLst>
          </p:nvPr>
        </p:nvGraphicFramePr>
        <p:xfrm>
          <a:off x="298357" y="-456389"/>
          <a:ext cx="11564806" cy="6234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283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C91F-81B4-45D2-B32F-388B0D45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LID4096"/>
              <a:t>Word Embeddings</a:t>
            </a:r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E2CC2E8-5DD5-49B0-A438-C6F82FEE16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195710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352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A594-9AD1-4A6E-8EB3-0AB29143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/>
              <a:t>Upcoming Week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BC779B-2273-4C71-93F0-30B52EED8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258871"/>
              </p:ext>
            </p:extLst>
          </p:nvPr>
        </p:nvGraphicFramePr>
        <p:xfrm>
          <a:off x="1157378" y="2284153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0FCC2DF6-6841-4C19-A127-BF0FCD88B4E5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87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BF0E-645A-4C4A-B56E-44A8B400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Questions?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A88AEA29-F710-4EC6-A5D4-A262EFC36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7633" y="838090"/>
            <a:ext cx="2796733" cy="27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4279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1_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AE03B508C05847806E8CA1F9ACD734" ma:contentTypeVersion="4" ma:contentTypeDescription="Een nieuw document maken." ma:contentTypeScope="" ma:versionID="aadc306ead433d0c50701e3df7696dc0">
  <xsd:schema xmlns:xsd="http://www.w3.org/2001/XMLSchema" xmlns:xs="http://www.w3.org/2001/XMLSchema" xmlns:p="http://schemas.microsoft.com/office/2006/metadata/properties" xmlns:ns2="6fa92205-762c-4da8-8215-640bd5bef01d" targetNamespace="http://schemas.microsoft.com/office/2006/metadata/properties" ma:root="true" ma:fieldsID="19428d207a49320ad06f115488e844e4" ns2:_="">
    <xsd:import namespace="6fa92205-762c-4da8-8215-640bd5bef0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92205-762c-4da8-8215-640bd5bef0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7C1E09-9A1C-4211-B569-76389DF797E3}">
  <ds:schemaRefs>
    <ds:schemaRef ds:uri="6fa92205-762c-4da8-8215-640bd5bef01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6672BDA-B23E-41C0-8F79-610EB6958311}">
  <ds:schemaRefs>
    <ds:schemaRef ds:uri="6fa92205-762c-4da8-8215-640bd5bef01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99DBC58-6E3E-4F5E-BC2D-A0B4A9DB96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Basis</vt:lpstr>
      <vt:lpstr>1_Basis</vt:lpstr>
      <vt:lpstr>CBS Chatbot</vt:lpstr>
      <vt:lpstr>Table of contents</vt:lpstr>
      <vt:lpstr>Findings</vt:lpstr>
      <vt:lpstr>Category Analyses</vt:lpstr>
      <vt:lpstr>Word Embeddings</vt:lpstr>
      <vt:lpstr>Upcoming Week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CBS Chatbot</dc:title>
  <dc:creator>Şeyma Irılmazbilek</dc:creator>
  <cp:revision>1</cp:revision>
  <dcterms:created xsi:type="dcterms:W3CDTF">2018-11-16T12:46:30Z</dcterms:created>
  <dcterms:modified xsi:type="dcterms:W3CDTF">2018-11-16T12:56:46Z</dcterms:modified>
</cp:coreProperties>
</file>