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56" r:id="rId6"/>
    <p:sldId id="257" r:id="rId7"/>
    <p:sldId id="267" r:id="rId8"/>
    <p:sldId id="298" r:id="rId9"/>
    <p:sldId id="293" r:id="rId10"/>
    <p:sldId id="297" r:id="rId11"/>
    <p:sldId id="294" r:id="rId12"/>
    <p:sldId id="266" r:id="rId13"/>
    <p:sldId id="260" r:id="rId14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7F7F9-C502-4601-8A23-F73934276DE4}" v="925" dt="2018-11-29T19:09:5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45" autoAdjust="0"/>
  </p:normalViewPr>
  <p:slideViewPr>
    <p:cSldViewPr snapToGrid="0">
      <p:cViewPr varScale="1">
        <p:scale>
          <a:sx n="70" d="100"/>
          <a:sy n="70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onnet, T. (15072924)" userId="S::15072924@student.hhs.nl::6dfa7817-e48f-46ef-8384-52ed36abf355" providerId="AD" clId="Web-{114FB995-6327-9DD0-CDDE-E0C53605B241}"/>
    <pc:docChg chg="addSld delSld modSld">
      <pc:chgData name="Frionnet, T. (15072924)" userId="S::15072924@student.hhs.nl::6dfa7817-e48f-46ef-8384-52ed36abf355" providerId="AD" clId="Web-{114FB995-6327-9DD0-CDDE-E0C53605B241}" dt="2018-11-16T12:27:14.776" v="39" actId="20577"/>
      <pc:docMkLst>
        <pc:docMk/>
      </pc:docMkLst>
      <pc:sldChg chg="modSp">
        <pc:chgData name="Frionnet, T. (15072924)" userId="S::15072924@student.hhs.nl::6dfa7817-e48f-46ef-8384-52ed36abf355" providerId="AD" clId="Web-{114FB995-6327-9DD0-CDDE-E0C53605B241}" dt="2018-11-16T10:31:09.271" v="10" actId="20577"/>
        <pc:sldMkLst>
          <pc:docMk/>
          <pc:sldMk cId="1312260069" sldId="267"/>
        </pc:sldMkLst>
        <pc:spChg chg="mod">
          <ac:chgData name="Frionnet, T. (15072924)" userId="S::15072924@student.hhs.nl::6dfa7817-e48f-46ef-8384-52ed36abf355" providerId="AD" clId="Web-{114FB995-6327-9DD0-CDDE-E0C53605B241}" dt="2018-11-16T10:31:09.271" v="10" actId="20577"/>
          <ac:spMkLst>
            <pc:docMk/>
            <pc:sldMk cId="1312260069" sldId="267"/>
            <ac:spMk id="2" creationId="{B91EA594-9AD1-4A6E-8EB3-0AB291438720}"/>
          </ac:spMkLst>
        </pc:spChg>
      </pc:sldChg>
      <pc:sldChg chg="modSp add replId">
        <pc:chgData name="Frionnet, T. (15072924)" userId="S::15072924@student.hhs.nl::6dfa7817-e48f-46ef-8384-52ed36abf355" providerId="AD" clId="Web-{114FB995-6327-9DD0-CDDE-E0C53605B241}" dt="2018-11-16T12:27:13.730" v="37" actId="20577"/>
        <pc:sldMkLst>
          <pc:docMk/>
          <pc:sldMk cId="653528783" sldId="293"/>
        </pc:sldMkLst>
        <pc:spChg chg="mod">
          <ac:chgData name="Frionnet, T. (15072924)" userId="S::15072924@student.hhs.nl::6dfa7817-e48f-46ef-8384-52ed36abf355" providerId="AD" clId="Web-{114FB995-6327-9DD0-CDDE-E0C53605B241}" dt="2018-11-16T12:27:13.730" v="37" actId="20577"/>
          <ac:spMkLst>
            <pc:docMk/>
            <pc:sldMk cId="653528783" sldId="293"/>
            <ac:spMk id="2" creationId="{1DAFC91F-81B4-45D2-B32F-388B0D4503DC}"/>
          </ac:spMkLst>
        </pc:spChg>
      </pc:sldChg>
    </pc:docChg>
  </pc:docChgLst>
  <pc:docChgLst>
    <pc:chgData name="Frionnet, T. (15072924)" userId="S::15072924@student.hhs.nl::6dfa7817-e48f-46ef-8384-52ed36abf355" providerId="AD" clId="Web-{6C639F98-EB5D-F14F-B1AE-505DA0D0B98F}"/>
    <pc:docChg chg="addSld delSld modSld sldOrd">
      <pc:chgData name="Frionnet, T. (15072924)" userId="S::15072924@student.hhs.nl::6dfa7817-e48f-46ef-8384-52ed36abf355" providerId="AD" clId="Web-{6C639F98-EB5D-F14F-B1AE-505DA0D0B98F}" dt="2018-11-02T12:12:13.089" v="258" actId="20577"/>
      <pc:docMkLst>
        <pc:docMk/>
      </pc:docMkLst>
      <pc:sldChg chg="add del">
        <pc:chgData name="Frionnet, T. (15072924)" userId="S::15072924@student.hhs.nl::6dfa7817-e48f-46ef-8384-52ed36abf355" providerId="AD" clId="Web-{6C639F98-EB5D-F14F-B1AE-505DA0D0B98F}" dt="2018-11-02T12:02:33.365" v="3"/>
        <pc:sldMkLst>
          <pc:docMk/>
          <pc:sldMk cId="1312260069" sldId="267"/>
        </pc:sldMkLst>
      </pc:sldChg>
    </pc:docChg>
  </pc:docChgLst>
  <pc:docChgLst>
    <pc:chgData name="Sarikaya, A.E. (14121409)" userId="S::14121409@student.hhs.nl::a9aadd00-aad4-4b9d-b9d8-2ec2987e93fa" providerId="AD" clId="Web-{61C56301-1583-2655-DEF6-F27A220F0654}"/>
    <pc:docChg chg="delSld modSld">
      <pc:chgData name="Sarikaya, A.E. (14121409)" userId="S::14121409@student.hhs.nl::a9aadd00-aad4-4b9d-b9d8-2ec2987e93fa" providerId="AD" clId="Web-{61C56301-1583-2655-DEF6-F27A220F0654}" dt="2018-10-19T09:30:10.363" v="68"/>
      <pc:docMkLst>
        <pc:docMk/>
      </pc:docMkLst>
      <pc:sldChg chg="modSp">
        <pc:chgData name="Sarikaya, A.E. (14121409)" userId="S::14121409@student.hhs.nl::a9aadd00-aad4-4b9d-b9d8-2ec2987e93fa" providerId="AD" clId="Web-{61C56301-1583-2655-DEF6-F27A220F0654}" dt="2018-10-19T09:26:00.145" v="3" actId="1076"/>
        <pc:sldMkLst>
          <pc:docMk/>
          <pc:sldMk cId="3571873006" sldId="266"/>
        </pc:sldMkLst>
        <pc:graphicFrameChg chg="mod">
          <ac:chgData name="Sarikaya, A.E. (14121409)" userId="S::14121409@student.hhs.nl::a9aadd00-aad4-4b9d-b9d8-2ec2987e93fa" providerId="AD" clId="Web-{61C56301-1583-2655-DEF6-F27A220F0654}" dt="2018-10-19T09:26:00.145" v="3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</pc:docChg>
  </pc:docChgLst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</pc:docChg>
  </pc:docChgLst>
  <pc:docChgLst>
    <pc:chgData name="Irilmazbilek, Ş.S. (14036762)" userId="8414effa-015d-4df5-bdea-be03cf9bb386" providerId="ADAL" clId="{403681AE-CE13-479C-BA26-86597832C297}"/>
    <pc:docChg chg="undo custSel mod addSld modSld sldOrd">
      <pc:chgData name="Irilmazbilek, Ş.S. (14036762)" userId="8414effa-015d-4df5-bdea-be03cf9bb386" providerId="ADAL" clId="{403681AE-CE13-479C-BA26-86597832C297}" dt="2018-11-02T11:20:34.527" v="1340" actId="20577"/>
      <pc:docMkLst>
        <pc:docMk/>
      </pc:docMkLst>
      <pc:sldChg chg="modSp">
        <pc:chgData name="Irilmazbilek, Ş.S. (14036762)" userId="8414effa-015d-4df5-bdea-be03cf9bb386" providerId="ADAL" clId="{403681AE-CE13-479C-BA26-86597832C297}" dt="2018-11-02T10:19:52.400" v="668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03681AE-CE13-479C-BA26-86597832C297}" dt="2018-11-02T10:19:52.400" v="668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403681AE-CE13-479C-BA26-86597832C297}" dt="2018-11-02T10:10:30.471" v="375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403681AE-CE13-479C-BA26-86597832C297}" dt="2018-11-02T10:10:30.471" v="375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S::14036762@student.hhs.nl::8414effa-015d-4df5-bdea-be03cf9bb386" providerId="AD" clId="Web-{2E1E734E-42F9-CC9B-BEF9-44E5B6B15106}"/>
    <pc:docChg chg="modSld">
      <pc:chgData name="Irilmazbilek, Ş.S. (14036762)" userId="S::14036762@student.hhs.nl::8414effa-015d-4df5-bdea-be03cf9bb386" providerId="AD" clId="Web-{2E1E734E-42F9-CC9B-BEF9-44E5B6B15106}" dt="2018-11-29T19:36:35.680" v="230"/>
      <pc:docMkLst>
        <pc:docMk/>
      </pc:docMkLst>
      <pc:sldChg chg="modNotes">
        <pc:chgData name="Irilmazbilek, Ş.S. (14036762)" userId="S::14036762@student.hhs.nl::8414effa-015d-4df5-bdea-be03cf9bb386" providerId="AD" clId="Web-{2E1E734E-42F9-CC9B-BEF9-44E5B6B15106}" dt="2018-11-29T19:14:01.960" v="0"/>
        <pc:sldMkLst>
          <pc:docMk/>
          <pc:sldMk cId="3351439039" sldId="256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6:35.680" v="230"/>
        <pc:sldMkLst>
          <pc:docMk/>
          <pc:sldMk cId="3571873006" sldId="266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17:54.571" v="73"/>
        <pc:sldMkLst>
          <pc:docMk/>
          <pc:sldMk cId="653528783" sldId="293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4:58.211" v="192"/>
        <pc:sldMkLst>
          <pc:docMk/>
          <pc:sldMk cId="25511758" sldId="294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30:45.521" v="171"/>
        <pc:sldMkLst>
          <pc:docMk/>
          <pc:sldMk cId="1454972523" sldId="297"/>
        </pc:sldMkLst>
      </pc:sldChg>
      <pc:sldChg chg="modNotes">
        <pc:chgData name="Irilmazbilek, Ş.S. (14036762)" userId="S::14036762@student.hhs.nl::8414effa-015d-4df5-bdea-be03cf9bb386" providerId="AD" clId="Web-{2E1E734E-42F9-CC9B-BEF9-44E5B6B15106}" dt="2018-11-29T19:16:38.398" v="46"/>
        <pc:sldMkLst>
          <pc:docMk/>
          <pc:sldMk cId="3469859075" sldId="298"/>
        </pc:sldMkLst>
      </pc:sldChg>
      <pc:sldChg chg="modSp modNotes">
        <pc:chgData name="Irilmazbilek, Ş.S. (14036762)" userId="S::14036762@student.hhs.nl::8414effa-015d-4df5-bdea-be03cf9bb386" providerId="AD" clId="Web-{2E1E734E-42F9-CC9B-BEF9-44E5B6B15106}" dt="2018-11-29T19:36:02.867" v="222" actId="20577"/>
        <pc:sldMkLst>
          <pc:docMk/>
          <pc:sldMk cId="2617025203" sldId="299"/>
        </pc:sldMkLst>
        <pc:spChg chg="mod">
          <ac:chgData name="Irilmazbilek, Ş.S. (14036762)" userId="S::14036762@student.hhs.nl::8414effa-015d-4df5-bdea-be03cf9bb386" providerId="AD" clId="Web-{2E1E734E-42F9-CC9B-BEF9-44E5B6B15106}" dt="2018-11-29T19:36:02.867" v="222" actId="20577"/>
          <ac:spMkLst>
            <pc:docMk/>
            <pc:sldMk cId="2617025203" sldId="299"/>
            <ac:spMk id="3" creationId="{7D34792A-440B-42BB-8A9B-697441ABAE89}"/>
          </ac:spMkLst>
        </pc:spChg>
      </pc:sldChg>
    </pc:docChg>
  </pc:docChgLst>
  <pc:docChgLst>
    <pc:chgData name="Irilmazbilek, Ş.S. (14036762)" userId="8414effa-015d-4df5-bdea-be03cf9bb386" providerId="ADAL" clId="{7F17F7F9-C502-4601-8A23-F73934276DE4}"/>
    <pc:docChg chg="undo custSel mod addSld delSld modSld">
      <pc:chgData name="Irilmazbilek, Ş.S. (14036762)" userId="8414effa-015d-4df5-bdea-be03cf9bb386" providerId="ADAL" clId="{7F17F7F9-C502-4601-8A23-F73934276DE4}" dt="2018-11-29T19:10:33.078" v="4959" actId="20577"/>
      <pc:docMkLst>
        <pc:docMk/>
      </pc:docMkLst>
      <pc:sldChg chg="modSp">
        <pc:chgData name="Irilmazbilek, Ş.S. (14036762)" userId="8414effa-015d-4df5-bdea-be03cf9bb386" providerId="ADAL" clId="{7F17F7F9-C502-4601-8A23-F73934276DE4}" dt="2018-11-29T19:05:23.673" v="4387" actId="113"/>
        <pc:sldMkLst>
          <pc:docMk/>
          <pc:sldMk cId="3351439039" sldId="256"/>
        </pc:sldMkLst>
        <pc:spChg chg="mod">
          <ac:chgData name="Irilmazbilek, Ş.S. (14036762)" userId="8414effa-015d-4df5-bdea-be03cf9bb386" providerId="ADAL" clId="{7F17F7F9-C502-4601-8A23-F73934276DE4}" dt="2018-11-29T19:05:23.673" v="4387" actId="113"/>
          <ac:spMkLst>
            <pc:docMk/>
            <pc:sldMk cId="3351439039" sldId="256"/>
            <ac:spMk id="3" creationId="{6D3A1BB1-E772-47D2-B15F-AE30B9E05A91}"/>
          </ac:spMkLst>
        </pc:spChg>
      </pc:sldChg>
      <pc:sldChg chg="modSp mod">
        <pc:chgData name="Irilmazbilek, Ş.S. (14036762)" userId="8414effa-015d-4df5-bdea-be03cf9bb386" providerId="ADAL" clId="{7F17F7F9-C502-4601-8A23-F73934276DE4}" dt="2018-11-29T18:47:28.305" v="3637" actId="1076"/>
        <pc:sldMkLst>
          <pc:docMk/>
          <pc:sldMk cId="3482358733" sldId="257"/>
        </pc:sldMkLst>
        <pc:spChg chg="mod">
          <ac:chgData name="Irilmazbilek, Ş.S. (14036762)" userId="8414effa-015d-4df5-bdea-be03cf9bb386" providerId="ADAL" clId="{7F17F7F9-C502-4601-8A23-F73934276DE4}" dt="2018-11-29T18:47:28.305" v="3637" actId="1076"/>
          <ac:spMkLst>
            <pc:docMk/>
            <pc:sldMk cId="3482358733" sldId="257"/>
            <ac:spMk id="2" creationId="{B2D9A1AD-6F5E-48FE-ABED-0B684FA71EA5}"/>
          </ac:spMkLst>
        </pc:spChg>
        <pc:graphicFrameChg chg="mod">
          <ac:chgData name="Irilmazbilek, Ş.S. (14036762)" userId="8414effa-015d-4df5-bdea-be03cf9bb386" providerId="ADAL" clId="{7F17F7F9-C502-4601-8A23-F73934276DE4}" dt="2018-11-29T18:47:05.545" v="3636" actId="20577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modSp">
        <pc:chgData name="Irilmazbilek, Ş.S. (14036762)" userId="8414effa-015d-4df5-bdea-be03cf9bb386" providerId="ADAL" clId="{7F17F7F9-C502-4601-8A23-F73934276DE4}" dt="2018-11-29T18:54:00.130" v="3952" actId="20577"/>
        <pc:sldMkLst>
          <pc:docMk/>
          <pc:sldMk cId="1385842796" sldId="260"/>
        </pc:sldMkLst>
        <pc:spChg chg="mod">
          <ac:chgData name="Irilmazbilek, Ş.S. (14036762)" userId="8414effa-015d-4df5-bdea-be03cf9bb386" providerId="ADAL" clId="{7F17F7F9-C502-4601-8A23-F73934276DE4}" dt="2018-11-29T18:54:00.130" v="3952" actId="20577"/>
          <ac:spMkLst>
            <pc:docMk/>
            <pc:sldMk cId="1385842796" sldId="260"/>
            <ac:spMk id="2" creationId="{BE1DBF0E-645A-4C4A-B56E-44A8B400324A}"/>
          </ac:spMkLst>
        </pc:spChg>
      </pc:sldChg>
      <pc:sldChg chg="modSp modNotesTx">
        <pc:chgData name="Irilmazbilek, Ş.S. (14036762)" userId="8414effa-015d-4df5-bdea-be03cf9bb386" providerId="ADAL" clId="{7F17F7F9-C502-4601-8A23-F73934276DE4}" dt="2018-11-29T19:10:33.078" v="49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7F17F7F9-C502-4601-8A23-F73934276DE4}" dt="2018-11-29T18:23:28.744" v="3584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 mod">
        <pc:chgData name="Irilmazbilek, Ş.S. (14036762)" userId="8414effa-015d-4df5-bdea-be03cf9bb386" providerId="ADAL" clId="{7F17F7F9-C502-4601-8A23-F73934276DE4}" dt="2018-11-29T19:04:48.426" v="4384" actId="27918"/>
        <pc:sldMkLst>
          <pc:docMk/>
          <pc:sldMk cId="1312260069" sldId="267"/>
        </pc:sldMkLst>
        <pc:spChg chg="mod">
          <ac:chgData name="Irilmazbilek, Ş.S. (14036762)" userId="8414effa-015d-4df5-bdea-be03cf9bb386" providerId="ADAL" clId="{7F17F7F9-C502-4601-8A23-F73934276DE4}" dt="2018-11-29T19:04:43.233" v="4378" actId="122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Irilmazbilek, Ş.S. (14036762)" userId="8414effa-015d-4df5-bdea-be03cf9bb386" providerId="ADAL" clId="{7F17F7F9-C502-4601-8A23-F73934276DE4}" dt="2018-11-29T18:56:29.159" v="402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modSp del">
        <pc:chgData name="Irilmazbilek, Ş.S. (14036762)" userId="8414effa-015d-4df5-bdea-be03cf9bb386" providerId="ADAL" clId="{7F17F7F9-C502-4601-8A23-F73934276DE4}" dt="2018-11-29T18:08:58.613" v="3330" actId="2696"/>
        <pc:sldMkLst>
          <pc:docMk/>
          <pc:sldMk cId="3622835428" sldId="292"/>
        </pc:sldMkLst>
        <pc:spChg chg="mod">
          <ac:chgData name="Irilmazbilek, Ş.S. (14036762)" userId="8414effa-015d-4df5-bdea-be03cf9bb386" providerId="ADAL" clId="{7F17F7F9-C502-4601-8A23-F73934276DE4}" dt="2018-11-29T17:40:39.260" v="406" actId="20577"/>
          <ac:spMkLst>
            <pc:docMk/>
            <pc:sldMk cId="3622835428" sldId="292"/>
            <ac:spMk id="2" creationId="{1DAFC91F-81B4-45D2-B32F-388B0D4503DC}"/>
          </ac:spMkLst>
        </pc:spChg>
      </pc:sldChg>
      <pc:sldChg chg="addSp delSp modSp mod setBg modNotesTx">
        <pc:chgData name="Irilmazbilek, Ş.S. (14036762)" userId="8414effa-015d-4df5-bdea-be03cf9bb386" providerId="ADAL" clId="{7F17F7F9-C502-4601-8A23-F73934276DE4}" dt="2018-11-29T19:01:55.122" v="4329" actId="122"/>
        <pc:sldMkLst>
          <pc:docMk/>
          <pc:sldMk cId="653528783" sldId="293"/>
        </pc:sldMkLst>
        <pc:spChg chg="mod">
          <ac:chgData name="Irilmazbilek, Ş.S. (14036762)" userId="8414effa-015d-4df5-bdea-be03cf9bb386" providerId="ADAL" clId="{7F17F7F9-C502-4601-8A23-F73934276DE4}" dt="2018-11-29T19:01:55.122" v="4329" actId="122"/>
          <ac:spMkLst>
            <pc:docMk/>
            <pc:sldMk cId="653528783" sldId="293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1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2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2:47.906" v="3924" actId="26606"/>
          <ac:spMkLst>
            <pc:docMk/>
            <pc:sldMk cId="653528783" sldId="293"/>
            <ac:spMk id="13" creationId="{E5332A3D-96DF-4962-8D36-3CA071EED96F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5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7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2:51" v="3928" actId="26606"/>
          <ac:spMkLst>
            <pc:docMk/>
            <pc:sldMk cId="653528783" sldId="293"/>
            <ac:spMk id="19" creationId="{E5332A3D-96DF-4962-8D36-3CA071EED96F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0" creationId="{8E487A7A-15F8-4EF6-BA1F-30C51E6EC727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1" creationId="{36EFDBF8-A3DC-4DA8-9F33-E9107E70EE4F}"/>
          </ac:spMkLst>
        </pc:spChg>
        <pc:spChg chg="add del">
          <ac:chgData name="Irilmazbilek, Ş.S. (14036762)" userId="8414effa-015d-4df5-bdea-be03cf9bb386" providerId="ADAL" clId="{7F17F7F9-C502-4601-8A23-F73934276DE4}" dt="2018-11-29T18:53:35.989" v="3937" actId="26606"/>
          <ac:spMkLst>
            <pc:docMk/>
            <pc:sldMk cId="653528783" sldId="293"/>
            <ac:spMk id="22" creationId="{E5332A3D-96DF-4962-8D36-3CA071EED96F}"/>
          </ac:spMkLst>
        </pc:spChg>
        <pc:graphicFrameChg chg="mod modGraphic">
          <ac:chgData name="Irilmazbilek, Ş.S. (14036762)" userId="8414effa-015d-4df5-bdea-be03cf9bb386" providerId="ADAL" clId="{7F17F7F9-C502-4601-8A23-F73934276DE4}" dt="2018-11-29T18:53:51.598" v="3939" actId="20577"/>
          <ac:graphicFrameMkLst>
            <pc:docMk/>
            <pc:sldMk cId="653528783" sldId="293"/>
            <ac:graphicFrameMk id="9" creationId="{AE2CC2E8-5DD5-49B0-A438-C6F82FEE163A}"/>
          </ac:graphicFrameMkLst>
        </pc:graphicFrameChg>
      </pc:sldChg>
      <pc:sldChg chg="addSp delSp modSp add modNotesTx">
        <pc:chgData name="Irilmazbilek, Ş.S. (14036762)" userId="8414effa-015d-4df5-bdea-be03cf9bb386" providerId="ADAL" clId="{7F17F7F9-C502-4601-8A23-F73934276DE4}" dt="2018-11-29T18:02:39.835" v="2275" actId="20577"/>
        <pc:sldMkLst>
          <pc:docMk/>
          <pc:sldMk cId="25511758" sldId="294"/>
        </pc:sldMkLst>
        <pc:spChg chg="add del mod ord">
          <ac:chgData name="Irilmazbilek, Ş.S. (14036762)" userId="8414effa-015d-4df5-bdea-be03cf9bb386" providerId="ADAL" clId="{7F17F7F9-C502-4601-8A23-F73934276DE4}" dt="2018-11-29T17:47:25.922" v="596" actId="1076"/>
          <ac:spMkLst>
            <pc:docMk/>
            <pc:sldMk cId="25511758" sldId="294"/>
            <ac:spMk id="2" creationId="{63315E94-DF0F-42D8-9C99-D6BC91B203DC}"/>
          </ac:spMkLst>
        </pc:spChg>
        <pc:spChg chg="del">
          <ac:chgData name="Irilmazbilek, Ş.S. (14036762)" userId="8414effa-015d-4df5-bdea-be03cf9bb386" providerId="ADAL" clId="{7F17F7F9-C502-4601-8A23-F73934276DE4}" dt="2018-11-29T17:41:09.560" v="408"/>
          <ac:spMkLst>
            <pc:docMk/>
            <pc:sldMk cId="25511758" sldId="294"/>
            <ac:spMk id="3" creationId="{055CB0D9-CB30-4711-A4EB-C4B76124F0A6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9" v="473"/>
          <ac:spMkLst>
            <pc:docMk/>
            <pc:sldMk cId="25511758" sldId="294"/>
            <ac:spMk id="6" creationId="{B61091E3-E570-49D1-BF38-332E222CA2C7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1" v="471"/>
          <ac:spMkLst>
            <pc:docMk/>
            <pc:sldMk cId="25511758" sldId="294"/>
            <ac:spMk id="7" creationId="{98C7F6C3-F89F-40DC-BD36-0429E15EA98C}"/>
          </ac:spMkLst>
        </pc:spChg>
        <pc:spChg chg="add del mod">
          <ac:chgData name="Irilmazbilek, Ş.S. (14036762)" userId="8414effa-015d-4df5-bdea-be03cf9bb386" providerId="ADAL" clId="{7F17F7F9-C502-4601-8A23-F73934276DE4}" dt="2018-11-29T17:43:44.571" v="471"/>
          <ac:spMkLst>
            <pc:docMk/>
            <pc:sldMk cId="25511758" sldId="294"/>
            <ac:spMk id="8" creationId="{0DDDDEA5-FCB0-47CF-82FC-AD518AE2F548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1" creationId="{02A81105-48BE-479F-AFAF-9D5D6BEB9821}"/>
          </ac:spMkLst>
        </pc:spChg>
        <pc:spChg chg="add mod">
          <ac:chgData name="Irilmazbilek, Ş.S. (14036762)" userId="8414effa-015d-4df5-bdea-be03cf9bb386" providerId="ADAL" clId="{7F17F7F9-C502-4601-8A23-F73934276DE4}" dt="2018-11-29T17:44:15.916" v="491" actId="20577"/>
          <ac:spMkLst>
            <pc:docMk/>
            <pc:sldMk cId="25511758" sldId="294"/>
            <ac:spMk id="12" creationId="{5C11F38A-B739-469C-9697-35EBB231F6BB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3" creationId="{67BFE668-7352-40E5-8EE2-B6306653F8A2}"/>
          </ac:spMkLst>
        </pc:spChg>
        <pc:spChg chg="add">
          <ac:chgData name="Irilmazbilek, Ş.S. (14036762)" userId="8414effa-015d-4df5-bdea-be03cf9bb386" providerId="ADAL" clId="{7F17F7F9-C502-4601-8A23-F73934276DE4}" dt="2018-11-29T17:43:58.383" v="476"/>
          <ac:spMkLst>
            <pc:docMk/>
            <pc:sldMk cId="25511758" sldId="294"/>
            <ac:spMk id="14" creationId="{CBAB842A-2217-47ED-9D35-402F20197093}"/>
          </ac:spMkLst>
        </pc:spChg>
        <pc:spChg chg="add del mod">
          <ac:chgData name="Irilmazbilek, Ş.S. (14036762)" userId="8414effa-015d-4df5-bdea-be03cf9bb386" providerId="ADAL" clId="{7F17F7F9-C502-4601-8A23-F73934276DE4}" dt="2018-11-29T17:44:23.453" v="494" actId="478"/>
          <ac:spMkLst>
            <pc:docMk/>
            <pc:sldMk cId="25511758" sldId="294"/>
            <ac:spMk id="16" creationId="{E5549F95-E578-4C12-B98E-6EF1C4B0355C}"/>
          </ac:spMkLst>
        </pc:spChg>
        <pc:grpChg chg="add del mod">
          <ac:chgData name="Irilmazbilek, Ş.S. (14036762)" userId="8414effa-015d-4df5-bdea-be03cf9bb386" providerId="ADAL" clId="{7F17F7F9-C502-4601-8A23-F73934276DE4}" dt="2018-11-29T17:44:05.481" v="480" actId="478"/>
          <ac:grpSpMkLst>
            <pc:docMk/>
            <pc:sldMk cId="25511758" sldId="294"/>
            <ac:grpSpMk id="9" creationId="{59D33ACA-F239-45BA-A95C-52CD5EA0F116}"/>
          </ac:grpSpMkLst>
        </pc:grpChg>
        <pc:grpChg chg="add del mod">
          <ac:chgData name="Irilmazbilek, Ş.S. (14036762)" userId="8414effa-015d-4df5-bdea-be03cf9bb386" providerId="ADAL" clId="{7F17F7F9-C502-4601-8A23-F73934276DE4}" dt="2018-11-29T17:44:39.149" v="500" actId="478"/>
          <ac:grpSpMkLst>
            <pc:docMk/>
            <pc:sldMk cId="25511758" sldId="294"/>
            <ac:grpSpMk id="10" creationId="{46CDCD4D-EA6F-4509-B11E-59BB2DA827C9}"/>
          </ac:grpSpMkLst>
        </pc:grpChg>
        <pc:picChg chg="add del mod">
          <ac:chgData name="Irilmazbilek, Ş.S. (14036762)" userId="8414effa-015d-4df5-bdea-be03cf9bb386" providerId="ADAL" clId="{7F17F7F9-C502-4601-8A23-F73934276DE4}" dt="2018-11-29T17:46:21.974" v="570" actId="1076"/>
          <ac:picMkLst>
            <pc:docMk/>
            <pc:sldMk cId="25511758" sldId="294"/>
            <ac:picMk id="5" creationId="{CD356772-F33F-40E9-82FD-24864D42FB32}"/>
          </ac:picMkLst>
        </pc:picChg>
      </pc:sldChg>
      <pc:sldChg chg="addSp delSp modSp add del mod setBg">
        <pc:chgData name="Irilmazbilek, Ş.S. (14036762)" userId="8414effa-015d-4df5-bdea-be03cf9bb386" providerId="ADAL" clId="{7F17F7F9-C502-4601-8A23-F73934276DE4}" dt="2018-11-29T17:47:54.023" v="602" actId="2696"/>
        <pc:sldMkLst>
          <pc:docMk/>
          <pc:sldMk cId="3702778952" sldId="295"/>
        </pc:sldMkLst>
        <pc:spChg chg="del">
          <ac:chgData name="Irilmazbilek, Ş.S. (14036762)" userId="8414effa-015d-4df5-bdea-be03cf9bb386" providerId="ADAL" clId="{7F17F7F9-C502-4601-8A23-F73934276DE4}" dt="2018-11-29T17:43:00.475" v="426" actId="26606"/>
          <ac:spMkLst>
            <pc:docMk/>
            <pc:sldMk cId="3702778952" sldId="295"/>
            <ac:spMk id="2" creationId="{39B3F8A7-25CA-4805-9AA4-3985AA0D0E85}"/>
          </ac:spMkLst>
        </pc:spChg>
        <pc:spChg chg="del">
          <ac:chgData name="Irilmazbilek, Ş.S. (14036762)" userId="8414effa-015d-4df5-bdea-be03cf9bb386" providerId="ADAL" clId="{7F17F7F9-C502-4601-8A23-F73934276DE4}" dt="2018-11-29T17:42:19.337" v="414"/>
          <ac:spMkLst>
            <pc:docMk/>
            <pc:sldMk cId="3702778952" sldId="295"/>
            <ac:spMk id="3" creationId="{7CB2D33C-E6CA-4B7D-BBC0-3FDF0818FA3F}"/>
          </ac:spMkLst>
        </pc:spChg>
        <pc:spChg chg="add">
          <ac:chgData name="Irilmazbilek, Ş.S. (14036762)" userId="8414effa-015d-4df5-bdea-be03cf9bb386" providerId="ADAL" clId="{7F17F7F9-C502-4601-8A23-F73934276DE4}" dt="2018-11-29T17:43:00.475" v="426" actId="26606"/>
          <ac:spMkLst>
            <pc:docMk/>
            <pc:sldMk cId="3702778952" sldId="295"/>
            <ac:spMk id="10" creationId="{D036D0D5-3AA0-47FD-A83C-7A06CA2EEE1A}"/>
          </ac:spMkLst>
        </pc:spChg>
        <pc:picChg chg="add mod">
          <ac:chgData name="Irilmazbilek, Ş.S. (14036762)" userId="8414effa-015d-4df5-bdea-be03cf9bb386" providerId="ADAL" clId="{7F17F7F9-C502-4601-8A23-F73934276DE4}" dt="2018-11-29T17:43:00.475" v="426" actId="26606"/>
          <ac:picMkLst>
            <pc:docMk/>
            <pc:sldMk cId="3702778952" sldId="295"/>
            <ac:picMk id="5" creationId="{78BFED61-1D88-47A8-BAB7-F0D7A61B0BF2}"/>
          </ac:picMkLst>
        </pc:picChg>
      </pc:sldChg>
      <pc:sldChg chg="addSp delSp modSp add del mod setBg">
        <pc:chgData name="Irilmazbilek, Ş.S. (14036762)" userId="8414effa-015d-4df5-bdea-be03cf9bb386" providerId="ADAL" clId="{7F17F7F9-C502-4601-8A23-F73934276DE4}" dt="2018-11-29T17:48:00.615" v="604" actId="2696"/>
        <pc:sldMkLst>
          <pc:docMk/>
          <pc:sldMk cId="1785427284" sldId="296"/>
        </pc:sldMkLst>
        <pc:spChg chg="add del">
          <ac:chgData name="Irilmazbilek, Ş.S. (14036762)" userId="8414effa-015d-4df5-bdea-be03cf9bb386" providerId="ADAL" clId="{7F17F7F9-C502-4601-8A23-F73934276DE4}" dt="2018-11-29T17:42:53.850" v="425" actId="26606"/>
          <ac:spMkLst>
            <pc:docMk/>
            <pc:sldMk cId="1785427284" sldId="296"/>
            <ac:spMk id="2" creationId="{E3B96FDC-64EE-4FE9-9B7B-0ED30CD32680}"/>
          </ac:spMkLst>
        </pc:spChg>
        <pc:spChg chg="del">
          <ac:chgData name="Irilmazbilek, Ş.S. (14036762)" userId="8414effa-015d-4df5-bdea-be03cf9bb386" providerId="ADAL" clId="{7F17F7F9-C502-4601-8A23-F73934276DE4}" dt="2018-11-29T17:42:40.354" v="416"/>
          <ac:spMkLst>
            <pc:docMk/>
            <pc:sldMk cId="1785427284" sldId="296"/>
            <ac:spMk id="3" creationId="{80A2EDB2-F3B1-49D3-8EE0-8351EE645C59}"/>
          </ac:spMkLst>
        </pc:spChg>
        <pc:spChg chg="add del mod">
          <ac:chgData name="Irilmazbilek, Ş.S. (14036762)" userId="8414effa-015d-4df5-bdea-be03cf9bb386" providerId="ADAL" clId="{7F17F7F9-C502-4601-8A23-F73934276DE4}" dt="2018-11-29T17:47:48.195" v="600"/>
          <ac:spMkLst>
            <pc:docMk/>
            <pc:sldMk cId="1785427284" sldId="296"/>
            <ac:spMk id="6" creationId="{EBC609E3-D369-47F5-9D9C-33BC7C9CD96B}"/>
          </ac:spMkLst>
        </pc:spChg>
        <pc:spChg chg="add del">
          <ac:chgData name="Irilmazbilek, Ş.S. (14036762)" userId="8414effa-015d-4df5-bdea-be03cf9bb386" providerId="ADAL" clId="{7F17F7F9-C502-4601-8A23-F73934276DE4}" dt="2018-11-29T17:42:49.489" v="418" actId="26606"/>
          <ac:spMkLst>
            <pc:docMk/>
            <pc:sldMk cId="1785427284" sldId="296"/>
            <ac:spMk id="10" creationId="{E9E09B16-4874-4AF2-86A9-1E174C200001}"/>
          </ac:spMkLst>
        </pc:spChg>
        <pc:spChg chg="add del">
          <ac:chgData name="Irilmazbilek, Ş.S. (14036762)" userId="8414effa-015d-4df5-bdea-be03cf9bb386" providerId="ADAL" clId="{7F17F7F9-C502-4601-8A23-F73934276DE4}" dt="2018-11-29T17:42:49.489" v="418" actId="26606"/>
          <ac:spMkLst>
            <pc:docMk/>
            <pc:sldMk cId="1785427284" sldId="296"/>
            <ac:spMk id="12" creationId="{F557AC3B-63D5-4181-AD35-0D051F7C8225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3" creationId="{BA2EA6A6-CD0C-4CFD-8EC2-AA44F9870331}"/>
          </ac:spMkLst>
        </pc:spChg>
        <pc:spChg chg="add del">
          <ac:chgData name="Irilmazbilek, Ş.S. (14036762)" userId="8414effa-015d-4df5-bdea-be03cf9bb386" providerId="ADAL" clId="{7F17F7F9-C502-4601-8A23-F73934276DE4}" dt="2018-11-29T17:42:51.258" v="420" actId="26606"/>
          <ac:spMkLst>
            <pc:docMk/>
            <pc:sldMk cId="1785427284" sldId="296"/>
            <ac:spMk id="14" creationId="{E3B96FDC-64EE-4FE9-9B7B-0ED30CD32680}"/>
          </ac:spMkLst>
        </pc:spChg>
        <pc:spChg chg="add del">
          <ac:chgData name="Irilmazbilek, Ş.S. (14036762)" userId="8414effa-015d-4df5-bdea-be03cf9bb386" providerId="ADAL" clId="{7F17F7F9-C502-4601-8A23-F73934276DE4}" dt="2018-11-29T17:42:51.258" v="420" actId="26606"/>
          <ac:spMkLst>
            <pc:docMk/>
            <pc:sldMk cId="1785427284" sldId="296"/>
            <ac:spMk id="15" creationId="{D776F60F-9783-4AE0-80EE-E2AD58EE6A16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7" creationId="{E3B96FDC-64EE-4FE9-9B7B-0ED30CD32680}"/>
          </ac:spMkLst>
        </pc:spChg>
        <pc:spChg chg="add del">
          <ac:chgData name="Irilmazbilek, Ş.S. (14036762)" userId="8414effa-015d-4df5-bdea-be03cf9bb386" providerId="ADAL" clId="{7F17F7F9-C502-4601-8A23-F73934276DE4}" dt="2018-11-29T17:42:52.218" v="422" actId="26606"/>
          <ac:spMkLst>
            <pc:docMk/>
            <pc:sldMk cId="1785427284" sldId="296"/>
            <ac:spMk id="19" creationId="{72593E4C-84A0-4303-ADB3-130549071827}"/>
          </ac:spMkLst>
        </pc:spChg>
        <pc:spChg chg="add del">
          <ac:chgData name="Irilmazbilek, Ş.S. (14036762)" userId="8414effa-015d-4df5-bdea-be03cf9bb386" providerId="ADAL" clId="{7F17F7F9-C502-4601-8A23-F73934276DE4}" dt="2018-11-29T17:42:53.840" v="424" actId="26606"/>
          <ac:spMkLst>
            <pc:docMk/>
            <pc:sldMk cId="1785427284" sldId="296"/>
            <ac:spMk id="21" creationId="{E9E09B16-4874-4AF2-86A9-1E174C200001}"/>
          </ac:spMkLst>
        </pc:spChg>
        <pc:spChg chg="add del">
          <ac:chgData name="Irilmazbilek, Ş.S. (14036762)" userId="8414effa-015d-4df5-bdea-be03cf9bb386" providerId="ADAL" clId="{7F17F7F9-C502-4601-8A23-F73934276DE4}" dt="2018-11-29T17:42:53.840" v="424" actId="26606"/>
          <ac:spMkLst>
            <pc:docMk/>
            <pc:sldMk cId="1785427284" sldId="296"/>
            <ac:spMk id="23" creationId="{F557AC3B-63D5-4181-AD35-0D051F7C8225}"/>
          </ac:spMkLst>
        </pc:spChg>
        <pc:spChg chg="add">
          <ac:chgData name="Irilmazbilek, Ş.S. (14036762)" userId="8414effa-015d-4df5-bdea-be03cf9bb386" providerId="ADAL" clId="{7F17F7F9-C502-4601-8A23-F73934276DE4}" dt="2018-11-29T17:42:53.850" v="425" actId="26606"/>
          <ac:spMkLst>
            <pc:docMk/>
            <pc:sldMk cId="1785427284" sldId="296"/>
            <ac:spMk id="25" creationId="{D036D0D5-3AA0-47FD-A83C-7A06CA2EEE1A}"/>
          </ac:spMkLst>
        </pc:spChg>
        <pc:picChg chg="add del mod">
          <ac:chgData name="Irilmazbilek, Ş.S. (14036762)" userId="8414effa-015d-4df5-bdea-be03cf9bb386" providerId="ADAL" clId="{7F17F7F9-C502-4601-8A23-F73934276DE4}" dt="2018-11-29T17:42:53.850" v="425" actId="26606"/>
          <ac:picMkLst>
            <pc:docMk/>
            <pc:sldMk cId="1785427284" sldId="296"/>
            <ac:picMk id="5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1.258" v="420" actId="26606"/>
          <ac:picMkLst>
            <pc:docMk/>
            <pc:sldMk cId="1785427284" sldId="296"/>
            <ac:picMk id="8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2.218" v="422" actId="26606"/>
          <ac:picMkLst>
            <pc:docMk/>
            <pc:sldMk cId="1785427284" sldId="296"/>
            <ac:picMk id="18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2:53.840" v="424" actId="26606"/>
          <ac:picMkLst>
            <pc:docMk/>
            <pc:sldMk cId="1785427284" sldId="296"/>
            <ac:picMk id="22" creationId="{906031A0-3ACA-4F3C-9659-5681080EDE18}"/>
          </ac:picMkLst>
        </pc:picChg>
        <pc:picChg chg="add del">
          <ac:chgData name="Irilmazbilek, Ş.S. (14036762)" userId="8414effa-015d-4df5-bdea-be03cf9bb386" providerId="ADAL" clId="{7F17F7F9-C502-4601-8A23-F73934276DE4}" dt="2018-11-29T17:47:48.195" v="600"/>
          <ac:picMkLst>
            <pc:docMk/>
            <pc:sldMk cId="1785427284" sldId="296"/>
            <ac:picMk id="26" creationId="{906031A0-3ACA-4F3C-9659-5681080EDE18}"/>
          </ac:picMkLst>
        </pc:picChg>
      </pc:sldChg>
      <pc:sldChg chg="addSp delSp modSp add modNotesTx">
        <pc:chgData name="Irilmazbilek, Ş.S. (14036762)" userId="8414effa-015d-4df5-bdea-be03cf9bb386" providerId="ADAL" clId="{7F17F7F9-C502-4601-8A23-F73934276DE4}" dt="2018-11-29T18:03:59.288" v="2654" actId="20577"/>
        <pc:sldMkLst>
          <pc:docMk/>
          <pc:sldMk cId="1454972523" sldId="297"/>
        </pc:sldMkLst>
        <pc:spChg chg="mod">
          <ac:chgData name="Irilmazbilek, Ş.S. (14036762)" userId="8414effa-015d-4df5-bdea-be03cf9bb386" providerId="ADAL" clId="{7F17F7F9-C502-4601-8A23-F73934276DE4}" dt="2018-11-29T17:47:31.738" v="598" actId="120"/>
          <ac:spMkLst>
            <pc:docMk/>
            <pc:sldMk cId="1454972523" sldId="297"/>
            <ac:spMk id="2" creationId="{63315E94-DF0F-42D8-9C99-D6BC91B203DC}"/>
          </ac:spMkLst>
        </pc:spChg>
        <pc:spChg chg="add del mod">
          <ac:chgData name="Irilmazbilek, Ş.S. (14036762)" userId="8414effa-015d-4df5-bdea-be03cf9bb386" providerId="ADAL" clId="{7F17F7F9-C502-4601-8A23-F73934276DE4}" dt="2018-11-29T17:49:26.345" v="615" actId="478"/>
          <ac:spMkLst>
            <pc:docMk/>
            <pc:sldMk cId="1454972523" sldId="297"/>
            <ac:spMk id="4" creationId="{FF558393-AE65-459D-B3CB-310CC5560F13}"/>
          </ac:spMkLst>
        </pc:spChg>
        <pc:picChg chg="del">
          <ac:chgData name="Irilmazbilek, Ş.S. (14036762)" userId="8414effa-015d-4df5-bdea-be03cf9bb386" providerId="ADAL" clId="{7F17F7F9-C502-4601-8A23-F73934276DE4}" dt="2018-11-29T17:46:40.800" v="572" actId="478"/>
          <ac:picMkLst>
            <pc:docMk/>
            <pc:sldMk cId="1454972523" sldId="297"/>
            <ac:picMk id="5" creationId="{CD356772-F33F-40E9-82FD-24864D42FB32}"/>
          </ac:picMkLst>
        </pc:picChg>
        <pc:picChg chg="add mod">
          <ac:chgData name="Irilmazbilek, Ş.S. (14036762)" userId="8414effa-015d-4df5-bdea-be03cf9bb386" providerId="ADAL" clId="{7F17F7F9-C502-4601-8A23-F73934276DE4}" dt="2018-11-29T17:46:58.860" v="578" actId="1076"/>
          <ac:picMkLst>
            <pc:docMk/>
            <pc:sldMk cId="1454972523" sldId="297"/>
            <ac:picMk id="6" creationId="{8B9D36F9-4683-40F3-8A85-3F66E11BD360}"/>
          </ac:picMkLst>
        </pc:picChg>
      </pc:sldChg>
      <pc:sldChg chg="add del">
        <pc:chgData name="Irilmazbilek, Ş.S. (14036762)" userId="8414effa-015d-4df5-bdea-be03cf9bb386" providerId="ADAL" clId="{7F17F7F9-C502-4601-8A23-F73934276DE4}" dt="2018-11-29T17:47:59.602" v="603" actId="2696"/>
        <pc:sldMkLst>
          <pc:docMk/>
          <pc:sldMk cId="2358527799" sldId="298"/>
        </pc:sldMkLst>
      </pc:sldChg>
      <pc:sldChg chg="addSp delSp modSp add mod setBg modNotesTx">
        <pc:chgData name="Irilmazbilek, Ş.S. (14036762)" userId="8414effa-015d-4df5-bdea-be03cf9bb386" providerId="ADAL" clId="{7F17F7F9-C502-4601-8A23-F73934276DE4}" dt="2018-11-29T19:03:41.340" v="4377" actId="20577"/>
        <pc:sldMkLst>
          <pc:docMk/>
          <pc:sldMk cId="3469859075" sldId="298"/>
        </pc:sldMkLst>
        <pc:spChg chg="mod">
          <ac:chgData name="Irilmazbilek, Ş.S. (14036762)" userId="8414effa-015d-4df5-bdea-be03cf9bb386" providerId="ADAL" clId="{7F17F7F9-C502-4601-8A23-F73934276DE4}" dt="2018-11-29T19:02:26.962" v="4352" actId="403"/>
          <ac:spMkLst>
            <pc:docMk/>
            <pc:sldMk cId="3469859075" sldId="298"/>
            <ac:spMk id="2" creationId="{3B610A57-F707-412B-9972-BAB176F62F6D}"/>
          </ac:spMkLst>
        </pc:spChg>
        <pc:spChg chg="del mod">
          <ac:chgData name="Irilmazbilek, Ş.S. (14036762)" userId="8414effa-015d-4df5-bdea-be03cf9bb386" providerId="ADAL" clId="{7F17F7F9-C502-4601-8A23-F73934276DE4}" dt="2018-11-29T18:01:32.079" v="1955" actId="478"/>
          <ac:spMkLst>
            <pc:docMk/>
            <pc:sldMk cId="3469859075" sldId="298"/>
            <ac:spMk id="3" creationId="{167A46F9-A44C-4B0A-A62F-71BAE56FAC61}"/>
          </ac:spMkLst>
        </pc:spChg>
        <pc:spChg chg="add del mod">
          <ac:chgData name="Irilmazbilek, Ş.S. (14036762)" userId="8414effa-015d-4df5-bdea-be03cf9bb386" providerId="ADAL" clId="{7F17F7F9-C502-4601-8A23-F73934276DE4}" dt="2018-11-29T18:01:34.106" v="1956" actId="478"/>
          <ac:spMkLst>
            <pc:docMk/>
            <pc:sldMk cId="3469859075" sldId="298"/>
            <ac:spMk id="6" creationId="{CB23E4D8-CEBC-4DB1-A1F8-C556C2D2C630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2" creationId="{79CBD3C9-4E66-426D-948E-7CF4778107E8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4" creationId="{DDB95FCF-AD96-482F-9FB8-CD95725E6EFF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18" creationId="{2ED84DD6-8A68-4994-8094-8DDBE89BF353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20" creationId="{176049D7-366E-4AC9-B689-460CC28F8E70}"/>
          </ac:spMkLst>
        </pc:spChg>
        <pc:spChg chg="add del">
          <ac:chgData name="Irilmazbilek, Ş.S. (14036762)" userId="8414effa-015d-4df5-bdea-be03cf9bb386" providerId="ADAL" clId="{7F17F7F9-C502-4601-8A23-F73934276DE4}" dt="2018-11-29T18:45:27.807" v="3598" actId="26606"/>
          <ac:spMkLst>
            <pc:docMk/>
            <pc:sldMk cId="3469859075" sldId="298"/>
            <ac:spMk id="24" creationId="{4AD45A04-4150-4943-BB06-EEEDDD73BFCE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6" creationId="{79CBD3C9-4E66-426D-948E-7CF4778107E8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7" creationId="{DDB95FCF-AD96-482F-9FB8-CD95725E6EFF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29" creationId="{6EF21389-A1DE-4EF4-BA43-0D21F5EFA900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0" creationId="{9FFFEF6E-0CEE-4323-A07F-58FDA5E06A4D}"/>
          </ac:spMkLst>
        </pc:spChg>
        <pc:spChg chg="add del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2" creationId="{44D330D6-5765-4B60-A01C-C0E4DE444E4C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7" creationId="{79CBD3C9-4E66-426D-948E-7CF4778107E8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39" creationId="{DDB95FCF-AD96-482F-9FB8-CD95725E6EFF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3" creationId="{2ED84DD6-8A68-4994-8094-8DDBE89BF353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5" creationId="{176049D7-366E-4AC9-B689-460CC28F8E70}"/>
          </ac:spMkLst>
        </pc:spChg>
        <pc:spChg chg="add">
          <ac:chgData name="Irilmazbilek, Ş.S. (14036762)" userId="8414effa-015d-4df5-bdea-be03cf9bb386" providerId="ADAL" clId="{7F17F7F9-C502-4601-8A23-F73934276DE4}" dt="2018-11-29T18:45:36.808" v="3602" actId="26606"/>
          <ac:spMkLst>
            <pc:docMk/>
            <pc:sldMk cId="3469859075" sldId="298"/>
            <ac:spMk id="49" creationId="{4AD45A04-4150-4943-BB06-EEEDDD73BFCE}"/>
          </ac:spMkLst>
        </pc:spChg>
        <pc:graphicFrameChg chg="add del mod modGraphic">
          <ac:chgData name="Irilmazbilek, Ş.S. (14036762)" userId="8414effa-015d-4df5-bdea-be03cf9bb386" providerId="ADAL" clId="{7F17F7F9-C502-4601-8A23-F73934276DE4}" dt="2018-11-29T18:45:20.328" v="3593" actId="478"/>
          <ac:graphicFrameMkLst>
            <pc:docMk/>
            <pc:sldMk cId="3469859075" sldId="298"/>
            <ac:graphicFrameMk id="4" creationId="{C9DD2DCB-5D9B-4C66-A104-A832F3C32E96}"/>
          </ac:graphicFrameMkLst>
        </pc:graphicFrameChg>
        <pc:graphicFrameChg chg="add mod">
          <ac:chgData name="Irilmazbilek, Ş.S. (14036762)" userId="8414effa-015d-4df5-bdea-be03cf9bb386" providerId="ADAL" clId="{7F17F7F9-C502-4601-8A23-F73934276DE4}" dt="2018-11-29T19:03:41.340" v="4377" actId="20577"/>
          <ac:graphicFrameMkLst>
            <pc:docMk/>
            <pc:sldMk cId="3469859075" sldId="298"/>
            <ac:graphicFrameMk id="7" creationId="{5CDBE0AD-73BD-4C8D-9797-5F9F4A9DA9C4}"/>
          </ac:graphicFrameMkLst>
        </pc:graphicFrameChg>
        <pc:cxnChg chg="add del">
          <ac:chgData name="Irilmazbilek, Ş.S. (14036762)" userId="8414effa-015d-4df5-bdea-be03cf9bb386" providerId="ADAL" clId="{7F17F7F9-C502-4601-8A23-F73934276DE4}" dt="2018-11-29T18:45:27.807" v="3598" actId="26606"/>
          <ac:cxnSpMkLst>
            <pc:docMk/>
            <pc:sldMk cId="3469859075" sldId="298"/>
            <ac:cxnSpMk id="16" creationId="{64EEEC00-AD80-4734-BEE6-04CBDEC830C9}"/>
          </ac:cxnSpMkLst>
        </pc:cxnChg>
        <pc:cxnChg chg="add del">
          <ac:chgData name="Irilmazbilek, Ş.S. (14036762)" userId="8414effa-015d-4df5-bdea-be03cf9bb386" providerId="ADAL" clId="{7F17F7F9-C502-4601-8A23-F73934276DE4}" dt="2018-11-29T18:45:27.807" v="3598" actId="26606"/>
          <ac:cxnSpMkLst>
            <pc:docMk/>
            <pc:sldMk cId="3469859075" sldId="298"/>
            <ac:cxnSpMk id="22" creationId="{BC9E91F8-C4AE-4EB0-8B76-FF3F3FC7183D}"/>
          </ac:cxnSpMkLst>
        </pc:cxnChg>
        <pc:cxnChg chg="add del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28" creationId="{64EEEC00-AD80-4734-BEE6-04CBDEC830C9}"/>
          </ac:cxnSpMkLst>
        </pc:cxnChg>
        <pc:cxnChg chg="add del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31" creationId="{67A69A5B-FB7E-40C2-A416-68C80A100AEB}"/>
          </ac:cxnSpMkLst>
        </pc:cxnChg>
        <pc:cxnChg chg="add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41" creationId="{64EEEC00-AD80-4734-BEE6-04CBDEC830C9}"/>
          </ac:cxnSpMkLst>
        </pc:cxnChg>
        <pc:cxnChg chg="add">
          <ac:chgData name="Irilmazbilek, Ş.S. (14036762)" userId="8414effa-015d-4df5-bdea-be03cf9bb386" providerId="ADAL" clId="{7F17F7F9-C502-4601-8A23-F73934276DE4}" dt="2018-11-29T18:45:36.808" v="3602" actId="26606"/>
          <ac:cxnSpMkLst>
            <pc:docMk/>
            <pc:sldMk cId="3469859075" sldId="298"/>
            <ac:cxnSpMk id="47" creationId="{BC9E91F8-C4AE-4EB0-8B76-FF3F3FC7183D}"/>
          </ac:cxnSpMkLst>
        </pc:cxnChg>
      </pc:sldChg>
      <pc:sldChg chg="addSp delSp modSp add del mod setBg">
        <pc:chgData name="Irilmazbilek, Ş.S. (14036762)" userId="8414effa-015d-4df5-bdea-be03cf9bb386" providerId="ADAL" clId="{7F17F7F9-C502-4601-8A23-F73934276DE4}" dt="2018-11-29T17:48:54.288" v="614" actId="2696"/>
        <pc:sldMkLst>
          <pc:docMk/>
          <pc:sldMk cId="3758379028" sldId="298"/>
        </pc:sldMkLst>
        <pc:spChg chg="mod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2" creationId="{63315E94-DF0F-42D8-9C99-D6BC91B203DC}"/>
          </ac:spMkLst>
        </pc:spChg>
        <pc:spChg chg="del">
          <ac:chgData name="Irilmazbilek, Ş.S. (14036762)" userId="8414effa-015d-4df5-bdea-be03cf9bb386" providerId="ADAL" clId="{7F17F7F9-C502-4601-8A23-F73934276DE4}" dt="2018-11-29T17:48:09.797" v="607" actId="478"/>
          <ac:spMkLst>
            <pc:docMk/>
            <pc:sldMk cId="3758379028" sldId="298"/>
            <ac:spMk id="4" creationId="{FF558393-AE65-459D-B3CB-310CC5560F13}"/>
          </ac:spMkLst>
        </pc:spChg>
        <pc:spChg chg="add del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10" creationId="{809C0BCD-BEE9-423F-A51C-BCCD8E5EAADA}"/>
          </ac:spMkLst>
        </pc:spChg>
        <pc:spChg chg="add del">
          <ac:chgData name="Irilmazbilek, Ş.S. (14036762)" userId="8414effa-015d-4df5-bdea-be03cf9bb386" providerId="ADAL" clId="{7F17F7F9-C502-4601-8A23-F73934276DE4}" dt="2018-11-29T17:48:19.934" v="610" actId="26606"/>
          <ac:spMkLst>
            <pc:docMk/>
            <pc:sldMk cId="3758379028" sldId="298"/>
            <ac:spMk id="12" creationId="{9998D094-42B2-42BA-AA14-E8FBE073A5D8}"/>
          </ac:spMkLst>
        </pc:spChg>
        <pc:picChg chg="add mod">
          <ac:chgData name="Irilmazbilek, Ş.S. (14036762)" userId="8414effa-015d-4df5-bdea-be03cf9bb386" providerId="ADAL" clId="{7F17F7F9-C502-4601-8A23-F73934276DE4}" dt="2018-11-29T17:48:29.029" v="613" actId="1076"/>
          <ac:picMkLst>
            <pc:docMk/>
            <pc:sldMk cId="3758379028" sldId="298"/>
            <ac:picMk id="5" creationId="{48CFF0CF-2498-4FB5-A0C2-0CE0854C211D}"/>
          </ac:picMkLst>
        </pc:picChg>
        <pc:picChg chg="del">
          <ac:chgData name="Irilmazbilek, Ş.S. (14036762)" userId="8414effa-015d-4df5-bdea-be03cf9bb386" providerId="ADAL" clId="{7F17F7F9-C502-4601-8A23-F73934276DE4}" dt="2018-11-29T17:48:06.844" v="606" actId="478"/>
          <ac:picMkLst>
            <pc:docMk/>
            <pc:sldMk cId="3758379028" sldId="298"/>
            <ac:picMk id="6" creationId="{8B9D36F9-4683-40F3-8A85-3F66E11BD360}"/>
          </ac:picMkLst>
        </pc:picChg>
        <pc:cxnChg chg="add del">
          <ac:chgData name="Irilmazbilek, Ş.S. (14036762)" userId="8414effa-015d-4df5-bdea-be03cf9bb386" providerId="ADAL" clId="{7F17F7F9-C502-4601-8A23-F73934276DE4}" dt="2018-11-29T17:48:19.934" v="610" actId="26606"/>
          <ac:cxnSpMkLst>
            <pc:docMk/>
            <pc:sldMk cId="3758379028" sldId="298"/>
            <ac:cxnSpMk id="14" creationId="{8465D64B-59F4-4BDC-B833-A17EF1E04697}"/>
          </ac:cxnSpMkLst>
        </pc:cxnChg>
        <pc:cxnChg chg="add del">
          <ac:chgData name="Irilmazbilek, Ş.S. (14036762)" userId="8414effa-015d-4df5-bdea-be03cf9bb386" providerId="ADAL" clId="{7F17F7F9-C502-4601-8A23-F73934276DE4}" dt="2018-11-29T17:48:19.934" v="610" actId="26606"/>
          <ac:cxnSpMkLst>
            <pc:docMk/>
            <pc:sldMk cId="3758379028" sldId="298"/>
            <ac:cxnSpMk id="16" creationId="{63FED537-3AF1-4C36-9904-77B6A54D27B5}"/>
          </ac:cxnSpMkLst>
        </pc:cxnChg>
      </pc:sldChg>
      <pc:sldChg chg="modSp add modNotesTx">
        <pc:chgData name="Irilmazbilek, Ş.S. (14036762)" userId="8414effa-015d-4df5-bdea-be03cf9bb386" providerId="ADAL" clId="{7F17F7F9-C502-4601-8A23-F73934276DE4}" dt="2018-11-29T19:01:59.480" v="4330" actId="122"/>
        <pc:sldMkLst>
          <pc:docMk/>
          <pc:sldMk cId="2617025203" sldId="299"/>
        </pc:sldMkLst>
        <pc:spChg chg="mod">
          <ac:chgData name="Irilmazbilek, Ş.S. (14036762)" userId="8414effa-015d-4df5-bdea-be03cf9bb386" providerId="ADAL" clId="{7F17F7F9-C502-4601-8A23-F73934276DE4}" dt="2018-11-29T19:01:59.480" v="4330" actId="122"/>
          <ac:spMkLst>
            <pc:docMk/>
            <pc:sldMk cId="2617025203" sldId="299"/>
            <ac:spMk id="2" creationId="{1F0394F2-55EA-48D5-870A-B53797532AED}"/>
          </ac:spMkLst>
        </pc:spChg>
        <pc:spChg chg="mod">
          <ac:chgData name="Irilmazbilek, Ş.S. (14036762)" userId="8414effa-015d-4df5-bdea-be03cf9bb386" providerId="ADAL" clId="{7F17F7F9-C502-4601-8A23-F73934276DE4}" dt="2018-11-29T18:59:10.744" v="4313" actId="20577"/>
          <ac:spMkLst>
            <pc:docMk/>
            <pc:sldMk cId="2617025203" sldId="299"/>
            <ac:spMk id="3" creationId="{7D34792A-440B-42BB-8A9B-697441ABAE89}"/>
          </ac:spMkLst>
        </pc:spChg>
      </pc:sldChg>
    </pc:docChg>
  </pc:docChgLst>
  <pc:docChgLst>
    <pc:chgData name="Frionnet, T. (15072924)" userId="S::15072924@student.hhs.nl::6dfa7817-e48f-46ef-8384-52ed36abf355" providerId="AD" clId="Web-{13A1E3FC-62BF-3BA0-EF81-AD42871AB3BE}"/>
    <pc:docChg chg="modSld">
      <pc:chgData name="Frionnet, T. (15072924)" userId="S::15072924@student.hhs.nl::6dfa7817-e48f-46ef-8384-52ed36abf355" providerId="AD" clId="Web-{13A1E3FC-62BF-3BA0-EF81-AD42871AB3BE}" dt="2018-10-19T09:53:12.524" v="638" actId="20577"/>
      <pc:docMkLst>
        <pc:docMk/>
      </pc:docMkLst>
    </pc:docChg>
  </pc:docChgLst>
  <pc:docChgLst>
    <pc:chgData name="Sarikaya, A.E. (14121409)" userId="S::14121409@student.hhs.nl::a9aadd00-aad4-4b9d-b9d8-2ec2987e93fa" providerId="AD" clId="Web-{7531F676-4314-4AF5-82B6-9BBE09FAFA33}"/>
    <pc:docChg chg="modSld">
      <pc:chgData name="Sarikaya, A.E. (14121409)" userId="S::14121409@student.hhs.nl::a9aadd00-aad4-4b9d-b9d8-2ec2987e93fa" providerId="AD" clId="Web-{7531F676-4314-4AF5-82B6-9BBE09FAFA33}" dt="2018-10-18T19:29:32.477" v="6" actId="20577"/>
      <pc:docMkLst>
        <pc:docMk/>
      </pc:docMkLst>
      <pc:sldChg chg="modSp">
        <pc:chgData name="Sarikaya, A.E. (14121409)" userId="S::14121409@student.hhs.nl::a9aadd00-aad4-4b9d-b9d8-2ec2987e93fa" providerId="AD" clId="Web-{7531F676-4314-4AF5-82B6-9BBE09FAFA33}" dt="2018-10-18T19:29:32.415" v="4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7531F676-4314-4AF5-82B6-9BBE09FAFA33}" dt="2018-10-18T19:29:32.415" v="4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Lorié, J.J.W. (15055620)" userId="S::15055620@student.hhs.nl::1c31d23b-d079-4f2d-a479-b90112751276" providerId="AD" clId="Web-{9B1EA718-D71C-D2DA-0BA2-68743D41857B}"/>
    <pc:docChg chg="modSld">
      <pc:chgData name="Lorié, J.J.W. (15055620)" userId="S::15055620@student.hhs.nl::1c31d23b-d079-4f2d-a479-b90112751276" providerId="AD" clId="Web-{9B1EA718-D71C-D2DA-0BA2-68743D41857B}" dt="2018-11-02T11:22:03.161" v="1" actId="20577"/>
      <pc:docMkLst>
        <pc:docMk/>
      </pc:docMkLst>
    </pc:docChg>
  </pc:docChgLst>
  <pc:docChgLst>
    <pc:chgData name="Frionnet, T. (15072924)" userId="S::15072924@student.hhs.nl::6dfa7817-e48f-46ef-8384-52ed36abf355" providerId="AD" clId="Web-{D6DF5B8B-B60B-F15F-334A-77C793424804}"/>
    <pc:docChg chg="addSld delSld modSld">
      <pc:chgData name="Frionnet, T. (15072924)" userId="S::15072924@student.hhs.nl::6dfa7817-e48f-46ef-8384-52ed36abf355" providerId="AD" clId="Web-{D6DF5B8B-B60B-F15F-334A-77C793424804}" dt="2018-11-02T11:43:21.509" v="226" actId="20577"/>
      <pc:docMkLst>
        <pc:docMk/>
      </pc:docMkLst>
    </pc:docChg>
  </pc:docChgLst>
  <pc:docChgLst>
    <pc:chgData name="Irilmazbilek, Ş.S. (14036762)" userId="8414effa-015d-4df5-bdea-be03cf9bb386" providerId="ADAL" clId="{57535F5F-2DFD-4360-8392-851D8E319B0E}"/>
    <pc:docChg chg="undo custSel mod modSld">
      <pc:chgData name="Irilmazbilek, Ş.S. (14036762)" userId="8414effa-015d-4df5-bdea-be03cf9bb386" providerId="ADAL" clId="{57535F5F-2DFD-4360-8392-851D8E319B0E}" dt="2018-11-16T12:49:41.573" v="19" actId="1076"/>
      <pc:docMkLst>
        <pc:docMk/>
      </pc:docMkLst>
      <pc:sldChg chg="addSp delSp modSp mod setBg">
        <pc:chgData name="Irilmazbilek, Ş.S. (14036762)" userId="8414effa-015d-4df5-bdea-be03cf9bb386" providerId="ADAL" clId="{57535F5F-2DFD-4360-8392-851D8E319B0E}" dt="2018-11-16T12:48:27.011" v="11" actId="207"/>
        <pc:sldMkLst>
          <pc:docMk/>
          <pc:sldMk cId="653528783" sldId="293"/>
        </pc:sldMkLst>
        <pc:spChg chg="mod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2" creationId="{1DAFC91F-81B4-45D2-B32F-388B0D4503DC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4" creationId="{8E487A7A-15F8-4EF6-BA1F-30C51E6EC727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6" creationId="{36EFDBF8-A3DC-4DA8-9F33-E9107E70EE4F}"/>
          </ac:spMkLst>
        </pc:spChg>
        <pc:spChg chg="add del">
          <ac:chgData name="Irilmazbilek, Ş.S. (14036762)" userId="8414effa-015d-4df5-bdea-be03cf9bb386" providerId="ADAL" clId="{57535F5F-2DFD-4360-8392-851D8E319B0E}" dt="2018-11-16T12:46:30.441" v="6" actId="26606"/>
          <ac:spMkLst>
            <pc:docMk/>
            <pc:sldMk cId="653528783" sldId="293"/>
            <ac:spMk id="18" creationId="{E5332A3D-96DF-4962-8D36-3CA071EED96F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3" creationId="{4B54C89A-2D0B-4062-BF97-CA51B69D7B96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5" creationId="{4091C99A-98BE-457D-87BD-7B9B6EDDC19D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7" creationId="{960A769C-8991-4FDE-89A0-A218E5BF677A}"/>
          </ac:spMkLst>
        </pc:spChg>
        <pc:spChg chg="add del">
          <ac:chgData name="Irilmazbilek, Ş.S. (14036762)" userId="8414effa-015d-4df5-bdea-be03cf9bb386" providerId="ADAL" clId="{57535F5F-2DFD-4360-8392-851D8E319B0E}" dt="2018-11-16T12:46:00.911" v="1" actId="26606"/>
          <ac:spMkLst>
            <pc:docMk/>
            <pc:sldMk cId="653528783" sldId="293"/>
            <ac:spMk id="29" creationId="{855CA58E-F8D8-4DF3-B813-C2585E0AB0EC}"/>
          </ac:spMkLst>
        </pc:spChg>
        <pc:graphicFrameChg chg="mod modGraphic">
          <ac:chgData name="Irilmazbilek, Ş.S. (14036762)" userId="8414effa-015d-4df5-bdea-be03cf9bb386" providerId="ADAL" clId="{57535F5F-2DFD-4360-8392-851D8E319B0E}" dt="2018-11-16T12:48:27.011" v="11" actId="207"/>
          <ac:graphicFrameMkLst>
            <pc:docMk/>
            <pc:sldMk cId="653528783" sldId="293"/>
            <ac:graphicFrameMk id="9" creationId="{AE2CC2E8-5DD5-49B0-A438-C6F82FEE163A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C7909119-EC82-E139-A9C9-F77EFEE8B8EC}"/>
    <pc:docChg chg="modSld sldOrd">
      <pc:chgData name="Frionnet, T. (15072924)" userId="S::15072924@student.hhs.nl::6dfa7817-e48f-46ef-8384-52ed36abf355" providerId="AD" clId="Web-{C7909119-EC82-E139-A9C9-F77EFEE8B8EC}" dt="2018-11-30T13:20:05.379" v="49"/>
      <pc:docMkLst>
        <pc:docMk/>
      </pc:docMkLst>
      <pc:sldChg chg="modNotes">
        <pc:chgData name="Frionnet, T. (15072924)" userId="S::15072924@student.hhs.nl::6dfa7817-e48f-46ef-8384-52ed36abf355" providerId="AD" clId="Web-{C7909119-EC82-E139-A9C9-F77EFEE8B8EC}" dt="2018-11-30T13:14:11.850" v="48"/>
        <pc:sldMkLst>
          <pc:docMk/>
          <pc:sldMk cId="653528783" sldId="293"/>
        </pc:sldMkLst>
      </pc:sldChg>
      <pc:sldChg chg="ord">
        <pc:chgData name="Frionnet, T. (15072924)" userId="S::15072924@student.hhs.nl::6dfa7817-e48f-46ef-8384-52ed36abf355" providerId="AD" clId="Web-{C7909119-EC82-E139-A9C9-F77EFEE8B8EC}" dt="2018-11-30T13:20:05.379" v="49"/>
        <pc:sldMkLst>
          <pc:docMk/>
          <pc:sldMk cId="1454972523" sldId="297"/>
        </pc:sldMkLst>
      </pc:sldChg>
    </pc:docChg>
  </pc:docChgLst>
  <pc:docChgLst>
    <pc:chgData name="Sarikaya, A.E. (14121409)" userId="S::14121409@student.hhs.nl::a9aadd00-aad4-4b9d-b9d8-2ec2987e93fa" providerId="AD" clId="Web-{10CEFE6B-A818-A310-B72B-59D2E72B0A68}"/>
    <pc:docChg chg="addSld delSld modSld sldOrd">
      <pc:chgData name="Sarikaya, A.E. (14121409)" userId="S::14121409@student.hhs.nl::a9aadd00-aad4-4b9d-b9d8-2ec2987e93fa" providerId="AD" clId="Web-{10CEFE6B-A818-A310-B72B-59D2E72B0A68}" dt="2018-10-19T10:53:05.739" v="430" actId="1076"/>
      <pc:docMkLst>
        <pc:docMk/>
      </pc:docMkLst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8414effa-015d-4df5-bdea-be03cf9bb386" providerId="ADAL" clId="{C67CD368-BBFD-4FD7-A109-0B7FA5E1ADF2}"/>
    <pc:docChg chg="undo custSel addSld modSld">
      <pc:chgData name="Irilmazbilek, Ş.S. (14036762)" userId="8414effa-015d-4df5-bdea-be03cf9bb386" providerId="ADAL" clId="{C67CD368-BBFD-4FD7-A109-0B7FA5E1ADF2}" dt="2018-11-09T12:19:10.673" v="70" actId="26606"/>
      <pc:docMkLst>
        <pc:docMk/>
      </pc:docMkLst>
      <pc:sldChg chg="modSp">
        <pc:chgData name="Irilmazbilek, Ş.S. (14036762)" userId="8414effa-015d-4df5-bdea-be03cf9bb386" providerId="ADAL" clId="{C67CD368-BBFD-4FD7-A109-0B7FA5E1ADF2}" dt="2018-11-09T11:39:39.734" v="51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C67CD368-BBFD-4FD7-A109-0B7FA5E1ADF2}" dt="2018-11-09T11:39:39.734" v="51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</pc:docChg>
  </pc:docChgLst>
  <pc:docChgLst>
    <pc:chgData name="Irilmazbilek, Ş.S. (14036762)" userId="S::14036762@student.hhs.nl::8414effa-015d-4df5-bdea-be03cf9bb386" providerId="AD" clId="Web-{C37A35CF-031C-9E60-FFBC-F3D090FD967E}"/>
    <pc:docChg chg="modSld">
      <pc:chgData name="Irilmazbilek, Ş.S. (14036762)" userId="S::14036762@student.hhs.nl::8414effa-015d-4df5-bdea-be03cf9bb386" providerId="AD" clId="Web-{C37A35CF-031C-9E60-FFBC-F3D090FD967E}" dt="2018-11-29T17:35:19.871" v="12"/>
      <pc:docMkLst>
        <pc:docMk/>
      </pc:docMkLst>
      <pc:sldChg chg="modNotes">
        <pc:chgData name="Irilmazbilek, Ş.S. (14036762)" userId="S::14036762@student.hhs.nl::8414effa-015d-4df5-bdea-be03cf9bb386" providerId="AD" clId="Web-{C37A35CF-031C-9E60-FFBC-F3D090FD967E}" dt="2018-11-29T17:35:19.871" v="12"/>
        <pc:sldMkLst>
          <pc:docMk/>
          <pc:sldMk cId="3351439039" sldId="256"/>
        </pc:sldMkLst>
      </pc:sldChg>
    </pc:docChg>
  </pc:docChgLst>
  <pc:docChgLst>
    <pc:chgData name="Sarikaya, A.E. (14121409)" userId="S::14121409@student.hhs.nl::a9aadd00-aad4-4b9d-b9d8-2ec2987e93fa" providerId="AD" clId="Web-{F1EA5963-6B30-BE7D-E21E-2C4F9AEBD0AA}"/>
    <pc:docChg chg="modSld">
      <pc:chgData name="Sarikaya, A.E. (14121409)" userId="S::14121409@student.hhs.nl::a9aadd00-aad4-4b9d-b9d8-2ec2987e93fa" providerId="AD" clId="Web-{F1EA5963-6B30-BE7D-E21E-2C4F9AEBD0AA}" dt="2018-10-18T19:50:15.820" v="11" actId="14100"/>
      <pc:docMkLst>
        <pc:docMk/>
      </pc:docMkLst>
    </pc:docChg>
  </pc:docChgLst>
  <pc:docChgLst>
    <pc:chgData name="Frionnet, T. (15072924)" userId="S::15072924@student.hhs.nl::6dfa7817-e48f-46ef-8384-52ed36abf355" providerId="AD" clId="Web-{2EFF27DA-0F76-B10D-D466-3EF0CDF7469A}"/>
    <pc:docChg chg="delSld modSld">
      <pc:chgData name="Frionnet, T. (15072924)" userId="S::15072924@student.hhs.nl::6dfa7817-e48f-46ef-8384-52ed36abf355" providerId="AD" clId="Web-{2EFF27DA-0F76-B10D-D466-3EF0CDF7469A}" dt="2018-11-09T12:38:27.328" v="225" actId="20577"/>
      <pc:docMkLst>
        <pc:docMk/>
      </pc:docMkLst>
    </pc:docChg>
  </pc:docChgLst>
  <pc:docChgLst>
    <pc:chgData name="Lorié, J.J.W. (15055620)" userId="S::15055620@student.hhs.nl::1c31d23b-d079-4f2d-a479-b90112751276" providerId="AD" clId="Web-{261A03B3-E549-7DE6-CEC2-CE3F57737606}"/>
    <pc:docChg chg="addSld delSld">
      <pc:chgData name="Lorié, J.J.W. (15055620)" userId="S::15055620@student.hhs.nl::1c31d23b-d079-4f2d-a479-b90112751276" providerId="AD" clId="Web-{261A03B3-E549-7DE6-CEC2-CE3F57737606}" dt="2018-11-16T12:12:29.450" v="1"/>
      <pc:docMkLst>
        <pc:docMk/>
      </pc:docMkLst>
    </pc:docChg>
  </pc:docChgLst>
  <pc:docChgLst>
    <pc:chgData name="Irilmazbilek, Ş.S. (14036762)" userId="8414effa-015d-4df5-bdea-be03cf9bb386" providerId="ADAL" clId="{92879B5F-3837-4E03-8EF6-D986F14C7D20}"/>
    <pc:docChg chg="undo custSel addSld delSld modSld sldOrd">
      <pc:chgData name="Irilmazbilek, Ş.S. (14036762)" userId="8414effa-015d-4df5-bdea-be03cf9bb386" providerId="ADAL" clId="{92879B5F-3837-4E03-8EF6-D986F14C7D20}" dt="2018-10-18T20:11:02.452" v="697" actId="20577"/>
      <pc:docMkLst>
        <pc:docMk/>
      </pc:docMkLst>
      <pc:sldChg chg="modSp">
        <pc:chgData name="Irilmazbilek, Ş.S. (14036762)" userId="8414effa-015d-4df5-bdea-be03cf9bb386" providerId="ADAL" clId="{92879B5F-3837-4E03-8EF6-D986F14C7D20}" dt="2018-10-18T19:48:57.640" v="6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92879B5F-3837-4E03-8EF6-D986F14C7D20}" dt="2018-10-18T19:48:57.640" v="659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20:11:02.452" v="697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92879B5F-3837-4E03-8EF6-D986F14C7D20}" dt="2018-10-18T20:11:02.452" v="69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749A63A7-1BC8-0DD3-D84E-6FB3935FA453}"/>
    <pc:docChg chg="delSld modSld sldOrd">
      <pc:chgData name="Frionnet, T. (15072924)" userId="S::15072924@student.hhs.nl::6dfa7817-e48f-46ef-8384-52ed36abf355" providerId="AD" clId="Web-{749A63A7-1BC8-0DD3-D84E-6FB3935FA453}" dt="2018-11-30T12:29:17.418" v="32"/>
      <pc:docMkLst>
        <pc:docMk/>
      </pc:docMkLst>
      <pc:sldChg chg="ord">
        <pc:chgData name="Frionnet, T. (15072924)" userId="S::15072924@student.hhs.nl::6dfa7817-e48f-46ef-8384-52ed36abf355" providerId="AD" clId="Web-{749A63A7-1BC8-0DD3-D84E-6FB3935FA453}" dt="2018-11-30T11:39:20.294" v="0"/>
        <pc:sldMkLst>
          <pc:docMk/>
          <pc:sldMk cId="653528783" sldId="293"/>
        </pc:sldMkLst>
      </pc:sldChg>
      <pc:sldChg chg="addSp delSp modSp">
        <pc:chgData name="Frionnet, T. (15072924)" userId="S::15072924@student.hhs.nl::6dfa7817-e48f-46ef-8384-52ed36abf355" providerId="AD" clId="Web-{749A63A7-1BC8-0DD3-D84E-6FB3935FA453}" dt="2018-11-30T12:06:23.167" v="19" actId="14100"/>
        <pc:sldMkLst>
          <pc:docMk/>
          <pc:sldMk cId="25511758" sldId="294"/>
        </pc:sldMkLst>
        <pc:spChg chg="mod">
          <ac:chgData name="Frionnet, T. (15072924)" userId="S::15072924@student.hhs.nl::6dfa7817-e48f-46ef-8384-52ed36abf355" providerId="AD" clId="Web-{749A63A7-1BC8-0DD3-D84E-6FB3935FA453}" dt="2018-11-30T12:05:18.042" v="3" actId="20577"/>
          <ac:spMkLst>
            <pc:docMk/>
            <pc:sldMk cId="25511758" sldId="294"/>
            <ac:spMk id="2" creationId="{63315E94-DF0F-42D8-9C99-D6BC91B203DC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08.558" v="13"/>
          <ac:spMkLst>
            <pc:docMk/>
            <pc:sldMk cId="25511758" sldId="294"/>
            <ac:spMk id="4" creationId="{290F40D3-ECE9-4C17-94B4-A8FD836DA6F5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06.167" v="11"/>
          <ac:spMkLst>
            <pc:docMk/>
            <pc:sldMk cId="25511758" sldId="294"/>
            <ac:spMk id="9" creationId="{AF9DD5C6-9FE0-43EB-BF6A-61A0536EB99A}"/>
          </ac:spMkLst>
        </pc:spChg>
        <pc:spChg chg="add del mod">
          <ac:chgData name="Frionnet, T. (15072924)" userId="S::15072924@student.hhs.nl::6dfa7817-e48f-46ef-8384-52ed36abf355" providerId="AD" clId="Web-{749A63A7-1BC8-0DD3-D84E-6FB3935FA453}" dt="2018-11-30T12:06:16.058" v="17"/>
          <ac:spMkLst>
            <pc:docMk/>
            <pc:sldMk cId="25511758" sldId="294"/>
            <ac:spMk id="15" creationId="{D0E775C6-B48D-4642-BF91-13FAA358EC6A}"/>
          </ac:spMkLst>
        </pc:spChg>
        <pc:picChg chg="add del">
          <ac:chgData name="Frionnet, T. (15072924)" userId="S::15072924@student.hhs.nl::6dfa7817-e48f-46ef-8384-52ed36abf355" providerId="AD" clId="Web-{749A63A7-1BC8-0DD3-D84E-6FB3935FA453}" dt="2018-11-30T12:06:14.933" v="16"/>
          <ac:picMkLst>
            <pc:docMk/>
            <pc:sldMk cId="25511758" sldId="294"/>
            <ac:picMk id="5" creationId="{CD356772-F33F-40E9-82FD-24864D42FB32}"/>
          </ac:picMkLst>
        </pc:picChg>
        <pc:picChg chg="add del mod ord">
          <ac:chgData name="Frionnet, T. (15072924)" userId="S::15072924@student.hhs.nl::6dfa7817-e48f-46ef-8384-52ed36abf355" providerId="AD" clId="Web-{749A63A7-1BC8-0DD3-D84E-6FB3935FA453}" dt="2018-11-30T12:06:07.042" v="12"/>
          <ac:picMkLst>
            <pc:docMk/>
            <pc:sldMk cId="25511758" sldId="294"/>
            <ac:picMk id="6" creationId="{37FB55B1-CB78-4616-B8E8-E8F6CA696B85}"/>
          </ac:picMkLst>
        </pc:picChg>
        <pc:picChg chg="add del mod ord">
          <ac:chgData name="Frionnet, T. (15072924)" userId="S::15072924@student.hhs.nl::6dfa7817-e48f-46ef-8384-52ed36abf355" providerId="AD" clId="Web-{749A63A7-1BC8-0DD3-D84E-6FB3935FA453}" dt="2018-11-30T12:06:05.215" v="10"/>
          <ac:picMkLst>
            <pc:docMk/>
            <pc:sldMk cId="25511758" sldId="294"/>
            <ac:picMk id="10" creationId="{204FA279-B36D-4203-AB09-328765CAE55A}"/>
          </ac:picMkLst>
        </pc:picChg>
        <pc:picChg chg="add del mod">
          <ac:chgData name="Frionnet, T. (15072924)" userId="S::15072924@student.hhs.nl::6dfa7817-e48f-46ef-8384-52ed36abf355" providerId="AD" clId="Web-{749A63A7-1BC8-0DD3-D84E-6FB3935FA453}" dt="2018-11-30T12:06:13.105" v="15"/>
          <ac:picMkLst>
            <pc:docMk/>
            <pc:sldMk cId="25511758" sldId="294"/>
            <ac:picMk id="12" creationId="{595D1B2F-1F94-489A-AAA2-4B4AE9AD5BEF}"/>
          </ac:picMkLst>
        </pc:picChg>
        <pc:picChg chg="add mod ord">
          <ac:chgData name="Frionnet, T. (15072924)" userId="S::15072924@student.hhs.nl::6dfa7817-e48f-46ef-8384-52ed36abf355" providerId="AD" clId="Web-{749A63A7-1BC8-0DD3-D84E-6FB3935FA453}" dt="2018-11-30T12:06:23.167" v="19" actId="14100"/>
          <ac:picMkLst>
            <pc:docMk/>
            <pc:sldMk cId="25511758" sldId="294"/>
            <ac:picMk id="16" creationId="{53BAF751-253F-4700-A50E-69397981E282}"/>
          </ac:picMkLst>
        </pc:picChg>
      </pc:sldChg>
      <pc:sldChg chg="addSp delSp modSp">
        <pc:chgData name="Frionnet, T. (15072924)" userId="S::15072924@student.hhs.nl::6dfa7817-e48f-46ef-8384-52ed36abf355" providerId="AD" clId="Web-{749A63A7-1BC8-0DD3-D84E-6FB3935FA453}" dt="2018-11-30T12:10:26.060" v="29" actId="20577"/>
        <pc:sldMkLst>
          <pc:docMk/>
          <pc:sldMk cId="1454972523" sldId="297"/>
        </pc:sldMkLst>
        <pc:spChg chg="mod">
          <ac:chgData name="Frionnet, T. (15072924)" userId="S::15072924@student.hhs.nl::6dfa7817-e48f-46ef-8384-52ed36abf355" providerId="AD" clId="Web-{749A63A7-1BC8-0DD3-D84E-6FB3935FA453}" dt="2018-11-30T12:10:26.060" v="29" actId="20577"/>
          <ac:spMkLst>
            <pc:docMk/>
            <pc:sldMk cId="1454972523" sldId="297"/>
            <ac:spMk id="2" creationId="{63315E94-DF0F-42D8-9C99-D6BC91B203DC}"/>
          </ac:spMkLst>
        </pc:spChg>
        <pc:picChg chg="add mod">
          <ac:chgData name="Frionnet, T. (15072924)" userId="S::15072924@student.hhs.nl::6dfa7817-e48f-46ef-8384-52ed36abf355" providerId="AD" clId="Web-{749A63A7-1BC8-0DD3-D84E-6FB3935FA453}" dt="2018-11-30T12:08:32.325" v="27" actId="1076"/>
          <ac:picMkLst>
            <pc:docMk/>
            <pc:sldMk cId="1454972523" sldId="297"/>
            <ac:picMk id="3" creationId="{6FB68110-0BB3-4320-9503-34F889B5AAA3}"/>
          </ac:picMkLst>
        </pc:picChg>
        <pc:picChg chg="del">
          <ac:chgData name="Frionnet, T. (15072924)" userId="S::15072924@student.hhs.nl::6dfa7817-e48f-46ef-8384-52ed36abf355" providerId="AD" clId="Web-{749A63A7-1BC8-0DD3-D84E-6FB3935FA453}" dt="2018-11-30T12:07:41.168" v="20"/>
          <ac:picMkLst>
            <pc:docMk/>
            <pc:sldMk cId="1454972523" sldId="297"/>
            <ac:picMk id="6" creationId="{8B9D36F9-4683-40F3-8A85-3F66E11BD360}"/>
          </ac:picMkLst>
        </pc:picChg>
      </pc:sldChg>
      <pc:sldChg chg="del mod modShow">
        <pc:chgData name="Frionnet, T. (15072924)" userId="S::15072924@student.hhs.nl::6dfa7817-e48f-46ef-8384-52ed36abf355" providerId="AD" clId="Web-{749A63A7-1BC8-0DD3-D84E-6FB3935FA453}" dt="2018-11-30T12:29:17.418" v="32"/>
        <pc:sldMkLst>
          <pc:docMk/>
          <pc:sldMk cId="2617025203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ehaagsehogeschool.sharepoint.com/sites/ChatbotProject/Gedeelde%20documenten/Python%20bestanden/classificaties/inkomen_conver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Relevant question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bevolkingOverig2!$A$2608</c:f>
              <c:numCache>
                <c:formatCode>General</c:formatCode>
                <c:ptCount val="1"/>
                <c:pt idx="0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2-4AA5-9175-0DE26C308B1E}"/>
            </c:ext>
          </c:extLst>
        </c:ser>
        <c:ser>
          <c:idx val="1"/>
          <c:order val="1"/>
          <c:tx>
            <c:v>Not-relevant question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bevolkingOverig2!$A$2609</c:f>
              <c:numCache>
                <c:formatCode>General</c:formatCode>
                <c:ptCount val="1"/>
                <c:pt idx="0">
                  <c:v>2168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2-4AA5-9175-0DE26C308B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9248376"/>
        <c:axId val="559249360"/>
      </c:barChart>
      <c:catAx>
        <c:axId val="55924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49360"/>
        <c:crosses val="autoZero"/>
        <c:auto val="1"/>
        <c:lblAlgn val="ctr"/>
        <c:lblOffset val="100"/>
        <c:noMultiLvlLbl val="0"/>
      </c:catAx>
      <c:valAx>
        <c:axId val="55924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 of sentences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48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latin typeface="Corbel"/>
            </a:rPr>
            <a:t>Findings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2"/>
      <dgm:spPr/>
    </dgm:pt>
    <dgm:pt modelId="{28028901-0999-4ACC-8C77-F46899793521}" type="pres">
      <dgm:prSet presAssocID="{EB3279D6-A11C-43DA-AA1C-5965701BD8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2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2"/>
      <dgm:spPr/>
    </dgm:pt>
    <dgm:pt modelId="{434B6F40-0978-40CA-A779-152D85D3C22C}" type="pres">
      <dgm:prSet presAssocID="{2CFC53C6-53AA-4F20-B90F-B92CA815BB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DB7909-F028-408C-8D19-27E63CEA30D2}">
      <dgm:prSet/>
      <dgm:spPr/>
      <dgm:t>
        <a:bodyPr/>
        <a:lstStyle/>
        <a:p>
          <a:r>
            <a:rPr lang="en-US" b="0" dirty="0"/>
            <a:t>Decide if more data or more features will help or not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D9853F7A-3540-4675-85CD-EBD50A624276}">
      <dgm:prSet/>
      <dgm:spPr/>
      <dgm:t>
        <a:bodyPr/>
        <a:lstStyle/>
        <a:p>
          <a:r>
            <a:rPr lang="en-US" dirty="0"/>
            <a:t>Regularization</a:t>
          </a:r>
        </a:p>
      </dgm:t>
    </dgm:pt>
    <dgm:pt modelId="{A2ABA4AB-A115-4650-AD6B-50538B44B106}" type="parTrans" cxnId="{92542E5F-33DA-4033-BB24-BA990D23DE06}">
      <dgm:prSet/>
      <dgm:spPr/>
    </dgm:pt>
    <dgm:pt modelId="{2C3390E8-840C-4BA0-9DB9-F1EB242DCEDF}" type="sibTrans" cxnId="{92542E5F-33DA-4033-BB24-BA990D23DE06}">
      <dgm:prSet phldrT="02" phldr="0"/>
      <dgm:spPr/>
      <dgm:t>
        <a:bodyPr/>
        <a:lstStyle/>
        <a:p>
          <a:r>
            <a:rPr lang="LID4096"/>
            <a:t>02</a:t>
          </a:r>
        </a:p>
      </dgm:t>
    </dgm:pt>
    <dgm:pt modelId="{A3F4571F-4829-4400-AC27-BFD0174D35BA}">
      <dgm:prSet/>
      <dgm:spPr/>
      <dgm:t>
        <a:bodyPr/>
        <a:lstStyle/>
        <a:p>
          <a:r>
            <a:rPr lang="en-US" b="0" dirty="0"/>
            <a:t>F1-Score, Precision and Recall analysis</a:t>
          </a:r>
        </a:p>
      </dgm:t>
    </dgm:pt>
    <dgm:pt modelId="{941B6B71-C611-40E1-88AF-13CF7588BBCE}" type="sibTrans" cxnId="{80FE9FA1-53B9-430D-B305-31710AFAC0EE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3D34B991-DC7D-4297-A2BE-DC540125DDB0}" type="parTrans" cxnId="{80FE9FA1-53B9-430D-B305-31710AFAC0EE}">
      <dgm:prSet/>
      <dgm:spPr/>
    </dgm:pt>
    <dgm:pt modelId="{35A05486-AFB7-4400-A013-6B0347BD0BE8}">
      <dgm:prSet/>
      <dgm:spPr/>
      <dgm:t>
        <a:bodyPr/>
        <a:lstStyle/>
        <a:p>
          <a:r>
            <a:rPr lang="en-US" dirty="0"/>
            <a:t>Data normalization</a:t>
          </a:r>
        </a:p>
      </dgm:t>
    </dgm:pt>
    <dgm:pt modelId="{72F5F94F-48C3-406F-87C3-1FD6504C7DDF}" type="parTrans" cxnId="{BE743DAF-B821-480D-8A4A-1F973E3EA215}">
      <dgm:prSet/>
      <dgm:spPr/>
    </dgm:pt>
    <dgm:pt modelId="{034713A1-50E5-43C4-ADCE-E70674B60471}" type="sibTrans" cxnId="{BE743DAF-B821-480D-8A4A-1F973E3EA215}">
      <dgm:prSet phldrT="03" phldr="0"/>
      <dgm:spPr/>
    </dgm:pt>
    <dgm:pt modelId="{150AED24-2F2E-489F-B459-B548F823DB25}">
      <dgm:prSet/>
      <dgm:spPr/>
      <dgm:t>
        <a:bodyPr/>
        <a:lstStyle/>
        <a:p>
          <a:r>
            <a:rPr lang="en-US" dirty="0"/>
            <a:t>Naïve Bayes type</a:t>
          </a:r>
        </a:p>
      </dgm:t>
    </dgm:pt>
    <dgm:pt modelId="{3F159C26-7DFF-4CAE-A2A9-3199B9AD2270}" type="parTrans" cxnId="{07DCE0B2-1E76-42ED-91D4-58AA6555634F}">
      <dgm:prSet/>
      <dgm:spPr/>
    </dgm:pt>
    <dgm:pt modelId="{BE4A7F5C-7D33-420D-BD0C-8D452DA5CA7C}" type="sibTrans" cxnId="{07DCE0B2-1E76-42ED-91D4-58AA6555634F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1FEFD778-0D74-427C-ADFA-5C4BA69B0E01}" type="pres">
      <dgm:prSet presAssocID="{A3F4571F-4829-4400-AC27-BFD0174D35BA}" presName="compositeNode" presStyleCnt="0">
        <dgm:presLayoutVars>
          <dgm:bulletEnabled val="1"/>
        </dgm:presLayoutVars>
      </dgm:prSet>
      <dgm:spPr/>
    </dgm:pt>
    <dgm:pt modelId="{7D008AB2-9474-4A27-A9C3-A023E519B3F7}" type="pres">
      <dgm:prSet presAssocID="{A3F4571F-4829-4400-AC27-BFD0174D35BA}" presName="bgRect" presStyleLbl="alignNode1" presStyleIdx="0" presStyleCnt="2"/>
      <dgm:spPr/>
    </dgm:pt>
    <dgm:pt modelId="{409AAA08-CF9E-4D99-84CA-835DFC237F2C}" type="pres">
      <dgm:prSet presAssocID="{941B6B71-C611-40E1-88AF-13CF7588BBCE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3B05124-625D-477B-B400-DB697B924510}" type="pres">
      <dgm:prSet presAssocID="{A3F4571F-4829-4400-AC27-BFD0174D35BA}" presName="nodeRect" presStyleLbl="alignNode1" presStyleIdx="0" presStyleCnt="2">
        <dgm:presLayoutVars>
          <dgm:bulletEnabled val="1"/>
        </dgm:presLayoutVars>
      </dgm:prSet>
      <dgm:spPr/>
    </dgm:pt>
    <dgm:pt modelId="{1909D87C-AC3C-47FE-85DD-263221488E83}" type="pres">
      <dgm:prSet presAssocID="{941B6B71-C611-40E1-88AF-13CF7588BBCE}" presName="sibTrans" presStyleCnt="0"/>
      <dgm:spPr/>
    </dgm:pt>
    <dgm:pt modelId="{B48CE12A-D67C-44B0-AC0D-B95DB3CE0640}" type="pres">
      <dgm:prSet presAssocID="{D9853F7A-3540-4675-85CD-EBD50A624276}" presName="compositeNode" presStyleCnt="0">
        <dgm:presLayoutVars>
          <dgm:bulletEnabled val="1"/>
        </dgm:presLayoutVars>
      </dgm:prSet>
      <dgm:spPr/>
    </dgm:pt>
    <dgm:pt modelId="{71E97333-3083-4AF9-B67D-15480836C4F1}" type="pres">
      <dgm:prSet presAssocID="{D9853F7A-3540-4675-85CD-EBD50A624276}" presName="bgRect" presStyleLbl="alignNode1" presStyleIdx="1" presStyleCnt="2"/>
      <dgm:spPr/>
    </dgm:pt>
    <dgm:pt modelId="{6EE58C12-3CB5-4480-B099-DF398092A480}" type="pres">
      <dgm:prSet presAssocID="{2C3390E8-840C-4BA0-9DB9-F1EB242DCED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BE75CEE-3C24-44B0-97C3-F68BA02012CC}" type="pres">
      <dgm:prSet presAssocID="{D9853F7A-3540-4675-85CD-EBD50A62427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85D29A2E-2880-4086-A53F-164264ED6864}" type="presOf" srcId="{D9853F7A-3540-4675-85CD-EBD50A624276}" destId="{71E97333-3083-4AF9-B67D-15480836C4F1}" srcOrd="0" destOrd="0" presId="urn:microsoft.com/office/officeart/2016/7/layout/LinearBlockProcessNumbered"/>
    <dgm:cxn modelId="{A73D3C39-896F-415A-8E83-527720A5DB79}" type="presOf" srcId="{A3F4571F-4829-4400-AC27-BFD0174D35BA}" destId="{7D008AB2-9474-4A27-A9C3-A023E519B3F7}" srcOrd="0" destOrd="0" presId="urn:microsoft.com/office/officeart/2016/7/layout/LinearBlockProcessNumbered"/>
    <dgm:cxn modelId="{92542E5F-33DA-4033-BB24-BA990D23DE06}" srcId="{0435A98E-05C9-483E-8482-1F6CC701FC76}" destId="{D9853F7A-3540-4675-85CD-EBD50A624276}" srcOrd="1" destOrd="0" parTransId="{A2ABA4AB-A115-4650-AD6B-50538B44B106}" sibTransId="{2C3390E8-840C-4BA0-9DB9-F1EB242DCEDF}"/>
    <dgm:cxn modelId="{186CC343-370C-4F63-BF04-44046B2EF0BF}" type="presOf" srcId="{D9853F7A-3540-4675-85CD-EBD50A624276}" destId="{8BE75CEE-3C24-44B0-97C3-F68BA02012CC}" srcOrd="1" destOrd="0" presId="urn:microsoft.com/office/officeart/2016/7/layout/LinearBlockProcessNumbered"/>
    <dgm:cxn modelId="{32AADE43-25AA-4E2D-AF22-7C9326563C23}" type="presOf" srcId="{150AED24-2F2E-489F-B459-B548F823DB25}" destId="{8BE75CEE-3C24-44B0-97C3-F68BA02012CC}" srcOrd="0" destOrd="2" presId="urn:microsoft.com/office/officeart/2016/7/layout/LinearBlockProcessNumbered"/>
    <dgm:cxn modelId="{093C9355-E4A7-463D-AC09-811F410C5DE8}" type="presOf" srcId="{53DB7909-F028-408C-8D19-27E63CEA30D2}" destId="{63B05124-625D-477B-B400-DB697B924510}" srcOrd="0" destOrd="1" presId="urn:microsoft.com/office/officeart/2016/7/layout/LinearBlockProcessNumbered"/>
    <dgm:cxn modelId="{187BAC77-5C55-408B-9E8F-C71561F24261}" type="presOf" srcId="{A3F4571F-4829-4400-AC27-BFD0174D35BA}" destId="{63B05124-625D-477B-B400-DB697B924510}" srcOrd="1" destOrd="0" presId="urn:microsoft.com/office/officeart/2016/7/layout/LinearBlockProcessNumbered"/>
    <dgm:cxn modelId="{5C38D658-5FE4-45B7-A415-48328C77C008}" type="presOf" srcId="{941B6B71-C611-40E1-88AF-13CF7588BBCE}" destId="{409AAA08-CF9E-4D99-84CA-835DFC237F2C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6D7AF899-9481-40E5-90D8-93BC6EBB0035}" srcId="{A3F4571F-4829-4400-AC27-BFD0174D35BA}" destId="{53DB7909-F028-408C-8D19-27E63CEA30D2}" srcOrd="0" destOrd="0" parTransId="{C5C36B87-960B-4AB7-AB27-D23BDF0050EB}" sibTransId="{9566EB85-957B-4830-971A-527DA0C9EF32}"/>
    <dgm:cxn modelId="{00B1569D-8A0A-4EFA-9017-2481E2215839}" type="presOf" srcId="{2C3390E8-840C-4BA0-9DB9-F1EB242DCEDF}" destId="{6EE58C12-3CB5-4480-B099-DF398092A480}" srcOrd="0" destOrd="0" presId="urn:microsoft.com/office/officeart/2016/7/layout/LinearBlockProcessNumbered"/>
    <dgm:cxn modelId="{80FE9FA1-53B9-430D-B305-31710AFAC0EE}" srcId="{0435A98E-05C9-483E-8482-1F6CC701FC76}" destId="{A3F4571F-4829-4400-AC27-BFD0174D35BA}" srcOrd="0" destOrd="0" parTransId="{3D34B991-DC7D-4297-A2BE-DC540125DDB0}" sibTransId="{941B6B71-C611-40E1-88AF-13CF7588BBCE}"/>
    <dgm:cxn modelId="{BE743DAF-B821-480D-8A4A-1F973E3EA215}" srcId="{D9853F7A-3540-4675-85CD-EBD50A624276}" destId="{35A05486-AFB7-4400-A013-6B0347BD0BE8}" srcOrd="0" destOrd="0" parTransId="{72F5F94F-48C3-406F-87C3-1FD6504C7DDF}" sibTransId="{034713A1-50E5-43C4-ADCE-E70674B60471}"/>
    <dgm:cxn modelId="{07DCE0B2-1E76-42ED-91D4-58AA6555634F}" srcId="{D9853F7A-3540-4675-85CD-EBD50A624276}" destId="{150AED24-2F2E-489F-B459-B548F823DB25}" srcOrd="1" destOrd="0" parTransId="{3F159C26-7DFF-4CAE-A2A9-3199B9AD2270}" sibTransId="{BE4A7F5C-7D33-420D-BD0C-8D452DA5CA7C}"/>
    <dgm:cxn modelId="{4504DDBD-39E8-4E0F-9659-5F9B687A72D5}" type="presOf" srcId="{35A05486-AFB7-4400-A013-6B0347BD0BE8}" destId="{8BE75CEE-3C24-44B0-97C3-F68BA02012CC}" srcOrd="0" destOrd="1" presId="urn:microsoft.com/office/officeart/2016/7/layout/LinearBlockProcessNumbered"/>
    <dgm:cxn modelId="{A46146D8-0D52-46F3-BA15-C1FA858D6E05}" type="presParOf" srcId="{6DD4546D-2994-469D-B470-BE5023C6B521}" destId="{1FEFD778-0D74-427C-ADFA-5C4BA69B0E01}" srcOrd="0" destOrd="0" presId="urn:microsoft.com/office/officeart/2016/7/layout/LinearBlockProcessNumbered"/>
    <dgm:cxn modelId="{2471BC31-194C-45FE-BEEA-8ED3BA5555F9}" type="presParOf" srcId="{1FEFD778-0D74-427C-ADFA-5C4BA69B0E01}" destId="{7D008AB2-9474-4A27-A9C3-A023E519B3F7}" srcOrd="0" destOrd="0" presId="urn:microsoft.com/office/officeart/2016/7/layout/LinearBlockProcessNumbered"/>
    <dgm:cxn modelId="{2643D58F-5526-4651-B6F3-39C85422D40B}" type="presParOf" srcId="{1FEFD778-0D74-427C-ADFA-5C4BA69B0E01}" destId="{409AAA08-CF9E-4D99-84CA-835DFC237F2C}" srcOrd="1" destOrd="0" presId="urn:microsoft.com/office/officeart/2016/7/layout/LinearBlockProcessNumbered"/>
    <dgm:cxn modelId="{D22C6C4C-092A-4F8F-80B4-DEF047856A33}" type="presParOf" srcId="{1FEFD778-0D74-427C-ADFA-5C4BA69B0E01}" destId="{63B05124-625D-477B-B400-DB697B924510}" srcOrd="2" destOrd="0" presId="urn:microsoft.com/office/officeart/2016/7/layout/LinearBlockProcessNumbered"/>
    <dgm:cxn modelId="{C17AC68E-0F14-4942-86CA-CEFE40B19AEF}" type="presParOf" srcId="{6DD4546D-2994-469D-B470-BE5023C6B521}" destId="{1909D87C-AC3C-47FE-85DD-263221488E83}" srcOrd="1" destOrd="0" presId="urn:microsoft.com/office/officeart/2016/7/layout/LinearBlockProcessNumbered"/>
    <dgm:cxn modelId="{8A24F7CF-199C-4EB7-8D8F-9B45BAD98254}" type="presParOf" srcId="{6DD4546D-2994-469D-B470-BE5023C6B521}" destId="{B48CE12A-D67C-44B0-AC0D-B95DB3CE0640}" srcOrd="2" destOrd="0" presId="urn:microsoft.com/office/officeart/2016/7/layout/LinearBlockProcessNumbered"/>
    <dgm:cxn modelId="{6213B100-40EF-4D11-9BA7-4F9601AE6819}" type="presParOf" srcId="{B48CE12A-D67C-44B0-AC0D-B95DB3CE0640}" destId="{71E97333-3083-4AF9-B67D-15480836C4F1}" srcOrd="0" destOrd="0" presId="urn:microsoft.com/office/officeart/2016/7/layout/LinearBlockProcessNumbered"/>
    <dgm:cxn modelId="{E4DC4991-CFB0-4CC3-93CA-A5FB7855C801}" type="presParOf" srcId="{B48CE12A-D67C-44B0-AC0D-B95DB3CE0640}" destId="{6EE58C12-3CB5-4480-B099-DF398092A480}" srcOrd="1" destOrd="0" presId="urn:microsoft.com/office/officeart/2016/7/layout/LinearBlockProcessNumbered"/>
    <dgm:cxn modelId="{C591247C-25DF-47F6-8394-848562F58041}" type="presParOf" srcId="{B48CE12A-D67C-44B0-AC0D-B95DB3CE0640}" destId="{8BE75CEE-3C24-44B0-97C3-F68BA02012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BE834-761B-4BD5-AFE0-DF9A2D4141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86A84F-E137-47A6-8229-DAB9AAC23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effectLst/>
              <a:latin typeface="+mn-lt"/>
              <a:ea typeface="+mn-ea"/>
              <a:cs typeface="+mn-cs"/>
            </a:rPr>
            <a:t>Complement Naïve Bayes classifier</a:t>
          </a:r>
          <a:endParaRPr lang="en-US" cap="all" dirty="0">
            <a:latin typeface="Corbel"/>
          </a:endParaRPr>
        </a:p>
      </dgm:t>
    </dgm:pt>
    <dgm:pt modelId="{547C94E7-2FFB-42FC-841D-7D35770D4DC9}" type="parTrans" cxnId="{0A72D491-3181-4087-9BCF-B49D296A55DC}">
      <dgm:prSet/>
      <dgm:spPr/>
      <dgm:t>
        <a:bodyPr/>
        <a:lstStyle/>
        <a:p>
          <a:endParaRPr lang="en-US"/>
        </a:p>
      </dgm:t>
    </dgm:pt>
    <dgm:pt modelId="{4DFC1745-7327-45F6-9DBD-9DA2DD6670FB}" type="sibTrans" cxnId="{0A72D491-3181-4087-9BCF-B49D296A55DC}">
      <dgm:prSet/>
      <dgm:spPr/>
      <dgm:t>
        <a:bodyPr/>
        <a:lstStyle/>
        <a:p>
          <a:endParaRPr lang="en-US"/>
        </a:p>
      </dgm:t>
    </dgm:pt>
    <dgm:pt modelId="{022582CB-454E-4D4E-AC11-40722F0A3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 dirty="0">
              <a:latin typeface="Corbel"/>
            </a:rPr>
            <a:t>Document normalization</a:t>
          </a:r>
        </a:p>
      </dgm:t>
    </dgm:pt>
    <dgm:pt modelId="{C5669BFE-C380-44D8-8EDA-C20986C47B1A}" type="parTrans" cxnId="{C105B846-9562-4ED5-98F0-F44B2641C3E2}">
      <dgm:prSet/>
      <dgm:spPr/>
      <dgm:t>
        <a:bodyPr/>
        <a:lstStyle/>
        <a:p>
          <a:endParaRPr lang="LID4096"/>
        </a:p>
      </dgm:t>
    </dgm:pt>
    <dgm:pt modelId="{144AA121-D903-461E-BB58-09EED3DCDE7F}" type="sibTrans" cxnId="{C105B846-9562-4ED5-98F0-F44B2641C3E2}">
      <dgm:prSet/>
      <dgm:spPr/>
      <dgm:t>
        <a:bodyPr/>
        <a:lstStyle/>
        <a:p>
          <a:endParaRPr lang="en-US"/>
        </a:p>
      </dgm:t>
    </dgm:pt>
    <dgm:pt modelId="{3A03EA7A-267F-4534-A143-4AF577C57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all" dirty="0">
              <a:latin typeface="Corbel"/>
            </a:rPr>
            <a:t>Unbalanced dataset</a:t>
          </a:r>
        </a:p>
      </dgm:t>
    </dgm:pt>
    <dgm:pt modelId="{12ACA9D3-2627-4E74-A0E2-FA3CA02EBFF5}" type="parTrans" cxnId="{252352A4-A62B-4BCE-A2B3-B047665FB74E}">
      <dgm:prSet/>
      <dgm:spPr/>
      <dgm:t>
        <a:bodyPr/>
        <a:lstStyle/>
        <a:p>
          <a:endParaRPr lang="LID4096"/>
        </a:p>
      </dgm:t>
    </dgm:pt>
    <dgm:pt modelId="{EE86DC8F-7340-4872-911C-521508D7FD15}" type="sibTrans" cxnId="{252352A4-A62B-4BCE-A2B3-B047665FB74E}">
      <dgm:prSet/>
      <dgm:spPr/>
      <dgm:t>
        <a:bodyPr/>
        <a:lstStyle/>
        <a:p>
          <a:endParaRPr lang="en-US"/>
        </a:p>
      </dgm:t>
    </dgm:pt>
    <dgm:pt modelId="{A5A2E343-D776-42F7-95CB-096011B9C95F}" type="pres">
      <dgm:prSet presAssocID="{5EEBE834-761B-4BD5-AFE0-DF9A2D414127}" presName="root" presStyleCnt="0">
        <dgm:presLayoutVars>
          <dgm:dir/>
          <dgm:resizeHandles val="exact"/>
        </dgm:presLayoutVars>
      </dgm:prSet>
      <dgm:spPr/>
    </dgm:pt>
    <dgm:pt modelId="{24D72833-ABB3-4BBE-9556-DB0EA5605A08}" type="pres">
      <dgm:prSet presAssocID="{D186A84F-E137-47A6-8229-DAB9AAC231BE}" presName="compNode" presStyleCnt="0"/>
      <dgm:spPr/>
    </dgm:pt>
    <dgm:pt modelId="{802A8C35-CD9C-4307-A6DA-C0DE0765275B}" type="pres">
      <dgm:prSet presAssocID="{D186A84F-E137-47A6-8229-DAB9AAC231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C62211-D38C-4FBD-BECF-B9BF7E7379D3}" type="pres">
      <dgm:prSet presAssocID="{D186A84F-E137-47A6-8229-DAB9AAC23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7564E23-3029-4382-8DBE-AD8403CB1A02}" type="pres">
      <dgm:prSet presAssocID="{D186A84F-E137-47A6-8229-DAB9AAC231BE}" presName="spaceRect" presStyleCnt="0"/>
      <dgm:spPr/>
    </dgm:pt>
    <dgm:pt modelId="{3160157B-7B94-4048-9C92-86DCCABD7AC3}" type="pres">
      <dgm:prSet presAssocID="{D186A84F-E137-47A6-8229-DAB9AAC231BE}" presName="textRect" presStyleLbl="revTx" presStyleIdx="0" presStyleCnt="3">
        <dgm:presLayoutVars>
          <dgm:chMax val="1"/>
          <dgm:chPref val="1"/>
        </dgm:presLayoutVars>
      </dgm:prSet>
      <dgm:spPr/>
    </dgm:pt>
    <dgm:pt modelId="{264FB582-B979-4C76-B2E2-A92E2E4D69A1}" type="pres">
      <dgm:prSet presAssocID="{4DFC1745-7327-45F6-9DBD-9DA2DD6670FB}" presName="sibTrans" presStyleCnt="0"/>
      <dgm:spPr/>
    </dgm:pt>
    <dgm:pt modelId="{BB23AAEF-0D1F-45DF-8B46-143E282A7D37}" type="pres">
      <dgm:prSet presAssocID="{022582CB-454E-4D4E-AC11-40722F0A398F}" presName="compNode" presStyleCnt="0"/>
      <dgm:spPr/>
    </dgm:pt>
    <dgm:pt modelId="{BF23B96F-043E-4CAC-AB3F-D65F9DF3B53C}" type="pres">
      <dgm:prSet presAssocID="{022582CB-454E-4D4E-AC11-40722F0A398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52A99C-ACF8-427A-A4B4-C7FE136CDF85}" type="pres">
      <dgm:prSet presAssocID="{022582CB-454E-4D4E-AC11-40722F0A39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352B5C-B2A2-4BA3-A7EE-2C48993DA717}" type="pres">
      <dgm:prSet presAssocID="{022582CB-454E-4D4E-AC11-40722F0A398F}" presName="spaceRect" presStyleCnt="0"/>
      <dgm:spPr/>
    </dgm:pt>
    <dgm:pt modelId="{CF37C952-6B10-4E5C-B10D-6E8098F9B49D}" type="pres">
      <dgm:prSet presAssocID="{022582CB-454E-4D4E-AC11-40722F0A398F}" presName="textRect" presStyleLbl="revTx" presStyleIdx="1" presStyleCnt="3">
        <dgm:presLayoutVars>
          <dgm:chMax val="1"/>
          <dgm:chPref val="1"/>
        </dgm:presLayoutVars>
      </dgm:prSet>
      <dgm:spPr/>
    </dgm:pt>
    <dgm:pt modelId="{8E70E8EE-F709-4DE0-B975-1DFB09E88273}" type="pres">
      <dgm:prSet presAssocID="{144AA121-D903-461E-BB58-09EED3DCDE7F}" presName="sibTrans" presStyleCnt="0"/>
      <dgm:spPr/>
    </dgm:pt>
    <dgm:pt modelId="{563CCB8E-D54A-43A5-83CE-F8381C31D4E7}" type="pres">
      <dgm:prSet presAssocID="{3A03EA7A-267F-4534-A143-4AF577C5712A}" presName="compNode" presStyleCnt="0"/>
      <dgm:spPr/>
    </dgm:pt>
    <dgm:pt modelId="{CACADE1C-5806-4329-A4DB-EA90FF9C8F71}" type="pres">
      <dgm:prSet presAssocID="{3A03EA7A-267F-4534-A143-4AF577C5712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CEFE99-2E5C-4F42-8699-C8858295576C}" type="pres">
      <dgm:prSet presAssocID="{3A03EA7A-267F-4534-A143-4AF577C571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949AB6-F723-48B6-880F-F42DC6DB2F08}" type="pres">
      <dgm:prSet presAssocID="{3A03EA7A-267F-4534-A143-4AF577C5712A}" presName="spaceRect" presStyleCnt="0"/>
      <dgm:spPr/>
    </dgm:pt>
    <dgm:pt modelId="{F9B5D935-CD7C-446B-80AD-2EC2C7D0BC97}" type="pres">
      <dgm:prSet presAssocID="{3A03EA7A-267F-4534-A143-4AF577C571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2AD13D-CF33-4502-A888-BDA6D22B220B}" type="presOf" srcId="{3A03EA7A-267F-4534-A143-4AF577C5712A}" destId="{F9B5D935-CD7C-446B-80AD-2EC2C7D0BC97}" srcOrd="0" destOrd="0" presId="urn:microsoft.com/office/officeart/2018/5/layout/IconLeafLabelList"/>
    <dgm:cxn modelId="{C105B846-9562-4ED5-98F0-F44B2641C3E2}" srcId="{5EEBE834-761B-4BD5-AFE0-DF9A2D414127}" destId="{022582CB-454E-4D4E-AC11-40722F0A398F}" srcOrd="1" destOrd="0" parTransId="{C5669BFE-C380-44D8-8EDA-C20986C47B1A}" sibTransId="{144AA121-D903-461E-BB58-09EED3DCDE7F}"/>
    <dgm:cxn modelId="{0A72D491-3181-4087-9BCF-B49D296A55DC}" srcId="{5EEBE834-761B-4BD5-AFE0-DF9A2D414127}" destId="{D186A84F-E137-47A6-8229-DAB9AAC231BE}" srcOrd="0" destOrd="0" parTransId="{547C94E7-2FFB-42FC-841D-7D35770D4DC9}" sibTransId="{4DFC1745-7327-45F6-9DBD-9DA2DD6670FB}"/>
    <dgm:cxn modelId="{252352A4-A62B-4BCE-A2B3-B047665FB74E}" srcId="{5EEBE834-761B-4BD5-AFE0-DF9A2D414127}" destId="{3A03EA7A-267F-4534-A143-4AF577C5712A}" srcOrd="2" destOrd="0" parTransId="{12ACA9D3-2627-4E74-A0E2-FA3CA02EBFF5}" sibTransId="{EE86DC8F-7340-4872-911C-521508D7FD15}"/>
    <dgm:cxn modelId="{CC435AAA-9679-4F1A-939C-DC985ACD9EAA}" type="presOf" srcId="{D186A84F-E137-47A6-8229-DAB9AAC231BE}" destId="{3160157B-7B94-4048-9C92-86DCCABD7AC3}" srcOrd="0" destOrd="0" presId="urn:microsoft.com/office/officeart/2018/5/layout/IconLeafLabelList"/>
    <dgm:cxn modelId="{45DBFCAE-D095-4CFE-A5D7-D796A57C939F}" type="presOf" srcId="{022582CB-454E-4D4E-AC11-40722F0A398F}" destId="{CF37C952-6B10-4E5C-B10D-6E8098F9B49D}" srcOrd="0" destOrd="0" presId="urn:microsoft.com/office/officeart/2018/5/layout/IconLeafLabelList"/>
    <dgm:cxn modelId="{A7E191F3-AC6D-42C4-BA6F-EE0A1D6BBDB3}" type="presOf" srcId="{5EEBE834-761B-4BD5-AFE0-DF9A2D414127}" destId="{A5A2E343-D776-42F7-95CB-096011B9C95F}" srcOrd="0" destOrd="0" presId="urn:microsoft.com/office/officeart/2018/5/layout/IconLeafLabelList"/>
    <dgm:cxn modelId="{54BB8686-3B24-47DF-91EF-961960456C4E}" type="presParOf" srcId="{A5A2E343-D776-42F7-95CB-096011B9C95F}" destId="{24D72833-ABB3-4BBE-9556-DB0EA5605A08}" srcOrd="0" destOrd="0" presId="urn:microsoft.com/office/officeart/2018/5/layout/IconLeafLabelList"/>
    <dgm:cxn modelId="{620D6F1C-9214-4B3E-B147-70DFB7BACA75}" type="presParOf" srcId="{24D72833-ABB3-4BBE-9556-DB0EA5605A08}" destId="{802A8C35-CD9C-4307-A6DA-C0DE0765275B}" srcOrd="0" destOrd="0" presId="urn:microsoft.com/office/officeart/2018/5/layout/IconLeafLabelList"/>
    <dgm:cxn modelId="{2024957D-42EE-4C50-ADA6-866CEF77FB62}" type="presParOf" srcId="{24D72833-ABB3-4BBE-9556-DB0EA5605A08}" destId="{49C62211-D38C-4FBD-BECF-B9BF7E7379D3}" srcOrd="1" destOrd="0" presId="urn:microsoft.com/office/officeart/2018/5/layout/IconLeafLabelList"/>
    <dgm:cxn modelId="{02CE4539-FAED-4784-B8FB-B5A8D6F95FAD}" type="presParOf" srcId="{24D72833-ABB3-4BBE-9556-DB0EA5605A08}" destId="{47564E23-3029-4382-8DBE-AD8403CB1A02}" srcOrd="2" destOrd="0" presId="urn:microsoft.com/office/officeart/2018/5/layout/IconLeafLabelList"/>
    <dgm:cxn modelId="{7F6EFE3A-FB24-4D0D-B18A-7B9ED20C4AEE}" type="presParOf" srcId="{24D72833-ABB3-4BBE-9556-DB0EA5605A08}" destId="{3160157B-7B94-4048-9C92-86DCCABD7AC3}" srcOrd="3" destOrd="0" presId="urn:microsoft.com/office/officeart/2018/5/layout/IconLeafLabelList"/>
    <dgm:cxn modelId="{5119CE62-795B-4E32-ABFD-9C08A3C014F3}" type="presParOf" srcId="{A5A2E343-D776-42F7-95CB-096011B9C95F}" destId="{264FB582-B979-4C76-B2E2-A92E2E4D69A1}" srcOrd="1" destOrd="0" presId="urn:microsoft.com/office/officeart/2018/5/layout/IconLeafLabelList"/>
    <dgm:cxn modelId="{13FF9836-E55C-4B25-841A-144829936147}" type="presParOf" srcId="{A5A2E343-D776-42F7-95CB-096011B9C95F}" destId="{BB23AAEF-0D1F-45DF-8B46-143E282A7D37}" srcOrd="2" destOrd="0" presId="urn:microsoft.com/office/officeart/2018/5/layout/IconLeafLabelList"/>
    <dgm:cxn modelId="{CB98DBE5-703D-478F-A8E2-2AF659ACED71}" type="presParOf" srcId="{BB23AAEF-0D1F-45DF-8B46-143E282A7D37}" destId="{BF23B96F-043E-4CAC-AB3F-D65F9DF3B53C}" srcOrd="0" destOrd="0" presId="urn:microsoft.com/office/officeart/2018/5/layout/IconLeafLabelList"/>
    <dgm:cxn modelId="{A521EF61-CAA1-40AC-B987-E3C21A82199E}" type="presParOf" srcId="{BB23AAEF-0D1F-45DF-8B46-143E282A7D37}" destId="{1352A99C-ACF8-427A-A4B4-C7FE136CDF85}" srcOrd="1" destOrd="0" presId="urn:microsoft.com/office/officeart/2018/5/layout/IconLeafLabelList"/>
    <dgm:cxn modelId="{5705FC74-C3B3-4C06-BB1F-8AD715E726FF}" type="presParOf" srcId="{BB23AAEF-0D1F-45DF-8B46-143E282A7D37}" destId="{C9352B5C-B2A2-4BA3-A7EE-2C48993DA717}" srcOrd="2" destOrd="0" presId="urn:microsoft.com/office/officeart/2018/5/layout/IconLeafLabelList"/>
    <dgm:cxn modelId="{04D00762-5B5D-4E44-8095-FDEED2C9298C}" type="presParOf" srcId="{BB23AAEF-0D1F-45DF-8B46-143E282A7D37}" destId="{CF37C952-6B10-4E5C-B10D-6E8098F9B49D}" srcOrd="3" destOrd="0" presId="urn:microsoft.com/office/officeart/2018/5/layout/IconLeafLabelList"/>
    <dgm:cxn modelId="{EFFC40D3-F62D-439F-9ADC-2B752F047E0D}" type="presParOf" srcId="{A5A2E343-D776-42F7-95CB-096011B9C95F}" destId="{8E70E8EE-F709-4DE0-B975-1DFB09E88273}" srcOrd="3" destOrd="0" presId="urn:microsoft.com/office/officeart/2018/5/layout/IconLeafLabelList"/>
    <dgm:cxn modelId="{0CFD4D65-3A9F-447F-8115-2B76A6389D80}" type="presParOf" srcId="{A5A2E343-D776-42F7-95CB-096011B9C95F}" destId="{563CCB8E-D54A-43A5-83CE-F8381C31D4E7}" srcOrd="4" destOrd="0" presId="urn:microsoft.com/office/officeart/2018/5/layout/IconLeafLabelList"/>
    <dgm:cxn modelId="{3702DED2-18DE-417A-8C78-D773A0575754}" type="presParOf" srcId="{563CCB8E-D54A-43A5-83CE-F8381C31D4E7}" destId="{CACADE1C-5806-4329-A4DB-EA90FF9C8F71}" srcOrd="0" destOrd="0" presId="urn:microsoft.com/office/officeart/2018/5/layout/IconLeafLabelList"/>
    <dgm:cxn modelId="{2C198753-72AE-48B8-9C55-A2668A6D8855}" type="presParOf" srcId="{563CCB8E-D54A-43A5-83CE-F8381C31D4E7}" destId="{8FCEFE99-2E5C-4F42-8699-C8858295576C}" srcOrd="1" destOrd="0" presId="urn:microsoft.com/office/officeart/2018/5/layout/IconLeafLabelList"/>
    <dgm:cxn modelId="{52D669DE-227C-44FC-BCD9-3AB9509C7909}" type="presParOf" srcId="{563CCB8E-D54A-43A5-83CE-F8381C31D4E7}" destId="{8A949AB6-F723-48B6-880F-F42DC6DB2F08}" srcOrd="2" destOrd="0" presId="urn:microsoft.com/office/officeart/2018/5/layout/IconLeafLabelList"/>
    <dgm:cxn modelId="{F3ACE7E2-6A51-414B-B2CE-58CBF4D2C299}" type="presParOf" srcId="{563CCB8E-D54A-43A5-83CE-F8381C31D4E7}" destId="{F9B5D935-CD7C-446B-80AD-2EC2C7D0BC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DE95F0-3DAC-4D3D-BFC4-6A98D5957271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Try out balanced dataset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1" phldr="0"/>
      <dgm:spPr/>
      <dgm:t>
        <a:bodyPr/>
        <a:lstStyle/>
        <a:p>
          <a:r>
            <a:rPr lang="LID4096"/>
            <a:t>01</a:t>
          </a:r>
        </a:p>
      </dgm:t>
    </dgm:pt>
    <dgm:pt modelId="{9FFE4894-CD54-4794-83C0-7FF887137170}">
      <dgm:prSet phldrT="[Text]"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Test F1-score to test/visualize improvement</a:t>
          </a:r>
        </a:p>
      </dgm:t>
    </dgm:pt>
    <dgm:pt modelId="{1C4933B7-AC60-44E0-8EAD-7C78E8924212}" type="parTrans" cxnId="{1574E799-36B1-4E54-A078-632F5EBB5F08}">
      <dgm:prSet/>
      <dgm:spPr/>
      <dgm:t>
        <a:bodyPr/>
        <a:lstStyle/>
        <a:p>
          <a:endParaRPr lang="LID4096"/>
        </a:p>
      </dgm:t>
    </dgm:pt>
    <dgm:pt modelId="{EF2345D5-8302-4751-9E74-5B74BA8FCD52}" type="sibTrans" cxnId="{1574E799-36B1-4E54-A078-632F5EBB5F08}">
      <dgm:prSet/>
      <dgm:spPr/>
      <dgm:t>
        <a:bodyPr/>
        <a:lstStyle/>
        <a:p>
          <a:endParaRPr lang="LID4096"/>
        </a:p>
      </dgm:t>
    </dgm:pt>
    <dgm:pt modelId="{2BE1181B-0127-498E-8F31-A3673EAA26ED}">
      <dgm:prSet phldrT="[Text]"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Clustering</a:t>
          </a:r>
        </a:p>
      </dgm:t>
    </dgm:pt>
    <dgm:pt modelId="{23E37FD7-4B9F-49A0-A2DE-45CD7A4257E8}" type="parTrans" cxnId="{8EC88861-21C4-4E44-998F-1BBFAFCE9322}">
      <dgm:prSet/>
      <dgm:spPr/>
    </dgm:pt>
    <dgm:pt modelId="{6FF424B1-7E89-464C-B5DC-9A6FE7C8BBE7}" type="sibTrans" cxnId="{8EC88861-21C4-4E44-998F-1BBFAFCE9322}">
      <dgm:prSet phldrT="02" phldr="0"/>
      <dgm:spPr/>
      <dgm:t>
        <a:bodyPr/>
        <a:lstStyle/>
        <a:p>
          <a:r>
            <a:rPr lang="LID4096"/>
            <a:t>02</a:t>
          </a:r>
        </a:p>
      </dgm:t>
    </dgm:pt>
    <dgm:pt modelId="{E345A744-EF64-4A4A-A6AB-0A7255745AF6}">
      <dgm:prSet phldrT="[Text]"/>
      <dgm:spPr/>
      <dgm:t>
        <a:bodyPr/>
        <a:lstStyle/>
        <a:p>
          <a:r>
            <a:rPr lang="en-US" sz="2600" dirty="0" err="1">
              <a:solidFill>
                <a:schemeClr val="bg1"/>
              </a:solidFill>
              <a:latin typeface="Corbel"/>
            </a:rPr>
            <a:t>Kmeans</a:t>
          </a:r>
          <a:endParaRPr lang="en-US" sz="2600" dirty="0">
            <a:solidFill>
              <a:schemeClr val="bg1"/>
            </a:solidFill>
            <a:latin typeface="Corbel"/>
          </a:endParaRPr>
        </a:p>
      </dgm:t>
    </dgm:pt>
    <dgm:pt modelId="{46646470-7787-4A1A-A165-01CA4C420941}" type="parTrans" cxnId="{34C1CB00-1A86-43A5-8506-0E3670FADF25}">
      <dgm:prSet/>
      <dgm:spPr/>
    </dgm:pt>
    <dgm:pt modelId="{F8AE5BCC-B304-415D-A403-FECA1C87EC02}" type="sibTrans" cxnId="{34C1CB00-1A86-43A5-8506-0E3670FADF25}">
      <dgm:prSet phldrT="03" phldr="0"/>
      <dgm:spPr/>
    </dgm:pt>
    <dgm:pt modelId="{B22BC475-0D44-42BD-8E8D-60AD9030CD8F}">
      <dgm:prSet phldrT="[Text]"/>
      <dgm:spPr/>
      <dgm:t>
        <a:bodyPr/>
        <a:lstStyle/>
        <a:p>
          <a:endParaRPr lang="en-US" sz="3400" dirty="0">
            <a:solidFill>
              <a:schemeClr val="bg1"/>
            </a:solidFill>
            <a:latin typeface="Corbel"/>
          </a:endParaRPr>
        </a:p>
      </dgm:t>
    </dgm:pt>
    <dgm:pt modelId="{90ED9F07-1166-4170-822A-E83A52822CE3}" type="parTrans" cxnId="{5534101C-7833-481F-A719-A60A2E4951F6}">
      <dgm:prSet/>
      <dgm:spPr/>
    </dgm:pt>
    <dgm:pt modelId="{526B3E17-2F12-4EAC-8CDC-5DA3D324F697}" type="sibTrans" cxnId="{5534101C-7833-481F-A719-A60A2E4951F6}">
      <dgm:prSet/>
      <dgm:spPr/>
    </dgm:pt>
    <dgm:pt modelId="{1BB7B900-132D-4394-8BCC-FE0BC111CE14}">
      <dgm:prSet phldrT="[Text]"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Others?</a:t>
          </a:r>
        </a:p>
      </dgm:t>
    </dgm:pt>
    <dgm:pt modelId="{80F6733F-843C-4603-AF49-CEC61C8D2CD5}" type="parTrans" cxnId="{157BA543-9F19-47AD-AAB7-29FC05A4B2AC}">
      <dgm:prSet/>
      <dgm:spPr/>
    </dgm:pt>
    <dgm:pt modelId="{23861F6F-8BE3-4E3B-A3EC-419B8592C749}" type="sibTrans" cxnId="{157BA543-9F19-47AD-AAB7-29FC05A4B2AC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0" presStyleCnt="2"/>
      <dgm:spPr/>
    </dgm:pt>
    <dgm:pt modelId="{C13F14CE-8702-42E4-B291-50193F2D4916}" type="pres">
      <dgm:prSet presAssocID="{372694B9-B29F-48DB-B05D-644DE024E6FB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0" presStyleCnt="2">
        <dgm:presLayoutVars>
          <dgm:bulletEnabled val="1"/>
        </dgm:presLayoutVars>
      </dgm:prSet>
      <dgm:spPr/>
    </dgm:pt>
    <dgm:pt modelId="{DB98D61D-58EF-4C15-A370-A5D5379A9C54}" type="pres">
      <dgm:prSet presAssocID="{372694B9-B29F-48DB-B05D-644DE024E6FB}" presName="sibTrans" presStyleCnt="0"/>
      <dgm:spPr/>
    </dgm:pt>
    <dgm:pt modelId="{0708315A-4BA4-4D05-8825-BF97BB827911}" type="pres">
      <dgm:prSet presAssocID="{2BE1181B-0127-498E-8F31-A3673EAA26ED}" presName="compositeNode" presStyleCnt="0">
        <dgm:presLayoutVars>
          <dgm:bulletEnabled val="1"/>
        </dgm:presLayoutVars>
      </dgm:prSet>
      <dgm:spPr/>
    </dgm:pt>
    <dgm:pt modelId="{0948245F-9F1A-4097-BE94-A533CB2F060A}" type="pres">
      <dgm:prSet presAssocID="{2BE1181B-0127-498E-8F31-A3673EAA26ED}" presName="bgRect" presStyleLbl="alignNode1" presStyleIdx="1" presStyleCnt="2"/>
      <dgm:spPr/>
    </dgm:pt>
    <dgm:pt modelId="{1647B37C-2A7A-4E33-9B3E-CFA046143D3B}" type="pres">
      <dgm:prSet presAssocID="{6FF424B1-7E89-464C-B5DC-9A6FE7C8BBE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1133EA81-B292-42E8-9903-41E91287E887}" type="pres">
      <dgm:prSet presAssocID="{2BE1181B-0127-498E-8F31-A3673EAA26ED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34C1CB00-1A86-43A5-8506-0E3670FADF25}" srcId="{2BE1181B-0127-498E-8F31-A3673EAA26ED}" destId="{E345A744-EF64-4A4A-A6AB-0A7255745AF6}" srcOrd="0" destOrd="0" parTransId="{46646470-7787-4A1A-A165-01CA4C420941}" sibTransId="{F8AE5BCC-B304-415D-A403-FECA1C87EC02}"/>
    <dgm:cxn modelId="{CC461E01-CDC8-4007-ABB3-0DED36FB02A6}" type="presOf" srcId="{372694B9-B29F-48DB-B05D-644DE024E6FB}" destId="{C13F14CE-8702-42E4-B291-50193F2D4916}" srcOrd="0" destOrd="0" presId="urn:microsoft.com/office/officeart/2016/7/layout/LinearBlockProcessNumbered"/>
    <dgm:cxn modelId="{D67A810C-58C3-496E-9552-EC31EBEDB73E}" type="presOf" srcId="{CFDE95F0-3DAC-4D3D-BFC4-6A98D5957271}" destId="{457BEE12-F45F-4E8A-9DE4-5F5DCF682120}" srcOrd="0" destOrd="0" presId="urn:microsoft.com/office/officeart/2016/7/layout/LinearBlockProcessNumbered"/>
    <dgm:cxn modelId="{608FA118-A157-4185-9651-9017F66C8E57}" type="presOf" srcId="{1BB7B900-132D-4394-8BCC-FE0BC111CE14}" destId="{1133EA81-B292-42E8-9903-41E91287E887}" srcOrd="0" destOrd="2" presId="urn:microsoft.com/office/officeart/2016/7/layout/LinearBlockProcessNumbered"/>
    <dgm:cxn modelId="{5534101C-7833-481F-A719-A60A2E4951F6}" srcId="{2BE1181B-0127-498E-8F31-A3673EAA26ED}" destId="{B22BC475-0D44-42BD-8E8D-60AD9030CD8F}" srcOrd="2" destOrd="0" parTransId="{90ED9F07-1166-4170-822A-E83A52822CE3}" sibTransId="{526B3E17-2F12-4EAC-8CDC-5DA3D324F697}"/>
    <dgm:cxn modelId="{8EC88861-21C4-4E44-998F-1BBFAFCE9322}" srcId="{0435A98E-05C9-483E-8482-1F6CC701FC76}" destId="{2BE1181B-0127-498E-8F31-A3673EAA26ED}" srcOrd="1" destOrd="0" parTransId="{23E37FD7-4B9F-49A0-A2DE-45CD7A4257E8}" sibTransId="{6FF424B1-7E89-464C-B5DC-9A6FE7C8BBE7}"/>
    <dgm:cxn modelId="{157BA543-9F19-47AD-AAB7-29FC05A4B2AC}" srcId="{2BE1181B-0127-498E-8F31-A3673EAA26ED}" destId="{1BB7B900-132D-4394-8BCC-FE0BC111CE14}" srcOrd="1" destOrd="0" parTransId="{80F6733F-843C-4603-AF49-CEC61C8D2CD5}" sibTransId="{23861F6F-8BE3-4E3B-A3EC-419B8592C749}"/>
    <dgm:cxn modelId="{99D2CF63-DC34-4D17-B2C5-A11E1947E535}" type="presOf" srcId="{CFDE95F0-3DAC-4D3D-BFC4-6A98D5957271}" destId="{34011888-8860-41EC-857B-3C0BD180DE2A}" srcOrd="1" destOrd="0" presId="urn:microsoft.com/office/officeart/2016/7/layout/LinearBlockProcessNumbered"/>
    <dgm:cxn modelId="{028AE16A-8DE5-4A45-9424-BC36CB90E941}" type="presOf" srcId="{6FF424B1-7E89-464C-B5DC-9A6FE7C8BBE7}" destId="{1647B37C-2A7A-4E33-9B3E-CFA046143D3B}" srcOrd="0" destOrd="0" presId="urn:microsoft.com/office/officeart/2016/7/layout/LinearBlockProcessNumbered"/>
    <dgm:cxn modelId="{1902FC75-22BC-4E3A-AC1D-84C99EF4B7FE}" type="presOf" srcId="{9FFE4894-CD54-4794-83C0-7FF887137170}" destId="{34011888-8860-41EC-857B-3C0BD180DE2A}" srcOrd="0" destOrd="1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1574E799-36B1-4E54-A078-632F5EBB5F08}" srcId="{CFDE95F0-3DAC-4D3D-BFC4-6A98D5957271}" destId="{9FFE4894-CD54-4794-83C0-7FF887137170}" srcOrd="0" destOrd="0" parTransId="{1C4933B7-AC60-44E0-8EAD-7C78E8924212}" sibTransId="{EF2345D5-8302-4751-9E74-5B74BA8FCD52}"/>
    <dgm:cxn modelId="{E690609D-65D0-41F6-B2C6-9DE139E9398D}" type="presOf" srcId="{2BE1181B-0127-498E-8F31-A3673EAA26ED}" destId="{1133EA81-B292-42E8-9903-41E91287E887}" srcOrd="1" destOrd="0" presId="urn:microsoft.com/office/officeart/2016/7/layout/LinearBlockProcessNumbered"/>
    <dgm:cxn modelId="{F669D0C2-91BD-46AC-B47E-B0F1010DB2B8}" srcId="{0435A98E-05C9-483E-8482-1F6CC701FC76}" destId="{CFDE95F0-3DAC-4D3D-BFC4-6A98D5957271}" srcOrd="0" destOrd="0" parTransId="{B36616A9-71CA-4064-BC85-702D5A61B6D9}" sibTransId="{372694B9-B29F-48DB-B05D-644DE024E6FB}"/>
    <dgm:cxn modelId="{5675ABDF-0DA8-4259-AF6F-E80DEA1B66C3}" type="presOf" srcId="{B22BC475-0D44-42BD-8E8D-60AD9030CD8F}" destId="{1133EA81-B292-42E8-9903-41E91287E887}" srcOrd="0" destOrd="3" presId="urn:microsoft.com/office/officeart/2016/7/layout/LinearBlockProcessNumbered"/>
    <dgm:cxn modelId="{BB8335E5-9F43-46C1-9E8C-39EEA0879380}" type="presOf" srcId="{E345A744-EF64-4A4A-A6AB-0A7255745AF6}" destId="{1133EA81-B292-42E8-9903-41E91287E887}" srcOrd="0" destOrd="1" presId="urn:microsoft.com/office/officeart/2016/7/layout/LinearBlockProcessNumbered"/>
    <dgm:cxn modelId="{25690AF5-DC6D-476A-AA3F-B890230B1EF3}" type="presOf" srcId="{2BE1181B-0127-498E-8F31-A3673EAA26ED}" destId="{0948245F-9F1A-4097-BE94-A533CB2F060A}" srcOrd="0" destOrd="0" presId="urn:microsoft.com/office/officeart/2016/7/layout/LinearBlockProcessNumbered"/>
    <dgm:cxn modelId="{ACBFF710-D76C-4A17-8587-0563097A43A2}" type="presParOf" srcId="{6DD4546D-2994-469D-B470-BE5023C6B521}" destId="{7DE0E08F-D02E-434E-BEE7-315174F97DD8}" srcOrd="0" destOrd="0" presId="urn:microsoft.com/office/officeart/2016/7/layout/LinearBlockProcessNumbered"/>
    <dgm:cxn modelId="{E94CAEEA-89B7-4BE5-B4BA-004023B35045}" type="presParOf" srcId="{7DE0E08F-D02E-434E-BEE7-315174F97DD8}" destId="{457BEE12-F45F-4E8A-9DE4-5F5DCF682120}" srcOrd="0" destOrd="0" presId="urn:microsoft.com/office/officeart/2016/7/layout/LinearBlockProcessNumbered"/>
    <dgm:cxn modelId="{A95DD870-7930-4ABF-9A4F-F4F44B23E074}" type="presParOf" srcId="{7DE0E08F-D02E-434E-BEE7-315174F97DD8}" destId="{C13F14CE-8702-42E4-B291-50193F2D4916}" srcOrd="1" destOrd="0" presId="urn:microsoft.com/office/officeart/2016/7/layout/LinearBlockProcessNumbered"/>
    <dgm:cxn modelId="{59C24B71-4E52-4351-B264-B4AEA55669BC}" type="presParOf" srcId="{7DE0E08F-D02E-434E-BEE7-315174F97DD8}" destId="{34011888-8860-41EC-857B-3C0BD180DE2A}" srcOrd="2" destOrd="0" presId="urn:microsoft.com/office/officeart/2016/7/layout/LinearBlockProcessNumbered"/>
    <dgm:cxn modelId="{83D37EE3-A720-41CC-B1C3-289CF4119972}" type="presParOf" srcId="{6DD4546D-2994-469D-B470-BE5023C6B521}" destId="{DB98D61D-58EF-4C15-A370-A5D5379A9C54}" srcOrd="1" destOrd="0" presId="urn:microsoft.com/office/officeart/2016/7/layout/LinearBlockProcessNumbered"/>
    <dgm:cxn modelId="{2C0E296B-6C33-4EB1-A22B-EE1FB7C7991D}" type="presParOf" srcId="{6DD4546D-2994-469D-B470-BE5023C6B521}" destId="{0708315A-4BA4-4D05-8825-BF97BB827911}" srcOrd="2" destOrd="0" presId="urn:microsoft.com/office/officeart/2016/7/layout/LinearBlockProcessNumbered"/>
    <dgm:cxn modelId="{09F05EB3-BDFE-4C2D-B67F-F8C0D54BC498}" type="presParOf" srcId="{0708315A-4BA4-4D05-8825-BF97BB827911}" destId="{0948245F-9F1A-4097-BE94-A533CB2F060A}" srcOrd="0" destOrd="0" presId="urn:microsoft.com/office/officeart/2016/7/layout/LinearBlockProcessNumbered"/>
    <dgm:cxn modelId="{E7386883-2EA0-40CB-BC5E-E881C98DBF51}" type="presParOf" srcId="{0708315A-4BA4-4D05-8825-BF97BB827911}" destId="{1647B37C-2A7A-4E33-9B3E-CFA046143D3B}" srcOrd="1" destOrd="0" presId="urn:microsoft.com/office/officeart/2016/7/layout/LinearBlockProcessNumbered"/>
    <dgm:cxn modelId="{44E987F0-A528-44EE-8377-67B32D384CE0}" type="presParOf" srcId="{0708315A-4BA4-4D05-8825-BF97BB827911}" destId="{1133EA81-B292-42E8-9903-41E91287E88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726031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405460" y="1027614"/>
          <a:ext cx="737201" cy="7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548122" y="726031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/>
            </a:rPr>
            <a:t>Findings</a:t>
          </a:r>
        </a:p>
      </dsp:txBody>
      <dsp:txXfrm>
        <a:off x="1548122" y="726031"/>
        <a:ext cx="4903820" cy="1340366"/>
      </dsp:txXfrm>
    </dsp:sp>
    <dsp:sp modelId="{0383959E-917D-4613-8312-79C0343C3C5B}">
      <dsp:nvSpPr>
        <dsp:cNvPr id="0" name=""/>
        <dsp:cNvSpPr/>
      </dsp:nvSpPr>
      <dsp:spPr>
        <a:xfrm>
          <a:off x="0" y="2401489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405460" y="2703071"/>
          <a:ext cx="737201" cy="7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548122" y="2401489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Upcoming Week</a:t>
          </a:r>
        </a:p>
      </dsp:txBody>
      <dsp:txXfrm>
        <a:off x="1548122" y="2401489"/>
        <a:ext cx="4903820" cy="134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08AB2-9474-4A27-A9C3-A023E519B3F7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F1-Score, Precision and Recall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Decide if more data or more features will help or not</a:t>
          </a:r>
        </a:p>
      </dsp:txBody>
      <dsp:txXfrm>
        <a:off x="3085" y="1518988"/>
        <a:ext cx="4743506" cy="2278482"/>
      </dsp:txXfrm>
    </dsp:sp>
    <dsp:sp modelId="{409AAA08-CF9E-4D99-84CA-835DFC237F2C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3085" y="0"/>
        <a:ext cx="4743506" cy="1518988"/>
      </dsp:txXfrm>
    </dsp:sp>
    <dsp:sp modelId="{71E97333-3083-4AF9-B67D-15480836C4F1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Regularization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normalization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Naïve Bayes type</a:t>
          </a:r>
        </a:p>
      </dsp:txBody>
      <dsp:txXfrm>
        <a:off x="5126071" y="1518988"/>
        <a:ext cx="4743506" cy="2278482"/>
      </dsp:txXfrm>
    </dsp:sp>
    <dsp:sp modelId="{6EE58C12-3CB5-4480-B099-DF398092A480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A8C35-CD9C-4307-A6DA-C0DE0765275B}">
      <dsp:nvSpPr>
        <dsp:cNvPr id="0" name=""/>
        <dsp:cNvSpPr/>
      </dsp:nvSpPr>
      <dsp:spPr>
        <a:xfrm>
          <a:off x="60733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2211-D38C-4FBD-BECF-B9BF7E7379D3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0157B-7B94-4048-9C92-86DCCABD7AC3}">
      <dsp:nvSpPr>
        <dsp:cNvPr id="0" name=""/>
        <dsp:cNvSpPr/>
      </dsp:nvSpPr>
      <dsp:spPr>
        <a:xfrm>
          <a:off x="3695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 dirty="0">
              <a:effectLst/>
              <a:latin typeface="+mn-lt"/>
              <a:ea typeface="+mn-ea"/>
              <a:cs typeface="+mn-cs"/>
            </a:rPr>
            <a:t>Complement Naïve Bayes classifier</a:t>
          </a:r>
          <a:endParaRPr lang="en-US" sz="2300" kern="1200" cap="all" dirty="0">
            <a:latin typeface="Corbel"/>
          </a:endParaRPr>
        </a:p>
      </dsp:txBody>
      <dsp:txXfrm>
        <a:off x="36956" y="2708735"/>
        <a:ext cx="2925000" cy="720000"/>
      </dsp:txXfrm>
    </dsp:sp>
    <dsp:sp modelId="{BF23B96F-043E-4CAC-AB3F-D65F9DF3B53C}">
      <dsp:nvSpPr>
        <dsp:cNvPr id="0" name=""/>
        <dsp:cNvSpPr/>
      </dsp:nvSpPr>
      <dsp:spPr>
        <a:xfrm>
          <a:off x="4044206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2A99C-ACF8-427A-A4B4-C7FE136CDF85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7C952-6B10-4E5C-B10D-6E8098F9B49D}">
      <dsp:nvSpPr>
        <dsp:cNvPr id="0" name=""/>
        <dsp:cNvSpPr/>
      </dsp:nvSpPr>
      <dsp:spPr>
        <a:xfrm>
          <a:off x="3473831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all" dirty="0">
              <a:latin typeface="Corbel"/>
            </a:rPr>
            <a:t>Document normalization</a:t>
          </a:r>
        </a:p>
      </dsp:txBody>
      <dsp:txXfrm>
        <a:off x="3473831" y="2708735"/>
        <a:ext cx="2925000" cy="720000"/>
      </dsp:txXfrm>
    </dsp:sp>
    <dsp:sp modelId="{CACADE1C-5806-4329-A4DB-EA90FF9C8F71}">
      <dsp:nvSpPr>
        <dsp:cNvPr id="0" name=""/>
        <dsp:cNvSpPr/>
      </dsp:nvSpPr>
      <dsp:spPr>
        <a:xfrm>
          <a:off x="748108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FE99-2E5C-4F42-8699-C8858295576C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5D935-CD7C-446B-80AD-2EC2C7D0BC97}">
      <dsp:nvSpPr>
        <dsp:cNvPr id="0" name=""/>
        <dsp:cNvSpPr/>
      </dsp:nvSpPr>
      <dsp:spPr>
        <a:xfrm>
          <a:off x="6910706" y="27087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all" dirty="0">
              <a:latin typeface="Corbel"/>
            </a:rPr>
            <a:t>Unbalanced dataset</a:t>
          </a:r>
        </a:p>
      </dsp:txBody>
      <dsp:txXfrm>
        <a:off x="6910706" y="2708735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EE12-F45F-4E8A-9DE4-5F5DCF682120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Corbel"/>
            </a:rPr>
            <a:t>Try out balanced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Test F1-score to test/visualize improvement</a:t>
          </a:r>
        </a:p>
      </dsp:txBody>
      <dsp:txXfrm>
        <a:off x="3085" y="1518988"/>
        <a:ext cx="4743506" cy="2278482"/>
      </dsp:txXfrm>
    </dsp:sp>
    <dsp:sp modelId="{C13F14CE-8702-42E4-B291-50193F2D4916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01</a:t>
          </a:r>
        </a:p>
      </dsp:txBody>
      <dsp:txXfrm>
        <a:off x="3085" y="0"/>
        <a:ext cx="4743506" cy="1518988"/>
      </dsp:txXfrm>
    </dsp:sp>
    <dsp:sp modelId="{0948245F-9F1A-4097-BE94-A533CB2F060A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  <a:latin typeface="Corbel"/>
            </a:rPr>
            <a:t>Clustering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bg1"/>
              </a:solidFill>
              <a:latin typeface="Corbel"/>
            </a:rPr>
            <a:t>Kmeans</a:t>
          </a:r>
          <a:endParaRPr lang="en-US" sz="2000" kern="1200" dirty="0">
            <a:solidFill>
              <a:schemeClr val="bg1"/>
            </a:solidFill>
            <a:latin typeface="Corbe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Corbel"/>
            </a:rPr>
            <a:t>Others?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1"/>
            </a:solidFill>
            <a:latin typeface="Corbel"/>
          </a:endParaRPr>
        </a:p>
      </dsp:txBody>
      <dsp:txXfrm>
        <a:off x="5126071" y="1518988"/>
        <a:ext cx="4743506" cy="2278482"/>
      </dsp:txXfrm>
    </dsp:sp>
    <dsp:sp modelId="{1647B37C-2A7A-4E33-9B3E-CFA046143D3B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30-11-2018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sprake</a:t>
            </a:r>
            <a:r>
              <a:rPr lang="en-US" dirty="0"/>
              <a:t> is van skewed classes;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woorden</a:t>
            </a:r>
            <a:r>
              <a:rPr lang="en-US" dirty="0"/>
              <a:t>, het is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zeldzaam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 ‘relevant is’ in </a:t>
            </a:r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totale</a:t>
            </a:r>
            <a:r>
              <a:rPr lang="en-US" dirty="0"/>
              <a:t> dataset. In het </a:t>
            </a:r>
            <a:r>
              <a:rPr lang="en-US" dirty="0" err="1"/>
              <a:t>verleden</a:t>
            </a:r>
            <a:r>
              <a:rPr lang="en-US" dirty="0"/>
              <a:t> </a:t>
            </a:r>
            <a:r>
              <a:rPr lang="en-US" dirty="0" err="1"/>
              <a:t>keken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precision wat </a:t>
            </a:r>
            <a:r>
              <a:rPr lang="en-US" dirty="0" err="1"/>
              <a:t>eigenlijk</a:t>
            </a:r>
            <a:r>
              <a:rPr lang="en-US" dirty="0"/>
              <a:t> total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representatief</a:t>
            </a:r>
            <a:r>
              <a:rPr lang="en-US" dirty="0"/>
              <a:t> is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unbalanced dataset </a:t>
            </a:r>
            <a:r>
              <a:rPr lang="en-US" dirty="0" err="1"/>
              <a:t>hebt</a:t>
            </a:r>
            <a:r>
              <a:rPr lang="en-US" dirty="0"/>
              <a:t>.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sz="1200" b="0" kern="1200" dirty="0" err="1">
                <a:effectLst/>
                <a:latin typeface="+mn-lt"/>
                <a:ea typeface="+mn-ea"/>
                <a:cs typeface="+mn-cs"/>
              </a:rPr>
              <a:t>Wij</a:t>
            </a:r>
            <a:r>
              <a:rPr lang="en-US" dirty="0"/>
              <a:t> </a:t>
            </a:r>
            <a:r>
              <a:rPr lang="en-US" dirty="0" err="1"/>
              <a:t>hanteren</a:t>
            </a:r>
            <a:r>
              <a:rPr lang="en-US" dirty="0"/>
              <a:t> Complement</a:t>
            </a:r>
            <a:r>
              <a:rPr lang="en-US" sz="1200" b="0" kern="1200" dirty="0">
                <a:effectLst/>
                <a:latin typeface="+mn-lt"/>
                <a:ea typeface="+mn-ea"/>
                <a:cs typeface="+mn-cs"/>
              </a:rPr>
              <a:t> Naïve Bayes classifier</a:t>
            </a:r>
            <a:r>
              <a:rPr lang="en-US" dirty="0">
                <a:cs typeface="Calibri"/>
              </a:rPr>
              <a:t> (</a:t>
            </a:r>
            <a:r>
              <a:rPr lang="en-US" dirty="0" err="1">
                <a:cs typeface="Calibri"/>
              </a:rPr>
              <a:t>eerst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Multinominal</a:t>
            </a:r>
            <a:r>
              <a:rPr lang="en-US" dirty="0">
                <a:cs typeface="Calibri"/>
              </a:rPr>
              <a:t> Naïve Bayes)</a:t>
            </a:r>
            <a:endParaRPr lang="en-US" sz="1200" b="0" kern="1200" dirty="0">
              <a:latin typeface="+mn-lt"/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normalization</a:t>
            </a:r>
          </a:p>
          <a:p>
            <a:pPr marL="1085850" lvl="2" indent="-171450">
              <a:buFontTx/>
              <a:buChar char="-"/>
              <a:defRPr/>
            </a:pPr>
            <a:r>
              <a:rPr lang="nl-NL" dirty="0" err="1">
                <a:cs typeface="Calibri"/>
              </a:rPr>
              <a:t>Bigger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documents</a:t>
            </a:r>
            <a:r>
              <a:rPr lang="nl-NL" dirty="0">
                <a:cs typeface="Calibri"/>
              </a:rPr>
              <a:t> = More </a:t>
            </a:r>
            <a:r>
              <a:rPr lang="nl-NL" dirty="0" err="1">
                <a:cs typeface="Calibri"/>
              </a:rPr>
              <a:t>influence</a:t>
            </a:r>
            <a:r>
              <a:rPr lang="nl-NL" dirty="0">
                <a:cs typeface="Calibri"/>
              </a:rPr>
              <a:t> on dataset, </a:t>
            </a:r>
            <a:r>
              <a:rPr lang="nl-NL" dirty="0" err="1">
                <a:cs typeface="Calibri"/>
              </a:rPr>
              <a:t>so</a:t>
            </a:r>
            <a:r>
              <a:rPr lang="nl-NL" dirty="0">
                <a:cs typeface="Calibri"/>
              </a:rPr>
              <a:t> we </a:t>
            </a:r>
            <a:r>
              <a:rPr lang="nl-NL" dirty="0" err="1">
                <a:cs typeface="Calibri"/>
              </a:rPr>
              <a:t>need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penalize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docs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with</a:t>
            </a:r>
            <a:r>
              <a:rPr lang="nl-NL" dirty="0">
                <a:cs typeface="Calibri"/>
              </a:rPr>
              <a:t> more </a:t>
            </a:r>
            <a:r>
              <a:rPr lang="nl-NL" dirty="0" err="1">
                <a:cs typeface="Calibri"/>
              </a:rPr>
              <a:t>words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and</a:t>
            </a:r>
            <a:r>
              <a:rPr lang="nl-NL" dirty="0">
                <a:cs typeface="Calibri"/>
              </a:rPr>
              <a:t> a </a:t>
            </a:r>
            <a:r>
              <a:rPr lang="nl-NL" dirty="0" err="1">
                <a:cs typeface="Calibri"/>
              </a:rPr>
              <a:t>less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penalization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when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it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provides</a:t>
            </a:r>
            <a:r>
              <a:rPr lang="nl-NL" dirty="0">
                <a:cs typeface="Calibri"/>
              </a:rPr>
              <a:t> more context. Complement </a:t>
            </a:r>
            <a:r>
              <a:rPr lang="nl-NL" dirty="0" err="1">
                <a:cs typeface="Calibri"/>
              </a:rPr>
              <a:t>naive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bayes</a:t>
            </a:r>
            <a:r>
              <a:rPr lang="nl-NL" dirty="0">
                <a:cs typeface="Calibri"/>
              </a:rPr>
              <a:t> is a solution</a:t>
            </a:r>
            <a:endParaRPr lang="nl-NL" sz="1200" b="0" kern="1200" dirty="0">
              <a:latin typeface="+mn-lt"/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kern="1200" dirty="0">
                <a:effectLst/>
                <a:latin typeface="+mn-lt"/>
                <a:ea typeface="+mn-ea"/>
                <a:cs typeface="+mn-cs"/>
              </a:rPr>
              <a:t>Geschikt voor </a:t>
            </a:r>
            <a:r>
              <a:rPr lang="nl-NL" sz="1200" b="0" kern="1200" dirty="0" err="1">
                <a:effectLst/>
                <a:latin typeface="+mn-lt"/>
                <a:ea typeface="+mn-ea"/>
                <a:cs typeface="+mn-cs"/>
              </a:rPr>
              <a:t>unbalanced</a:t>
            </a:r>
            <a:r>
              <a:rPr lang="nl-NL" sz="1200" b="0" kern="1200" dirty="0">
                <a:effectLst/>
                <a:latin typeface="+mn-lt"/>
                <a:ea typeface="+mn-ea"/>
                <a:cs typeface="+mn-cs"/>
              </a:rPr>
              <a:t> datasets</a:t>
            </a:r>
            <a:endParaRPr lang="en-US" sz="1200" b="0" kern="1200" dirty="0">
              <a:latin typeface="+mn-lt"/>
              <a:cs typeface="Calibri"/>
            </a:endParaRPr>
          </a:p>
          <a:p>
            <a:pPr marL="628650" lvl="1" indent="-171450">
              <a:buFontTx/>
              <a:buChar char="-"/>
              <a:defRPr/>
            </a:pPr>
            <a:r>
              <a:rPr lang="nl-NL" dirty="0">
                <a:cs typeface="Calibri"/>
              </a:rPr>
              <a:t>Beschikt </a:t>
            </a:r>
            <a:r>
              <a:rPr lang="nl-NL" dirty="0" err="1">
                <a:cs typeface="Calibri"/>
              </a:rPr>
              <a:t>basically</a:t>
            </a:r>
            <a:r>
              <a:rPr lang="nl-NL" dirty="0">
                <a:cs typeface="Calibri"/>
              </a:rPr>
              <a:t> over een automatische </a:t>
            </a:r>
            <a:r>
              <a:rPr lang="nl-NL" dirty="0" err="1">
                <a:cs typeface="Calibri"/>
              </a:rPr>
              <a:t>regularization</a:t>
            </a:r>
            <a:r>
              <a:rPr lang="nl-NL" dirty="0">
                <a:cs typeface="Calibri"/>
              </a:rPr>
              <a:t> (functies/parameters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Aangeven</a:t>
            </a:r>
            <a:r>
              <a:rPr lang="en-US" dirty="0"/>
              <a:t> wat op Y-as en X-as </a:t>
            </a:r>
            <a:r>
              <a:rPr lang="en-US" dirty="0" err="1"/>
              <a:t>staat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Je </a:t>
            </a:r>
            <a:r>
              <a:rPr lang="en-US" dirty="0" err="1"/>
              <a:t>ziet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F1-score van test en </a:t>
            </a:r>
            <a:r>
              <a:rPr lang="en-US" dirty="0" err="1"/>
              <a:t>trainingsset</a:t>
            </a:r>
            <a:r>
              <a:rPr lang="en-US" dirty="0"/>
              <a:t> </a:t>
            </a:r>
            <a:r>
              <a:rPr lang="en-US" dirty="0" err="1"/>
              <a:t>dichtbij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rond</a:t>
            </a:r>
            <a:r>
              <a:rPr lang="en-US" dirty="0"/>
              <a:t> 500 training size en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convergeren</a:t>
            </a:r>
            <a:r>
              <a:rPr lang="en-US" dirty="0"/>
              <a:t> </a:t>
            </a:r>
            <a:r>
              <a:rPr lang="en-US" dirty="0" err="1"/>
              <a:t>rond</a:t>
            </a:r>
            <a:r>
              <a:rPr lang="en-US" dirty="0"/>
              <a:t> 1000 training size. </a:t>
            </a: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F1-score </a:t>
            </a:r>
            <a:r>
              <a:rPr lang="en-US" dirty="0" err="1"/>
              <a:t>stagneert</a:t>
            </a:r>
            <a:r>
              <a:rPr lang="en-US" dirty="0"/>
              <a:t> </a:t>
            </a:r>
            <a:r>
              <a:rPr lang="en-US" dirty="0" err="1"/>
              <a:t>rond</a:t>
            </a:r>
            <a:r>
              <a:rPr lang="en-US" dirty="0"/>
              <a:t> 1000 training size,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woorden</a:t>
            </a:r>
            <a:r>
              <a:rPr lang="en-US" dirty="0"/>
              <a:t>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gevolgen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recall (</a:t>
            </a:r>
            <a:r>
              <a:rPr lang="en-US" dirty="0" err="1"/>
              <a:t>tp</a:t>
            </a:r>
            <a:r>
              <a:rPr lang="en-US" dirty="0"/>
              <a:t>/</a:t>
            </a:r>
            <a:r>
              <a:rPr lang="en-US" dirty="0" err="1"/>
              <a:t>tp+fn</a:t>
            </a:r>
            <a:r>
              <a:rPr lang="en-US" dirty="0"/>
              <a:t>) en precision (</a:t>
            </a:r>
            <a:r>
              <a:rPr lang="en-US" dirty="0" err="1"/>
              <a:t>tp</a:t>
            </a:r>
            <a:r>
              <a:rPr lang="en-US" dirty="0"/>
              <a:t>/</a:t>
            </a:r>
            <a:r>
              <a:rPr lang="en-US" dirty="0" err="1"/>
              <a:t>tp+fp</a:t>
            </a:r>
            <a:r>
              <a:rPr lang="en-US" dirty="0"/>
              <a:t>) tradeoff.</a:t>
            </a: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LID4096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[Text]</a:t>
            </a:r>
          </a:p>
          <a:p>
            <a:pPr marL="171450" indent="-171450">
              <a:buFontTx/>
              <a:buChar char="-"/>
            </a:pPr>
            <a:r>
              <a:rPr lang="en-US" dirty="0"/>
              <a:t>F1-score </a:t>
            </a:r>
            <a:r>
              <a:rPr lang="en-US" dirty="0" err="1"/>
              <a:t>geeft</a:t>
            </a:r>
            <a:r>
              <a:rPr lang="en-US" dirty="0"/>
              <a:t> hoe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performs. Het is een trade off </a:t>
            </a:r>
            <a:r>
              <a:rPr lang="en-US" dirty="0" err="1"/>
              <a:t>tussen</a:t>
            </a:r>
            <a:r>
              <a:rPr lang="en-US" dirty="0"/>
              <a:t> precision en recall.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F1-score </a:t>
            </a:r>
            <a:r>
              <a:rPr lang="en-US" dirty="0" err="1"/>
              <a:t>gekozen</a:t>
            </a:r>
            <a:r>
              <a:rPr lang="en-US" dirty="0"/>
              <a:t>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dataset unbalanced is.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onrelevante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dan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gelabeled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 dirty="0" err="1"/>
              <a:t>Aangeven</a:t>
            </a:r>
            <a:r>
              <a:rPr lang="en-US" dirty="0"/>
              <a:t> wat op Y-as en X-as </a:t>
            </a:r>
            <a:r>
              <a:rPr lang="en-US" dirty="0" err="1"/>
              <a:t>staat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Doel van plot: </a:t>
            </a:r>
            <a:r>
              <a:rPr lang="en-US" dirty="0" err="1"/>
              <a:t>verband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features en F1-score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inzicht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verkrijgen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wanneer</a:t>
            </a:r>
            <a:r>
              <a:rPr lang="en-US" dirty="0">
                <a:cs typeface="Calibri"/>
              </a:rPr>
              <a:t> F1-score 'overfit' is </a:t>
            </a:r>
            <a:r>
              <a:rPr lang="en-US" dirty="0" err="1">
                <a:cs typeface="Calibri"/>
              </a:rPr>
              <a:t>bij</a:t>
            </a:r>
            <a:r>
              <a:rPr lang="en-US" dirty="0">
                <a:cs typeface="Calibri"/>
              </a:rPr>
              <a:t> X </a:t>
            </a:r>
            <a:r>
              <a:rPr lang="en-US" dirty="0" err="1">
                <a:cs typeface="Calibri"/>
              </a:rPr>
              <a:t>aantal</a:t>
            </a:r>
            <a:r>
              <a:rPr lang="en-US" dirty="0">
                <a:cs typeface="Calibri"/>
              </a:rPr>
              <a:t> features.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Conclusie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Hoe </a:t>
            </a:r>
            <a:r>
              <a:rPr lang="en-US" dirty="0" err="1"/>
              <a:t>meer</a:t>
            </a:r>
            <a:r>
              <a:rPr lang="en-US" dirty="0"/>
              <a:t> features, hoe </a:t>
            </a:r>
            <a:r>
              <a:rPr lang="en-US" dirty="0" err="1"/>
              <a:t>hoger</a:t>
            </a:r>
            <a:r>
              <a:rPr lang="en-US" dirty="0"/>
              <a:t> de F1-score is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vroegen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wat F1-score 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training size, </a:t>
            </a:r>
            <a:r>
              <a:rPr lang="en-US" dirty="0" err="1"/>
              <a:t>omdat</a:t>
            </a:r>
            <a:r>
              <a:rPr lang="en-US" dirty="0"/>
              <a:t> hoe </a:t>
            </a:r>
            <a:r>
              <a:rPr lang="en-US" dirty="0" err="1"/>
              <a:t>meer</a:t>
            </a:r>
            <a:r>
              <a:rPr lang="en-US" dirty="0"/>
              <a:t> features: hoe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sprake</a:t>
            </a:r>
            <a:r>
              <a:rPr lang="en-US" dirty="0"/>
              <a:t> is van overfit: om overfit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, is </a:t>
            </a:r>
            <a:r>
              <a:rPr lang="en-US" dirty="0" err="1"/>
              <a:t>meer</a:t>
            </a:r>
            <a:r>
              <a:rPr lang="en-US" dirty="0"/>
              <a:t> data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optie</a:t>
            </a:r>
            <a:r>
              <a:rPr lang="en-US" dirty="0"/>
              <a:t>. [Next slide]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cleaned/un-cleaned: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verbetering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zit (f1-score) met balanced/unbalanced.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scoort</a:t>
            </a:r>
            <a:r>
              <a:rPr lang="en-US" dirty="0"/>
              <a:t> die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op uncleaned </a:t>
            </a:r>
            <a:r>
              <a:rPr lang="en-US" dirty="0" err="1"/>
              <a:t>waardoor</a:t>
            </a:r>
            <a:r>
              <a:rPr lang="en-US" dirty="0"/>
              <a:t> we weer </a:t>
            </a:r>
            <a:r>
              <a:rPr lang="en-US" dirty="0" err="1"/>
              <a:t>naar</a:t>
            </a:r>
            <a:r>
              <a:rPr lang="en-US" dirty="0"/>
              <a:t> precision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of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>
                <a:cs typeface="Calibri"/>
              </a:rPr>
              <a:t> om dataset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optimaliseren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/>
          </a:p>
          <a:p>
            <a:r>
              <a:rPr lang="en-US" dirty="0"/>
              <a:t>Try out balanced dataset: </a:t>
            </a:r>
            <a:r>
              <a:rPr lang="en-US" dirty="0" err="1"/>
              <a:t>bepalen</a:t>
            </a:r>
            <a:r>
              <a:rPr lang="en-US" dirty="0"/>
              <a:t> of NB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scoort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minder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zit </a:t>
            </a:r>
            <a:r>
              <a:rPr lang="en-US" dirty="0" err="1"/>
              <a:t>tussen</a:t>
            </a:r>
            <a:r>
              <a:rPr lang="en-US" dirty="0"/>
              <a:t> true negatives en true positives. </a:t>
            </a:r>
            <a:r>
              <a:rPr lang="en-US" dirty="0" err="1"/>
              <a:t>Verschil</a:t>
            </a:r>
            <a:r>
              <a:rPr lang="en-US" dirty="0"/>
              <a:t> is nu </a:t>
            </a:r>
            <a:r>
              <a:rPr lang="en-US" dirty="0" err="1"/>
              <a:t>namelijk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erg </a:t>
            </a:r>
            <a:r>
              <a:rPr lang="en-US" dirty="0" err="1"/>
              <a:t>groot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luck at the presentation vriendelijke </a:t>
            </a:r>
            <a:r>
              <a:rPr lang="en-US" dirty="0" err="1"/>
              <a:t>vrienden</a:t>
            </a:r>
            <a:r>
              <a:rPr lang="en-US" dirty="0"/>
              <a:t>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Jan, </a:t>
            </a:r>
            <a:r>
              <a:rPr lang="en-US" dirty="0" err="1">
                <a:solidFill>
                  <a:schemeClr val="bg1"/>
                </a:solidFill>
              </a:rPr>
              <a:t>Askin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nl-NL" dirty="0">
                <a:solidFill>
                  <a:schemeClr val="bg1"/>
                </a:solidFill>
              </a:rPr>
              <a:t>Şeyma</a:t>
            </a:r>
            <a:r>
              <a:rPr lang="en-US" dirty="0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12" y="625928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Table of 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31856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1030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10A57-F707-412B-9972-BAB176F6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</a:rPr>
              <a:t>Ratio of the  labeled questions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DBE0AD-73BD-4C8D-9797-5F9F4A9DA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82693"/>
              </p:ext>
            </p:extLst>
          </p:nvPr>
        </p:nvGraphicFramePr>
        <p:xfrm>
          <a:off x="674914" y="446314"/>
          <a:ext cx="6242726" cy="616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98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91F-81B4-45D2-B32F-388B0D4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Regularization | Naïve Bayes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2CC2E8-5DD5-49B0-A438-C6F82FEE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657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5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5E94-DF0F-42D8-9C99-D6BC91B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222" y="304004"/>
            <a:ext cx="6448425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Recall | Training size</a:t>
            </a:r>
            <a:endParaRPr lang="LID4096" sz="36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FB68110-0BB3-4320-9503-34F889B5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8" y="1413599"/>
            <a:ext cx="9013370" cy="50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5E94-DF0F-42D8-9C99-D6BC91B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93" y="285750"/>
            <a:ext cx="6448425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Recall | Amount of features</a:t>
            </a:r>
            <a:endParaRPr lang="LID4096" sz="3600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53BAF751-253F-4700-A50E-69397981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6550" y="1516996"/>
            <a:ext cx="8741227" cy="48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7887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Questions or feedback?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C1E09-9A1C-4211-B569-76389DF797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72BDA-B23E-41C0-8F79-610EB6958311}">
  <ds:schemaRefs>
    <ds:schemaRef ds:uri="http://purl.org/dc/elements/1.1/"/>
    <ds:schemaRef ds:uri="http://schemas.microsoft.com/office/2006/metadata/properties"/>
    <ds:schemaRef ds:uri="6fa92205-762c-4da8-8215-640bd5bef01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522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Basis</vt:lpstr>
      <vt:lpstr>1_Basis</vt:lpstr>
      <vt:lpstr>CBS Chatbot</vt:lpstr>
      <vt:lpstr>Table of contents</vt:lpstr>
      <vt:lpstr>Findings</vt:lpstr>
      <vt:lpstr>Ratio of the  labeled questions</vt:lpstr>
      <vt:lpstr>Regularization | Naïve Bayes</vt:lpstr>
      <vt:lpstr>Recall | Training size</vt:lpstr>
      <vt:lpstr>Recall | Amount of features</vt:lpstr>
      <vt:lpstr>Upcoming Week</vt:lpstr>
      <vt:lpstr>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lastModifiedBy>Şeyma Irılmazbilek</cp:lastModifiedBy>
  <cp:revision>162</cp:revision>
  <dcterms:created xsi:type="dcterms:W3CDTF">2018-11-29T18:53:35Z</dcterms:created>
  <dcterms:modified xsi:type="dcterms:W3CDTF">2018-11-30T13:20:05Z</dcterms:modified>
</cp:coreProperties>
</file>