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56" r:id="rId6"/>
    <p:sldId id="257" r:id="rId7"/>
    <p:sldId id="267" r:id="rId8"/>
    <p:sldId id="293" r:id="rId9"/>
    <p:sldId id="299" r:id="rId10"/>
    <p:sldId id="298" r:id="rId11"/>
    <p:sldId id="294" r:id="rId12"/>
    <p:sldId id="266" r:id="rId13"/>
    <p:sldId id="260" r:id="rId14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EE42A-D5E1-4312-952D-DA586B75BDC2}" v="206" dt="2018-12-07T12:58:12.536"/>
    <p1510:client id="{243ACF35-D327-43FB-279E-266B182688DB}" v="288" dt="2018-12-07T12:41:10.209"/>
    <p1510:client id="{F93B5A9F-11F9-4DD7-BBA2-1DBEF5818078}" v="29" dt="2018-12-07T12:35:48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onnet, T. (15072924)" userId="S::15072924@student.hhs.nl::6dfa7817-e48f-46ef-8384-52ed36abf355" providerId="AD" clId="Web-{114FB995-6327-9DD0-CDDE-E0C53605B241}"/>
    <pc:docChg chg="addSld delSld modSld">
      <pc:chgData name="Frionnet, T. (15072924)" userId="S::15072924@student.hhs.nl::6dfa7817-e48f-46ef-8384-52ed36abf355" providerId="AD" clId="Web-{114FB995-6327-9DD0-CDDE-E0C53605B241}" dt="2018-11-16T12:27:14.776" v="39" actId="20577"/>
      <pc:docMkLst>
        <pc:docMk/>
      </pc:docMkLst>
      <pc:sldChg chg="modSp">
        <pc:chgData name="Frionnet, T. (15072924)" userId="S::15072924@student.hhs.nl::6dfa7817-e48f-46ef-8384-52ed36abf355" providerId="AD" clId="Web-{114FB995-6327-9DD0-CDDE-E0C53605B241}" dt="2018-11-16T10:31:09.271" v="10" actId="20577"/>
        <pc:sldMkLst>
          <pc:docMk/>
          <pc:sldMk cId="1312260069" sldId="267"/>
        </pc:sldMkLst>
        <pc:spChg chg="mod">
          <ac:chgData name="Frionnet, T. (15072924)" userId="S::15072924@student.hhs.nl::6dfa7817-e48f-46ef-8384-52ed36abf355" providerId="AD" clId="Web-{114FB995-6327-9DD0-CDDE-E0C53605B241}" dt="2018-11-16T10:31:09.271" v="10" actId="20577"/>
          <ac:spMkLst>
            <pc:docMk/>
            <pc:sldMk cId="1312260069" sldId="267"/>
            <ac:spMk id="2" creationId="{B91EA594-9AD1-4A6E-8EB3-0AB291438720}"/>
          </ac:spMkLst>
        </pc:spChg>
      </pc:sldChg>
      <pc:sldChg chg="modSp add replId">
        <pc:chgData name="Frionnet, T. (15072924)" userId="S::15072924@student.hhs.nl::6dfa7817-e48f-46ef-8384-52ed36abf355" providerId="AD" clId="Web-{114FB995-6327-9DD0-CDDE-E0C53605B241}" dt="2018-11-16T12:27:13.730" v="37" actId="20577"/>
        <pc:sldMkLst>
          <pc:docMk/>
          <pc:sldMk cId="653528783" sldId="293"/>
        </pc:sldMkLst>
        <pc:spChg chg="mod">
          <ac:chgData name="Frionnet, T. (15072924)" userId="S::15072924@student.hhs.nl::6dfa7817-e48f-46ef-8384-52ed36abf355" providerId="AD" clId="Web-{114FB995-6327-9DD0-CDDE-E0C53605B241}" dt="2018-11-16T12:27:13.730" v="37" actId="20577"/>
          <ac:spMkLst>
            <pc:docMk/>
            <pc:sldMk cId="653528783" sldId="293"/>
            <ac:spMk id="2" creationId="{1DAFC91F-81B4-45D2-B32F-388B0D4503DC}"/>
          </ac:spMkLst>
        </pc:spChg>
      </pc:sldChg>
    </pc:docChg>
  </pc:docChgLst>
  <pc:docChgLst>
    <pc:chgData name="Frionnet, T. (15072924)" userId="S::15072924@student.hhs.nl::6dfa7817-e48f-46ef-8384-52ed36abf355" providerId="AD" clId="Web-{F93B5A9F-11F9-4DD7-BBA2-1DBEF5818078}"/>
    <pc:docChg chg="addSld delSld modSld sldOrd">
      <pc:chgData name="Frionnet, T. (15072924)" userId="S::15072924@student.hhs.nl::6dfa7817-e48f-46ef-8384-52ed36abf355" providerId="AD" clId="Web-{F93B5A9F-11F9-4DD7-BBA2-1DBEF5818078}" dt="2018-12-07T12:37:09.678" v="70"/>
      <pc:docMkLst>
        <pc:docMk/>
      </pc:docMkLst>
      <pc:sldChg chg="modNotes">
        <pc:chgData name="Frionnet, T. (15072924)" userId="S::15072924@student.hhs.nl::6dfa7817-e48f-46ef-8384-52ed36abf355" providerId="AD" clId="Web-{F93B5A9F-11F9-4DD7-BBA2-1DBEF5818078}" dt="2018-12-07T12:13:03.094" v="5"/>
        <pc:sldMkLst>
          <pc:docMk/>
          <pc:sldMk cId="3571873006" sldId="266"/>
        </pc:sldMkLst>
      </pc:sldChg>
      <pc:sldChg chg="modSp modNotes">
        <pc:chgData name="Frionnet, T. (15072924)" userId="S::15072924@student.hhs.nl::6dfa7817-e48f-46ef-8384-52ed36abf355" providerId="AD" clId="Web-{F93B5A9F-11F9-4DD7-BBA2-1DBEF5818078}" dt="2018-12-07T12:23:37.378" v="16" actId="20577"/>
        <pc:sldMkLst>
          <pc:docMk/>
          <pc:sldMk cId="653528783" sldId="293"/>
        </pc:sldMkLst>
        <pc:spChg chg="mod">
          <ac:chgData name="Frionnet, T. (15072924)" userId="S::15072924@student.hhs.nl::6dfa7817-e48f-46ef-8384-52ed36abf355" providerId="AD" clId="Web-{F93B5A9F-11F9-4DD7-BBA2-1DBEF5818078}" dt="2018-12-07T12:23:37.378" v="16" actId="20577"/>
          <ac:spMkLst>
            <pc:docMk/>
            <pc:sldMk cId="653528783" sldId="293"/>
            <ac:spMk id="2" creationId="{1DAFC91F-81B4-45D2-B32F-388B0D4503DC}"/>
          </ac:spMkLst>
        </pc:spChg>
      </pc:sldChg>
      <pc:sldChg chg="modNotes">
        <pc:chgData name="Frionnet, T. (15072924)" userId="S::15072924@student.hhs.nl::6dfa7817-e48f-46ef-8384-52ed36abf355" providerId="AD" clId="Web-{F93B5A9F-11F9-4DD7-BBA2-1DBEF5818078}" dt="2018-12-07T12:13:01.750" v="4"/>
        <pc:sldMkLst>
          <pc:docMk/>
          <pc:sldMk cId="25511758" sldId="294"/>
        </pc:sldMkLst>
      </pc:sldChg>
      <pc:sldChg chg="del modNotes">
        <pc:chgData name="Frionnet, T. (15072924)" userId="S::15072924@student.hhs.nl::6dfa7817-e48f-46ef-8384-52ed36abf355" providerId="AD" clId="Web-{F93B5A9F-11F9-4DD7-BBA2-1DBEF5818078}" dt="2018-12-07T12:37:09.678" v="70"/>
        <pc:sldMkLst>
          <pc:docMk/>
          <pc:sldMk cId="1454972523" sldId="297"/>
        </pc:sldMkLst>
      </pc:sldChg>
      <pc:sldChg chg="delSp ord modNotes">
        <pc:chgData name="Frionnet, T. (15072924)" userId="S::15072924@student.hhs.nl::6dfa7817-e48f-46ef-8384-52ed36abf355" providerId="AD" clId="Web-{F93B5A9F-11F9-4DD7-BBA2-1DBEF5818078}" dt="2018-12-07T12:32:26.442" v="57"/>
        <pc:sldMkLst>
          <pc:docMk/>
          <pc:sldMk cId="3469859075" sldId="298"/>
        </pc:sldMkLst>
        <pc:graphicFrameChg chg="del">
          <ac:chgData name="Frionnet, T. (15072924)" userId="S::15072924@student.hhs.nl::6dfa7817-e48f-46ef-8384-52ed36abf355" providerId="AD" clId="Web-{F93B5A9F-11F9-4DD7-BBA2-1DBEF5818078}" dt="2018-12-07T12:12:50.547" v="0"/>
          <ac:graphicFrameMkLst>
            <pc:docMk/>
            <pc:sldMk cId="3469859075" sldId="298"/>
            <ac:graphicFrameMk id="7" creationId="{5CDBE0AD-73BD-4C8D-9797-5F9F4A9DA9C4}"/>
          </ac:graphicFrameMkLst>
        </pc:graphicFrameChg>
      </pc:sldChg>
      <pc:sldChg chg="modSp new">
        <pc:chgData name="Frionnet, T. (15072924)" userId="S::15072924@student.hhs.nl::6dfa7817-e48f-46ef-8384-52ed36abf355" providerId="AD" clId="Web-{F93B5A9F-11F9-4DD7-BBA2-1DBEF5818078}" dt="2018-12-07T12:35:48.052" v="67" actId="20577"/>
        <pc:sldMkLst>
          <pc:docMk/>
          <pc:sldMk cId="3917167029" sldId="299"/>
        </pc:sldMkLst>
        <pc:spChg chg="mod">
          <ac:chgData name="Frionnet, T. (15072924)" userId="S::15072924@student.hhs.nl::6dfa7817-e48f-46ef-8384-52ed36abf355" providerId="AD" clId="Web-{F93B5A9F-11F9-4DD7-BBA2-1DBEF5818078}" dt="2018-12-07T12:34:26.818" v="62" actId="20577"/>
          <ac:spMkLst>
            <pc:docMk/>
            <pc:sldMk cId="3917167029" sldId="299"/>
            <ac:spMk id="2" creationId="{00A0F9D0-E6E1-49BC-9E7D-CC559D6E3241}"/>
          </ac:spMkLst>
        </pc:spChg>
        <pc:spChg chg="mod">
          <ac:chgData name="Frionnet, T. (15072924)" userId="S::15072924@student.hhs.nl::6dfa7817-e48f-46ef-8384-52ed36abf355" providerId="AD" clId="Web-{F93B5A9F-11F9-4DD7-BBA2-1DBEF5818078}" dt="2018-12-07T12:35:48.052" v="67" actId="20577"/>
          <ac:spMkLst>
            <pc:docMk/>
            <pc:sldMk cId="3917167029" sldId="299"/>
            <ac:spMk id="3" creationId="{E078F44C-0475-4593-B547-E271C393346B}"/>
          </ac:spMkLst>
        </pc:spChg>
      </pc:sldChg>
    </pc:docChg>
  </pc:docChgLst>
  <pc:docChgLst>
    <pc:chgData name="Frionnet, T. (15072924)" userId="S::15072924@student.hhs.nl::6dfa7817-e48f-46ef-8384-52ed36abf355" providerId="AD" clId="Web-{6C639F98-EB5D-F14F-B1AE-505DA0D0B98F}"/>
    <pc:docChg chg="addSld delSld modSld sldOrd">
      <pc:chgData name="Frionnet, T. (15072924)" userId="S::15072924@student.hhs.nl::6dfa7817-e48f-46ef-8384-52ed36abf355" providerId="AD" clId="Web-{6C639F98-EB5D-F14F-B1AE-505DA0D0B98F}" dt="2018-11-02T12:12:13.089" v="258" actId="20577"/>
      <pc:docMkLst>
        <pc:docMk/>
      </pc:docMkLst>
      <pc:sldChg chg="add del">
        <pc:chgData name="Frionnet, T. (15072924)" userId="S::15072924@student.hhs.nl::6dfa7817-e48f-46ef-8384-52ed36abf355" providerId="AD" clId="Web-{6C639F98-EB5D-F14F-B1AE-505DA0D0B98F}" dt="2018-11-02T12:02:33.365" v="3"/>
        <pc:sldMkLst>
          <pc:docMk/>
          <pc:sldMk cId="1312260069" sldId="267"/>
        </pc:sldMkLst>
      </pc:sldChg>
    </pc:docChg>
  </pc:docChgLst>
  <pc:docChgLst>
    <pc:chgData name="Frionnet, T. (15072924)" userId="S::15072924@student.hhs.nl::6dfa7817-e48f-46ef-8384-52ed36abf355" providerId="AD" clId="Web-{D6DF5B8B-B60B-F15F-334A-77C793424804}"/>
    <pc:docChg chg="addSld delSld modSld">
      <pc:chgData name="Frionnet, T. (15072924)" userId="S::15072924@student.hhs.nl::6dfa7817-e48f-46ef-8384-52ed36abf355" providerId="AD" clId="Web-{D6DF5B8B-B60B-F15F-334A-77C793424804}" dt="2018-11-02T11:43:21.509" v="226" actId="20577"/>
      <pc:docMkLst>
        <pc:docMk/>
      </pc:docMkLst>
    </pc:docChg>
  </pc:docChgLst>
  <pc:docChgLst>
    <pc:chgData name="Frionnet, T. (15072924)" userId="S::15072924@student.hhs.nl::6dfa7817-e48f-46ef-8384-52ed36abf355" providerId="AD" clId="Web-{749A63A7-1BC8-0DD3-D84E-6FB3935FA453}"/>
    <pc:docChg chg="delSld modSld sldOrd">
      <pc:chgData name="Frionnet, T. (15072924)" userId="S::15072924@student.hhs.nl::6dfa7817-e48f-46ef-8384-52ed36abf355" providerId="AD" clId="Web-{749A63A7-1BC8-0DD3-D84E-6FB3935FA453}" dt="2018-11-30T12:29:17.418" v="32"/>
      <pc:docMkLst>
        <pc:docMk/>
      </pc:docMkLst>
      <pc:sldChg chg="ord">
        <pc:chgData name="Frionnet, T. (15072924)" userId="S::15072924@student.hhs.nl::6dfa7817-e48f-46ef-8384-52ed36abf355" providerId="AD" clId="Web-{749A63A7-1BC8-0DD3-D84E-6FB3935FA453}" dt="2018-11-30T11:39:20.294" v="0"/>
        <pc:sldMkLst>
          <pc:docMk/>
          <pc:sldMk cId="653528783" sldId="293"/>
        </pc:sldMkLst>
      </pc:sldChg>
      <pc:sldChg chg="addSp delSp modSp">
        <pc:chgData name="Frionnet, T. (15072924)" userId="S::15072924@student.hhs.nl::6dfa7817-e48f-46ef-8384-52ed36abf355" providerId="AD" clId="Web-{749A63A7-1BC8-0DD3-D84E-6FB3935FA453}" dt="2018-11-30T12:06:23.167" v="19" actId="14100"/>
        <pc:sldMkLst>
          <pc:docMk/>
          <pc:sldMk cId="25511758" sldId="294"/>
        </pc:sldMkLst>
        <pc:spChg chg="mod">
          <ac:chgData name="Frionnet, T. (15072924)" userId="S::15072924@student.hhs.nl::6dfa7817-e48f-46ef-8384-52ed36abf355" providerId="AD" clId="Web-{749A63A7-1BC8-0DD3-D84E-6FB3935FA453}" dt="2018-11-30T12:05:18.042" v="3" actId="20577"/>
          <ac:spMkLst>
            <pc:docMk/>
            <pc:sldMk cId="25511758" sldId="294"/>
            <ac:spMk id="2" creationId="{63315E94-DF0F-42D8-9C99-D6BC91B203DC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08.558" v="13"/>
          <ac:spMkLst>
            <pc:docMk/>
            <pc:sldMk cId="25511758" sldId="294"/>
            <ac:spMk id="4" creationId="{290F40D3-ECE9-4C17-94B4-A8FD836DA6F5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06.167" v="11"/>
          <ac:spMkLst>
            <pc:docMk/>
            <pc:sldMk cId="25511758" sldId="294"/>
            <ac:spMk id="9" creationId="{AF9DD5C6-9FE0-43EB-BF6A-61A0536EB99A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16.058" v="17"/>
          <ac:spMkLst>
            <pc:docMk/>
            <pc:sldMk cId="25511758" sldId="294"/>
            <ac:spMk id="15" creationId="{D0E775C6-B48D-4642-BF91-13FAA358EC6A}"/>
          </ac:spMkLst>
        </pc:spChg>
        <pc:picChg chg="add del">
          <ac:chgData name="Frionnet, T. (15072924)" userId="S::15072924@student.hhs.nl::6dfa7817-e48f-46ef-8384-52ed36abf355" providerId="AD" clId="Web-{749A63A7-1BC8-0DD3-D84E-6FB3935FA453}" dt="2018-11-30T12:06:14.933" v="16"/>
          <ac:picMkLst>
            <pc:docMk/>
            <pc:sldMk cId="25511758" sldId="294"/>
            <ac:picMk id="5" creationId="{CD356772-F33F-40E9-82FD-24864D42FB32}"/>
          </ac:picMkLst>
        </pc:picChg>
        <pc:picChg chg="add del mod ord">
          <ac:chgData name="Frionnet, T. (15072924)" userId="S::15072924@student.hhs.nl::6dfa7817-e48f-46ef-8384-52ed36abf355" providerId="AD" clId="Web-{749A63A7-1BC8-0DD3-D84E-6FB3935FA453}" dt="2018-11-30T12:06:07.042" v="12"/>
          <ac:picMkLst>
            <pc:docMk/>
            <pc:sldMk cId="25511758" sldId="294"/>
            <ac:picMk id="6" creationId="{37FB55B1-CB78-4616-B8E8-E8F6CA696B85}"/>
          </ac:picMkLst>
        </pc:picChg>
        <pc:picChg chg="add del mod ord">
          <ac:chgData name="Frionnet, T. (15072924)" userId="S::15072924@student.hhs.nl::6dfa7817-e48f-46ef-8384-52ed36abf355" providerId="AD" clId="Web-{749A63A7-1BC8-0DD3-D84E-6FB3935FA453}" dt="2018-11-30T12:06:05.215" v="10"/>
          <ac:picMkLst>
            <pc:docMk/>
            <pc:sldMk cId="25511758" sldId="294"/>
            <ac:picMk id="10" creationId="{204FA279-B36D-4203-AB09-328765CAE55A}"/>
          </ac:picMkLst>
        </pc:picChg>
        <pc:picChg chg="add del mod">
          <ac:chgData name="Frionnet, T. (15072924)" userId="S::15072924@student.hhs.nl::6dfa7817-e48f-46ef-8384-52ed36abf355" providerId="AD" clId="Web-{749A63A7-1BC8-0DD3-D84E-6FB3935FA453}" dt="2018-11-30T12:06:13.105" v="15"/>
          <ac:picMkLst>
            <pc:docMk/>
            <pc:sldMk cId="25511758" sldId="294"/>
            <ac:picMk id="12" creationId="{595D1B2F-1F94-489A-AAA2-4B4AE9AD5BEF}"/>
          </ac:picMkLst>
        </pc:picChg>
        <pc:picChg chg="add mod ord">
          <ac:chgData name="Frionnet, T. (15072924)" userId="S::15072924@student.hhs.nl::6dfa7817-e48f-46ef-8384-52ed36abf355" providerId="AD" clId="Web-{749A63A7-1BC8-0DD3-D84E-6FB3935FA453}" dt="2018-11-30T12:06:23.167" v="19" actId="14100"/>
          <ac:picMkLst>
            <pc:docMk/>
            <pc:sldMk cId="25511758" sldId="294"/>
            <ac:picMk id="16" creationId="{53BAF751-253F-4700-A50E-69397981E282}"/>
          </ac:picMkLst>
        </pc:picChg>
      </pc:sldChg>
      <pc:sldChg chg="addSp delSp modSp">
        <pc:chgData name="Frionnet, T. (15072924)" userId="S::15072924@student.hhs.nl::6dfa7817-e48f-46ef-8384-52ed36abf355" providerId="AD" clId="Web-{749A63A7-1BC8-0DD3-D84E-6FB3935FA453}" dt="2018-11-30T12:10:26.060" v="29" actId="20577"/>
        <pc:sldMkLst>
          <pc:docMk/>
          <pc:sldMk cId="1454972523" sldId="297"/>
        </pc:sldMkLst>
        <pc:spChg chg="mod">
          <ac:chgData name="Frionnet, T. (15072924)" userId="S::15072924@student.hhs.nl::6dfa7817-e48f-46ef-8384-52ed36abf355" providerId="AD" clId="Web-{749A63A7-1BC8-0DD3-D84E-6FB3935FA453}" dt="2018-11-30T12:10:26.060" v="29" actId="20577"/>
          <ac:spMkLst>
            <pc:docMk/>
            <pc:sldMk cId="1454972523" sldId="297"/>
            <ac:spMk id="2" creationId="{63315E94-DF0F-42D8-9C99-D6BC91B203DC}"/>
          </ac:spMkLst>
        </pc:spChg>
        <pc:picChg chg="add mod">
          <ac:chgData name="Frionnet, T. (15072924)" userId="S::15072924@student.hhs.nl::6dfa7817-e48f-46ef-8384-52ed36abf355" providerId="AD" clId="Web-{749A63A7-1BC8-0DD3-D84E-6FB3935FA453}" dt="2018-11-30T12:08:32.325" v="27" actId="1076"/>
          <ac:picMkLst>
            <pc:docMk/>
            <pc:sldMk cId="1454972523" sldId="297"/>
            <ac:picMk id="3" creationId="{6FB68110-0BB3-4320-9503-34F889B5AAA3}"/>
          </ac:picMkLst>
        </pc:picChg>
        <pc:picChg chg="del">
          <ac:chgData name="Frionnet, T. (15072924)" userId="S::15072924@student.hhs.nl::6dfa7817-e48f-46ef-8384-52ed36abf355" providerId="AD" clId="Web-{749A63A7-1BC8-0DD3-D84E-6FB3935FA453}" dt="2018-11-30T12:07:41.168" v="20"/>
          <ac:picMkLst>
            <pc:docMk/>
            <pc:sldMk cId="1454972523" sldId="297"/>
            <ac:picMk id="6" creationId="{8B9D36F9-4683-40F3-8A85-3F66E11BD360}"/>
          </ac:picMkLst>
        </pc:picChg>
      </pc:sldChg>
      <pc:sldChg chg="del mod modShow">
        <pc:chgData name="Frionnet, T. (15072924)" userId="S::15072924@student.hhs.nl::6dfa7817-e48f-46ef-8384-52ed36abf355" providerId="AD" clId="Web-{749A63A7-1BC8-0DD3-D84E-6FB3935FA453}" dt="2018-11-30T12:29:17.418" v="32"/>
        <pc:sldMkLst>
          <pc:docMk/>
          <pc:sldMk cId="2617025203" sldId="299"/>
        </pc:sldMkLst>
      </pc:sldChg>
    </pc:docChg>
  </pc:docChgLst>
  <pc:docChgLst>
    <pc:chgData name="Irilmazbilek, Ş.S. (14036762)" userId="8414effa-015d-4df5-bdea-be03cf9bb386" providerId="ADAL" clId="{403681AE-CE13-479C-BA26-86597832C297}"/>
    <pc:docChg chg="undo custSel mod addSld modSld sldOrd">
      <pc:chgData name="Irilmazbilek, Ş.S. (14036762)" userId="8414effa-015d-4df5-bdea-be03cf9bb386" providerId="ADAL" clId="{403681AE-CE13-479C-BA26-86597832C297}" dt="2018-11-02T11:20:34.527" v="1340" actId="20577"/>
      <pc:docMkLst>
        <pc:docMk/>
      </pc:docMkLst>
      <pc:sldChg chg="modSp">
        <pc:chgData name="Irilmazbilek, Ş.S. (14036762)" userId="8414effa-015d-4df5-bdea-be03cf9bb386" providerId="ADAL" clId="{403681AE-CE13-479C-BA26-86597832C297}" dt="2018-11-02T10:19:52.400" v="668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03681AE-CE13-479C-BA26-86597832C297}" dt="2018-11-02T10:19:52.400" v="668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403681AE-CE13-479C-BA26-86597832C297}" dt="2018-11-02T10:10:30.471" v="375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403681AE-CE13-479C-BA26-86597832C297}" dt="2018-11-02T10:10:30.471" v="375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243ACF35-D327-43FB-279E-266B182688DB}"/>
    <pc:docChg chg="addSld delSld modSld sldOrd">
      <pc:chgData name="Lorié, J.J.W. (15055620)" userId="S::15055620@student.hhs.nl::1c31d23b-d079-4f2d-a479-b90112751276" providerId="AD" clId="Web-{243ACF35-D327-43FB-279E-266B182688DB}" dt="2018-12-07T12:41:10.209" v="350" actId="20577"/>
      <pc:docMkLst>
        <pc:docMk/>
      </pc:docMkLst>
      <pc:sldChg chg="addSp delSp modSp">
        <pc:chgData name="Lorié, J.J.W. (15055620)" userId="S::15055620@student.hhs.nl::1c31d23b-d079-4f2d-a479-b90112751276" providerId="AD" clId="Web-{243ACF35-D327-43FB-279E-266B182688DB}" dt="2018-12-07T12:40:52.240" v="345" actId="20577"/>
        <pc:sldMkLst>
          <pc:docMk/>
          <pc:sldMk cId="25511758" sldId="294"/>
        </pc:sldMkLst>
        <pc:spChg chg="mod">
          <ac:chgData name="Lorié, J.J.W. (15055620)" userId="S::15055620@student.hhs.nl::1c31d23b-d079-4f2d-a479-b90112751276" providerId="AD" clId="Web-{243ACF35-D327-43FB-279E-266B182688DB}" dt="2018-12-07T12:40:52.240" v="345" actId="20577"/>
          <ac:spMkLst>
            <pc:docMk/>
            <pc:sldMk cId="25511758" sldId="294"/>
            <ac:spMk id="2" creationId="{63315E94-DF0F-42D8-9C99-D6BC91B203DC}"/>
          </ac:spMkLst>
        </pc:spChg>
        <pc:spChg chg="add del mod">
          <ac:chgData name="Lorié, J.J.W. (15055620)" userId="S::15055620@student.hhs.nl::1c31d23b-d079-4f2d-a479-b90112751276" providerId="AD" clId="Web-{243ACF35-D327-43FB-279E-266B182688DB}" dt="2018-12-07T12:40:27.427" v="331"/>
          <ac:spMkLst>
            <pc:docMk/>
            <pc:sldMk cId="25511758" sldId="294"/>
            <ac:spMk id="4" creationId="{8CA7BA11-1DCA-4415-A2B1-52663D9DF6E5}"/>
          </ac:spMkLst>
        </pc:spChg>
        <pc:picChg chg="add mod ord">
          <ac:chgData name="Lorié, J.J.W. (15055620)" userId="S::15055620@student.hhs.nl::1c31d23b-d079-4f2d-a479-b90112751276" providerId="AD" clId="Web-{243ACF35-D327-43FB-279E-266B182688DB}" dt="2018-12-07T12:40:47.084" v="336" actId="1076"/>
          <ac:picMkLst>
            <pc:docMk/>
            <pc:sldMk cId="25511758" sldId="294"/>
            <ac:picMk id="5" creationId="{04B9A78B-1FFD-4C70-A3BB-EBA059DB66DE}"/>
          </ac:picMkLst>
        </pc:picChg>
        <pc:picChg chg="del">
          <ac:chgData name="Lorié, J.J.W. (15055620)" userId="S::15055620@student.hhs.nl::1c31d23b-d079-4f2d-a479-b90112751276" providerId="AD" clId="Web-{243ACF35-D327-43FB-279E-266B182688DB}" dt="2018-12-07T12:40:25.833" v="330"/>
          <ac:picMkLst>
            <pc:docMk/>
            <pc:sldMk cId="25511758" sldId="294"/>
            <ac:picMk id="16" creationId="{53BAF751-253F-4700-A50E-69397981E282}"/>
          </ac:picMkLst>
        </pc:picChg>
      </pc:sldChg>
      <pc:sldChg chg="addSp delSp modSp ord">
        <pc:chgData name="Lorié, J.J.W. (15055620)" userId="S::15055620@student.hhs.nl::1c31d23b-d079-4f2d-a479-b90112751276" providerId="AD" clId="Web-{243ACF35-D327-43FB-279E-266B182688DB}" dt="2018-12-07T12:26:07.766" v="64"/>
        <pc:sldMkLst>
          <pc:docMk/>
          <pc:sldMk cId="1454972523" sldId="297"/>
        </pc:sldMkLst>
        <pc:spChg chg="mod">
          <ac:chgData name="Lorié, J.J.W. (15055620)" userId="S::15055620@student.hhs.nl::1c31d23b-d079-4f2d-a479-b90112751276" providerId="AD" clId="Web-{243ACF35-D327-43FB-279E-266B182688DB}" dt="2018-12-07T12:22:52.249" v="60" actId="14100"/>
          <ac:spMkLst>
            <pc:docMk/>
            <pc:sldMk cId="1454972523" sldId="297"/>
            <ac:spMk id="2" creationId="{63315E94-DF0F-42D8-9C99-D6BC91B203DC}"/>
          </ac:spMkLst>
        </pc:spChg>
        <pc:picChg chg="del">
          <ac:chgData name="Lorié, J.J.W. (15055620)" userId="S::15055620@student.hhs.nl::1c31d23b-d079-4f2d-a479-b90112751276" providerId="AD" clId="Web-{243ACF35-D327-43FB-279E-266B182688DB}" dt="2018-12-07T12:14:14.543" v="1"/>
          <ac:picMkLst>
            <pc:docMk/>
            <pc:sldMk cId="1454972523" sldId="297"/>
            <ac:picMk id="3" creationId="{6FB68110-0BB3-4320-9503-34F889B5AAA3}"/>
          </ac:picMkLst>
        </pc:picChg>
        <pc:picChg chg="add del mod">
          <ac:chgData name="Lorié, J.J.W. (15055620)" userId="S::15055620@student.hhs.nl::1c31d23b-d079-4f2d-a479-b90112751276" providerId="AD" clId="Web-{243ACF35-D327-43FB-279E-266B182688DB}" dt="2018-12-07T12:14:21.590" v="4"/>
          <ac:picMkLst>
            <pc:docMk/>
            <pc:sldMk cId="1454972523" sldId="297"/>
            <ac:picMk id="4" creationId="{D6ECE514-9838-4684-8637-24EF810625DC}"/>
          </ac:picMkLst>
        </pc:picChg>
        <pc:picChg chg="add mod ord">
          <ac:chgData name="Lorié, J.J.W. (15055620)" userId="S::15055620@student.hhs.nl::1c31d23b-d079-4f2d-a479-b90112751276" providerId="AD" clId="Web-{243ACF35-D327-43FB-279E-266B182688DB}" dt="2018-12-07T12:22:46.609" v="59" actId="1076"/>
          <ac:picMkLst>
            <pc:docMk/>
            <pc:sldMk cId="1454972523" sldId="297"/>
            <ac:picMk id="6" creationId="{2744BE06-D0E4-4FBB-B684-761E076B1B5C}"/>
          </ac:picMkLst>
        </pc:picChg>
      </pc:sldChg>
      <pc:sldChg chg="addSp modSp">
        <pc:chgData name="Lorié, J.J.W. (15055620)" userId="S::15055620@student.hhs.nl::1c31d23b-d079-4f2d-a479-b90112751276" providerId="AD" clId="Web-{243ACF35-D327-43FB-279E-266B182688DB}" dt="2018-12-07T12:41:09.568" v="348" actId="20577"/>
        <pc:sldMkLst>
          <pc:docMk/>
          <pc:sldMk cId="3469859075" sldId="298"/>
        </pc:sldMkLst>
        <pc:spChg chg="mod">
          <ac:chgData name="Lorié, J.J.W. (15055620)" userId="S::15055620@student.hhs.nl::1c31d23b-d079-4f2d-a479-b90112751276" providerId="AD" clId="Web-{243ACF35-D327-43FB-279E-266B182688DB}" dt="2018-12-07T12:36:44.848" v="105" actId="14100"/>
          <ac:spMkLst>
            <pc:docMk/>
            <pc:sldMk cId="3469859075" sldId="298"/>
            <ac:spMk id="2" creationId="{3B610A57-F707-412B-9972-BAB176F62F6D}"/>
          </ac:spMkLst>
        </pc:spChg>
        <pc:spChg chg="add mod">
          <ac:chgData name="Lorié, J.J.W. (15055620)" userId="S::15055620@student.hhs.nl::1c31d23b-d079-4f2d-a479-b90112751276" providerId="AD" clId="Web-{243ACF35-D327-43FB-279E-266B182688DB}" dt="2018-12-07T12:37:56.317" v="112" actId="20577"/>
          <ac:spMkLst>
            <pc:docMk/>
            <pc:sldMk cId="3469859075" sldId="298"/>
            <ac:spMk id="3" creationId="{915B88AB-DD44-4A9C-A5E9-2FF97828218B}"/>
          </ac:spMkLst>
        </pc:spChg>
        <pc:spChg chg="add mod">
          <ac:chgData name="Lorié, J.J.W. (15055620)" userId="S::15055620@student.hhs.nl::1c31d23b-d079-4f2d-a479-b90112751276" providerId="AD" clId="Web-{243ACF35-D327-43FB-279E-266B182688DB}" dt="2018-12-07T12:41:09.568" v="348" actId="20577"/>
          <ac:spMkLst>
            <pc:docMk/>
            <pc:sldMk cId="3469859075" sldId="298"/>
            <ac:spMk id="4" creationId="{84A09366-C9C9-4D47-BC19-80585E9DCE76}"/>
          </ac:spMkLst>
        </pc:spChg>
      </pc:sldChg>
      <pc:sldChg chg="add del replId">
        <pc:chgData name="Lorié, J.J.W. (15055620)" userId="S::15055620@student.hhs.nl::1c31d23b-d079-4f2d-a479-b90112751276" providerId="AD" clId="Web-{243ACF35-D327-43FB-279E-266B182688DB}" dt="2018-12-07T12:38:00.442" v="116"/>
        <pc:sldMkLst>
          <pc:docMk/>
          <pc:sldMk cId="4277902820" sldId="300"/>
        </pc:sldMkLst>
      </pc:sldChg>
    </pc:docChg>
  </pc:docChgLst>
  <pc:docChgLst>
    <pc:chgData name="Seyma Irilmazbilek" userId="8414effa-015d-4df5-bdea-be03cf9bb386" providerId="ADAL" clId="{463EE42A-D5E1-4312-952D-DA586B75BDC2}"/>
    <pc:docChg chg="undo custSel mod modSld">
      <pc:chgData name="Seyma Irilmazbilek" userId="8414effa-015d-4df5-bdea-be03cf9bb386" providerId="ADAL" clId="{463EE42A-D5E1-4312-952D-DA586B75BDC2}" dt="2018-12-07T12:58:12.536" v="205" actId="20577"/>
      <pc:docMkLst>
        <pc:docMk/>
      </pc:docMkLst>
      <pc:sldChg chg="modNotesTx">
        <pc:chgData name="Seyma Irilmazbilek" userId="8414effa-015d-4df5-bdea-be03cf9bb386" providerId="ADAL" clId="{463EE42A-D5E1-4312-952D-DA586B75BDC2}" dt="2018-12-07T12:19:04.122" v="0" actId="20577"/>
        <pc:sldMkLst>
          <pc:docMk/>
          <pc:sldMk cId="1385842796" sldId="260"/>
        </pc:sldMkLst>
      </pc:sldChg>
      <pc:sldChg chg="modSp modNotesTx">
        <pc:chgData name="Seyma Irilmazbilek" userId="8414effa-015d-4df5-bdea-be03cf9bb386" providerId="ADAL" clId="{463EE42A-D5E1-4312-952D-DA586B75BDC2}" dt="2018-12-07T12:58:12.536" v="205" actId="20577"/>
        <pc:sldMkLst>
          <pc:docMk/>
          <pc:sldMk cId="3571873006" sldId="266"/>
        </pc:sldMkLst>
        <pc:spChg chg="mod">
          <ac:chgData name="Seyma Irilmazbilek" userId="8414effa-015d-4df5-bdea-be03cf9bb386" providerId="ADAL" clId="{463EE42A-D5E1-4312-952D-DA586B75BDC2}" dt="2018-12-07T12:52:33.144" v="42" actId="26606"/>
          <ac:spMkLst>
            <pc:docMk/>
            <pc:sldMk cId="3571873006" sldId="266"/>
            <ac:spMk id="2" creationId="{B91EA594-9AD1-4A6E-8EB3-0AB291438720}"/>
          </ac:spMkLst>
        </pc:spChg>
        <pc:spChg chg="mod">
          <ac:chgData name="Seyma Irilmazbilek" userId="8414effa-015d-4df5-bdea-be03cf9bb386" providerId="ADAL" clId="{463EE42A-D5E1-4312-952D-DA586B75BDC2}" dt="2018-12-07T12:52:33.144" v="42" actId="26606"/>
          <ac:spMkLst>
            <pc:docMk/>
            <pc:sldMk cId="3571873006" sldId="266"/>
            <ac:spMk id="3" creationId="{0FCC2DF6-6841-4C19-A127-BF0FCD88B4E5}"/>
          </ac:spMkLst>
        </pc:spChg>
        <pc:graphicFrameChg chg="mod ord modGraphic">
          <ac:chgData name="Seyma Irilmazbilek" userId="8414effa-015d-4df5-bdea-be03cf9bb386" providerId="ADAL" clId="{463EE42A-D5E1-4312-952D-DA586B75BDC2}" dt="2018-12-07T12:52:33.144" v="42" actId="2660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addSp delSp modSp mod setBg">
        <pc:chgData name="Seyma Irilmazbilek" userId="8414effa-015d-4df5-bdea-be03cf9bb386" providerId="ADAL" clId="{463EE42A-D5E1-4312-952D-DA586B75BDC2}" dt="2018-12-07T12:48:14.826" v="38" actId="26606"/>
        <pc:sldMkLst>
          <pc:docMk/>
          <pc:sldMk cId="3469859075" sldId="298"/>
        </pc:sldMkLst>
        <pc:spChg chg="mod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2" creationId="{3B610A57-F707-412B-9972-BAB176F62F6D}"/>
          </ac:spMkLst>
        </pc:spChg>
        <pc:spChg chg="mod">
          <ac:chgData name="Seyma Irilmazbilek" userId="8414effa-015d-4df5-bdea-be03cf9bb386" providerId="ADAL" clId="{463EE42A-D5E1-4312-952D-DA586B75BDC2}" dt="2018-12-07T12:47:53.899" v="32" actId="1076"/>
          <ac:spMkLst>
            <pc:docMk/>
            <pc:sldMk cId="3469859075" sldId="298"/>
            <ac:spMk id="3" creationId="{915B88AB-DD44-4A9C-A5E9-2FF97828218B}"/>
          </ac:spMkLst>
        </pc:spChg>
        <pc:spChg chg="add del mod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4" creationId="{84A09366-C9C9-4D47-BC19-80585E9DCE76}"/>
          </ac:spMkLst>
        </pc:spChg>
        <pc:spChg chg="add del topLvl">
          <ac:chgData name="Seyma Irilmazbilek" userId="8414effa-015d-4df5-bdea-be03cf9bb386" providerId="ADAL" clId="{463EE42A-D5E1-4312-952D-DA586B75BDC2}" dt="2018-12-07T12:47:09.968" v="20" actId="478"/>
          <ac:spMkLst>
            <pc:docMk/>
            <pc:sldMk cId="3469859075" sldId="298"/>
            <ac:spMk id="24" creationId="{168C00BD-745B-452B-9563-3D59E344F6B3}"/>
          </ac:spMkLst>
        </pc:spChg>
        <pc:spChg chg="add del mod topLvl">
          <ac:chgData name="Seyma Irilmazbilek" userId="8414effa-015d-4df5-bdea-be03cf9bb386" providerId="ADAL" clId="{463EE42A-D5E1-4312-952D-DA586B75BDC2}" dt="2018-12-07T12:47:58.905" v="34" actId="478"/>
          <ac:spMkLst>
            <pc:docMk/>
            <pc:sldMk cId="3469859075" sldId="298"/>
            <ac:spMk id="25" creationId="{5A88B234-A556-429F-9971-5B2709B5621C}"/>
          </ac:spMkLst>
        </pc:spChg>
        <pc:spChg chg="add del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37" creationId="{79CBD3C9-4E66-426D-948E-7CF4778107E8}"/>
          </ac:spMkLst>
        </pc:spChg>
        <pc:spChg chg="add del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39" creationId="{DDB95FCF-AD96-482F-9FB8-CD95725E6EFF}"/>
          </ac:spMkLst>
        </pc:spChg>
        <pc:spChg chg="add del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43" creationId="{2ED84DD6-8A68-4994-8094-8DDBE89BF353}"/>
          </ac:spMkLst>
        </pc:spChg>
        <pc:spChg chg="add del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45" creationId="{176049D7-366E-4AC9-B689-460CC28F8E70}"/>
          </ac:spMkLst>
        </pc:spChg>
        <pc:spChg chg="add del">
          <ac:chgData name="Seyma Irilmazbilek" userId="8414effa-015d-4df5-bdea-be03cf9bb386" providerId="ADAL" clId="{463EE42A-D5E1-4312-952D-DA586B75BDC2}" dt="2018-12-07T12:48:14.826" v="38" actId="26606"/>
          <ac:spMkLst>
            <pc:docMk/>
            <pc:sldMk cId="3469859075" sldId="298"/>
            <ac:spMk id="49" creationId="{4AD45A04-4150-4943-BB06-EEEDDD73BFCE}"/>
          </ac:spMkLst>
        </pc:spChg>
        <pc:spChg chg="add del">
          <ac:chgData name="Seyma Irilmazbilek" userId="8414effa-015d-4df5-bdea-be03cf9bb386" providerId="ADAL" clId="{463EE42A-D5E1-4312-952D-DA586B75BDC2}" dt="2018-12-07T12:48:14.793" v="37" actId="26606"/>
          <ac:spMkLst>
            <pc:docMk/>
            <pc:sldMk cId="3469859075" sldId="298"/>
            <ac:spMk id="52" creationId="{4B54C89A-2D0B-4062-BF97-CA51B69D7B96}"/>
          </ac:spMkLst>
        </pc:spChg>
        <pc:spChg chg="add del">
          <ac:chgData name="Seyma Irilmazbilek" userId="8414effa-015d-4df5-bdea-be03cf9bb386" providerId="ADAL" clId="{463EE42A-D5E1-4312-952D-DA586B75BDC2}" dt="2018-12-07T12:48:14.793" v="37" actId="26606"/>
          <ac:spMkLst>
            <pc:docMk/>
            <pc:sldMk cId="3469859075" sldId="298"/>
            <ac:spMk id="54" creationId="{4091C99A-98BE-457D-87BD-7B9B6EDDC19D}"/>
          </ac:spMkLst>
        </pc:spChg>
        <pc:spChg chg="add del">
          <ac:chgData name="Seyma Irilmazbilek" userId="8414effa-015d-4df5-bdea-be03cf9bb386" providerId="ADAL" clId="{463EE42A-D5E1-4312-952D-DA586B75BDC2}" dt="2018-12-07T12:46:46.133" v="14" actId="26606"/>
          <ac:spMkLst>
            <pc:docMk/>
            <pc:sldMk cId="3469859075" sldId="298"/>
            <ac:spMk id="55" creationId="{4B54C89A-2D0B-4062-BF97-CA51B69D7B96}"/>
          </ac:spMkLst>
        </pc:spChg>
        <pc:spChg chg="add del">
          <ac:chgData name="Seyma Irilmazbilek" userId="8414effa-015d-4df5-bdea-be03cf9bb386" providerId="ADAL" clId="{463EE42A-D5E1-4312-952D-DA586B75BDC2}" dt="2018-12-07T12:46:46.133" v="14" actId="26606"/>
          <ac:spMkLst>
            <pc:docMk/>
            <pc:sldMk cId="3469859075" sldId="298"/>
            <ac:spMk id="56" creationId="{4091C99A-98BE-457D-87BD-7B9B6EDDC19D}"/>
          </ac:spMkLst>
        </pc:spChg>
        <pc:spChg chg="add del">
          <ac:chgData name="Seyma Irilmazbilek" userId="8414effa-015d-4df5-bdea-be03cf9bb386" providerId="ADAL" clId="{463EE42A-D5E1-4312-952D-DA586B75BDC2}" dt="2018-12-07T12:46:46.133" v="14" actId="26606"/>
          <ac:spMkLst>
            <pc:docMk/>
            <pc:sldMk cId="3469859075" sldId="298"/>
            <ac:spMk id="57" creationId="{960A769C-8991-4FDE-89A0-A218E5BF677A}"/>
          </ac:spMkLst>
        </pc:spChg>
        <pc:spChg chg="add del">
          <ac:chgData name="Seyma Irilmazbilek" userId="8414effa-015d-4df5-bdea-be03cf9bb386" providerId="ADAL" clId="{463EE42A-D5E1-4312-952D-DA586B75BDC2}" dt="2018-12-07T12:46:13.790" v="9" actId="26606"/>
          <ac:spMkLst>
            <pc:docMk/>
            <pc:sldMk cId="3469859075" sldId="298"/>
            <ac:spMk id="58" creationId="{4B54C89A-2D0B-4062-BF97-CA51B69D7B96}"/>
          </ac:spMkLst>
        </pc:spChg>
        <pc:spChg chg="add del">
          <ac:chgData name="Seyma Irilmazbilek" userId="8414effa-015d-4df5-bdea-be03cf9bb386" providerId="ADAL" clId="{463EE42A-D5E1-4312-952D-DA586B75BDC2}" dt="2018-12-07T12:46:46.133" v="14" actId="26606"/>
          <ac:spMkLst>
            <pc:docMk/>
            <pc:sldMk cId="3469859075" sldId="298"/>
            <ac:spMk id="59" creationId="{855CA58E-F8D8-4DF3-B813-C2585E0AB0EC}"/>
          </ac:spMkLst>
        </pc:spChg>
        <pc:spChg chg="add del">
          <ac:chgData name="Seyma Irilmazbilek" userId="8414effa-015d-4df5-bdea-be03cf9bb386" providerId="ADAL" clId="{463EE42A-D5E1-4312-952D-DA586B75BDC2}" dt="2018-12-07T12:46:13.790" v="9" actId="26606"/>
          <ac:spMkLst>
            <pc:docMk/>
            <pc:sldMk cId="3469859075" sldId="298"/>
            <ac:spMk id="60" creationId="{4091C99A-98BE-457D-87BD-7B9B6EDDC19D}"/>
          </ac:spMkLst>
        </pc:spChg>
        <pc:spChg chg="add del">
          <ac:chgData name="Seyma Irilmazbilek" userId="8414effa-015d-4df5-bdea-be03cf9bb386" providerId="ADAL" clId="{463EE42A-D5E1-4312-952D-DA586B75BDC2}" dt="2018-12-07T12:48:14.793" v="37" actId="26606"/>
          <ac:spMkLst>
            <pc:docMk/>
            <pc:sldMk cId="3469859075" sldId="298"/>
            <ac:spMk id="61" creationId="{960A769C-8991-4FDE-89A0-A218E5BF677A}"/>
          </ac:spMkLst>
        </pc:spChg>
        <pc:spChg chg="add del">
          <ac:chgData name="Seyma Irilmazbilek" userId="8414effa-015d-4df5-bdea-be03cf9bb386" providerId="ADAL" clId="{463EE42A-D5E1-4312-952D-DA586B75BDC2}" dt="2018-12-07T12:46:13.790" v="9" actId="26606"/>
          <ac:spMkLst>
            <pc:docMk/>
            <pc:sldMk cId="3469859075" sldId="298"/>
            <ac:spMk id="62" creationId="{960A769C-8991-4FDE-89A0-A218E5BF677A}"/>
          </ac:spMkLst>
        </pc:spChg>
        <pc:spChg chg="add del">
          <ac:chgData name="Seyma Irilmazbilek" userId="8414effa-015d-4df5-bdea-be03cf9bb386" providerId="ADAL" clId="{463EE42A-D5E1-4312-952D-DA586B75BDC2}" dt="2018-12-07T12:48:14.793" v="37" actId="26606"/>
          <ac:spMkLst>
            <pc:docMk/>
            <pc:sldMk cId="3469859075" sldId="298"/>
            <ac:spMk id="63" creationId="{855CA58E-F8D8-4DF3-B813-C2585E0AB0EC}"/>
          </ac:spMkLst>
        </pc:spChg>
        <pc:spChg chg="add del">
          <ac:chgData name="Seyma Irilmazbilek" userId="8414effa-015d-4df5-bdea-be03cf9bb386" providerId="ADAL" clId="{463EE42A-D5E1-4312-952D-DA586B75BDC2}" dt="2018-12-07T12:46:13.790" v="9" actId="26606"/>
          <ac:spMkLst>
            <pc:docMk/>
            <pc:sldMk cId="3469859075" sldId="298"/>
            <ac:spMk id="64" creationId="{855CA58E-F8D8-4DF3-B813-C2585E0AB0EC}"/>
          </ac:spMkLst>
        </pc:spChg>
        <pc:grpChg chg="add del mod">
          <ac:chgData name="Seyma Irilmazbilek" userId="8414effa-015d-4df5-bdea-be03cf9bb386" providerId="ADAL" clId="{463EE42A-D5E1-4312-952D-DA586B75BDC2}" dt="2018-12-07T12:47:09.968" v="20" actId="478"/>
          <ac:grpSpMkLst>
            <pc:docMk/>
            <pc:sldMk cId="3469859075" sldId="298"/>
            <ac:grpSpMk id="23" creationId="{7C3CE078-F76A-4723-9822-9F391B09EE37}"/>
          </ac:grpSpMkLst>
        </pc:grpChg>
        <pc:graphicFrameChg chg="add del">
          <ac:chgData name="Seyma Irilmazbilek" userId="8414effa-015d-4df5-bdea-be03cf9bb386" providerId="ADAL" clId="{463EE42A-D5E1-4312-952D-DA586B75BDC2}" dt="2018-12-07T12:45:36.936" v="5" actId="26606"/>
          <ac:graphicFrameMkLst>
            <pc:docMk/>
            <pc:sldMk cId="3469859075" sldId="298"/>
            <ac:graphicFrameMk id="51" creationId="{FF3649E0-D45B-49B1-B6FA-8242AA7BA07A}"/>
          </ac:graphicFrameMkLst>
        </pc:graphicFrameChg>
        <pc:graphicFrameChg chg="add del mod modGraphic">
          <ac:chgData name="Seyma Irilmazbilek" userId="8414effa-015d-4df5-bdea-be03cf9bb386" providerId="ADAL" clId="{463EE42A-D5E1-4312-952D-DA586B75BDC2}" dt="2018-12-07T12:46:46.318" v="15" actId="26606"/>
          <ac:graphicFrameMkLst>
            <pc:docMk/>
            <pc:sldMk cId="3469859075" sldId="298"/>
            <ac:graphicFrameMk id="53" creationId="{F1E54840-487F-4841-A6D4-43457BFFCF9A}"/>
          </ac:graphicFrameMkLst>
        </pc:graphicFrameChg>
        <pc:graphicFrameChg chg="add del">
          <ac:chgData name="Seyma Irilmazbilek" userId="8414effa-015d-4df5-bdea-be03cf9bb386" providerId="ADAL" clId="{463EE42A-D5E1-4312-952D-DA586B75BDC2}" dt="2018-12-07T12:48:14.793" v="37" actId="26606"/>
          <ac:graphicFrameMkLst>
            <pc:docMk/>
            <pc:sldMk cId="3469859075" sldId="298"/>
            <ac:graphicFrameMk id="65" creationId="{9DC2FE2F-82B2-4C85-8495-7CD4C9CF9F04}"/>
          </ac:graphicFrameMkLst>
        </pc:graphicFrameChg>
        <pc:graphicFrameChg chg="add">
          <ac:chgData name="Seyma Irilmazbilek" userId="8414effa-015d-4df5-bdea-be03cf9bb386" providerId="ADAL" clId="{463EE42A-D5E1-4312-952D-DA586B75BDC2}" dt="2018-12-07T12:48:14.826" v="38" actId="26606"/>
          <ac:graphicFrameMkLst>
            <pc:docMk/>
            <pc:sldMk cId="3469859075" sldId="298"/>
            <ac:graphicFrameMk id="67" creationId="{5A19C205-DC5E-47FA-B099-D9D5D271D92B}"/>
          </ac:graphicFrameMkLst>
        </pc:graphicFrameChg>
        <pc:cxnChg chg="add del">
          <ac:chgData name="Seyma Irilmazbilek" userId="8414effa-015d-4df5-bdea-be03cf9bb386" providerId="ADAL" clId="{463EE42A-D5E1-4312-952D-DA586B75BDC2}" dt="2018-12-07T12:48:14.826" v="38" actId="26606"/>
          <ac:cxnSpMkLst>
            <pc:docMk/>
            <pc:sldMk cId="3469859075" sldId="298"/>
            <ac:cxnSpMk id="41" creationId="{64EEEC00-AD80-4734-BEE6-04CBDEC830C9}"/>
          </ac:cxnSpMkLst>
        </pc:cxnChg>
        <pc:cxnChg chg="add del">
          <ac:chgData name="Seyma Irilmazbilek" userId="8414effa-015d-4df5-bdea-be03cf9bb386" providerId="ADAL" clId="{463EE42A-D5E1-4312-952D-DA586B75BDC2}" dt="2018-12-07T12:48:14.826" v="38" actId="26606"/>
          <ac:cxnSpMkLst>
            <pc:docMk/>
            <pc:sldMk cId="3469859075" sldId="298"/>
            <ac:cxnSpMk id="47" creationId="{BC9E91F8-C4AE-4EB0-8B76-FF3F3FC7183D}"/>
          </ac:cxnSpMkLst>
        </pc:cxnChg>
      </pc:sldChg>
      <pc:sldChg chg="modSp">
        <pc:chgData name="Seyma Irilmazbilek" userId="8414effa-015d-4df5-bdea-be03cf9bb386" providerId="ADAL" clId="{463EE42A-D5E1-4312-952D-DA586B75BDC2}" dt="2018-12-07T12:34:41.349" v="3" actId="20577"/>
        <pc:sldMkLst>
          <pc:docMk/>
          <pc:sldMk cId="3917167029" sldId="299"/>
        </pc:sldMkLst>
        <pc:spChg chg="mod">
          <ac:chgData name="Seyma Irilmazbilek" userId="8414effa-015d-4df5-bdea-be03cf9bb386" providerId="ADAL" clId="{463EE42A-D5E1-4312-952D-DA586B75BDC2}" dt="2018-12-07T12:34:41.349" v="3" actId="20577"/>
          <ac:spMkLst>
            <pc:docMk/>
            <pc:sldMk cId="3917167029" sldId="299"/>
            <ac:spMk id="3" creationId="{E078F44C-0475-4593-B547-E271C393346B}"/>
          </ac:spMkLst>
        </pc:spChg>
      </pc:sldChg>
    </pc:docChg>
  </pc:docChgLst>
  <pc:docChgLst>
    <pc:chgData name="Irilmazbilek, Ş.S. (14036762)" userId="8414effa-015d-4df5-bdea-be03cf9bb386" providerId="ADAL" clId="{C67CD368-BBFD-4FD7-A109-0B7FA5E1ADF2}"/>
    <pc:docChg chg="undo custSel addSld modSld">
      <pc:chgData name="Irilmazbilek, Ş.S. (14036762)" userId="8414effa-015d-4df5-bdea-be03cf9bb386" providerId="ADAL" clId="{C67CD368-BBFD-4FD7-A109-0B7FA5E1ADF2}" dt="2018-11-09T12:19:10.673" v="70" actId="26606"/>
      <pc:docMkLst>
        <pc:docMk/>
      </pc:docMkLst>
      <pc:sldChg chg="modSp">
        <pc:chgData name="Irilmazbilek, Ş.S. (14036762)" userId="8414effa-015d-4df5-bdea-be03cf9bb386" providerId="ADAL" clId="{C67CD368-BBFD-4FD7-A109-0B7FA5E1ADF2}" dt="2018-11-09T11:39:39.734" v="51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C67CD368-BBFD-4FD7-A109-0B7FA5E1ADF2}" dt="2018-11-09T11:39:39.734" v="51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Sarikaya, A.E. (14121409)" userId="S::14121409@student.hhs.nl::a9aadd00-aad4-4b9d-b9d8-2ec2987e93fa" providerId="AD" clId="Web-{10CEFE6B-A818-A310-B72B-59D2E72B0A68}"/>
    <pc:docChg chg="addSld delSld modSld sldOrd">
      <pc:chgData name="Sarikaya, A.E. (14121409)" userId="S::14121409@student.hhs.nl::a9aadd00-aad4-4b9d-b9d8-2ec2987e93fa" providerId="AD" clId="Web-{10CEFE6B-A818-A310-B72B-59D2E72B0A68}" dt="2018-10-19T10:53:05.739" v="430" actId="1076"/>
      <pc:docMkLst>
        <pc:docMk/>
      </pc:docMkLst>
    </pc:docChg>
  </pc:docChgLst>
  <pc:docChgLst>
    <pc:chgData name="Sarikaya, A.E. (14121409)" userId="S::14121409@student.hhs.nl::a9aadd00-aad4-4b9d-b9d8-2ec2987e93fa" providerId="AD" clId="Web-{7531F676-4314-4AF5-82B6-9BBE09FAFA33}"/>
    <pc:docChg chg="modSld">
      <pc:chgData name="Sarikaya, A.E. (14121409)" userId="S::14121409@student.hhs.nl::a9aadd00-aad4-4b9d-b9d8-2ec2987e93fa" providerId="AD" clId="Web-{7531F676-4314-4AF5-82B6-9BBE09FAFA33}" dt="2018-10-18T19:29:32.477" v="6" actId="20577"/>
      <pc:docMkLst>
        <pc:docMk/>
      </pc:docMkLst>
      <pc:sldChg chg="modSp">
        <pc:chgData name="Sarikaya, A.E. (14121409)" userId="S::14121409@student.hhs.nl::a9aadd00-aad4-4b9d-b9d8-2ec2987e93fa" providerId="AD" clId="Web-{7531F676-4314-4AF5-82B6-9BBE09FAFA33}" dt="2018-10-18T19:29:32.415" v="4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7531F676-4314-4AF5-82B6-9BBE09FAFA33}" dt="2018-10-18T19:29:32.415" v="4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9B1EA718-D71C-D2DA-0BA2-68743D41857B}"/>
    <pc:docChg chg="modSld">
      <pc:chgData name="Lorié, J.J.W. (15055620)" userId="S::15055620@student.hhs.nl::1c31d23b-d079-4f2d-a479-b90112751276" providerId="AD" clId="Web-{9B1EA718-D71C-D2DA-0BA2-68743D41857B}" dt="2018-11-02T11:22:03.161" v="1" actId="20577"/>
      <pc:docMkLst>
        <pc:docMk/>
      </pc:docMkLst>
    </pc:docChg>
  </pc:docChgLst>
  <pc:docChgLst>
    <pc:chgData name="Irilmazbilek, Ş.S. (14036762)" userId="8414effa-015d-4df5-bdea-be03cf9bb386" providerId="ADAL" clId="{7F17F7F9-C502-4601-8A23-F73934276DE4}"/>
    <pc:docChg chg="undo custSel mod addSld delSld modSld">
      <pc:chgData name="Irilmazbilek, Ş.S. (14036762)" userId="8414effa-015d-4df5-bdea-be03cf9bb386" providerId="ADAL" clId="{7F17F7F9-C502-4601-8A23-F73934276DE4}" dt="2018-11-29T19:10:33.078" v="4959" actId="20577"/>
      <pc:docMkLst>
        <pc:docMk/>
      </pc:docMkLst>
      <pc:sldChg chg="modSp">
        <pc:chgData name="Irilmazbilek, Ş.S. (14036762)" userId="8414effa-015d-4df5-bdea-be03cf9bb386" providerId="ADAL" clId="{7F17F7F9-C502-4601-8A23-F73934276DE4}" dt="2018-11-29T19:05:23.673" v="4387" actId="113"/>
        <pc:sldMkLst>
          <pc:docMk/>
          <pc:sldMk cId="3351439039" sldId="256"/>
        </pc:sldMkLst>
        <pc:spChg chg="mod">
          <ac:chgData name="Irilmazbilek, Ş.S. (14036762)" userId="8414effa-015d-4df5-bdea-be03cf9bb386" providerId="ADAL" clId="{7F17F7F9-C502-4601-8A23-F73934276DE4}" dt="2018-11-29T19:05:23.673" v="4387" actId="113"/>
          <ac:spMkLst>
            <pc:docMk/>
            <pc:sldMk cId="3351439039" sldId="256"/>
            <ac:spMk id="3" creationId="{6D3A1BB1-E772-47D2-B15F-AE30B9E05A91}"/>
          </ac:spMkLst>
        </pc:spChg>
      </pc:sldChg>
      <pc:sldChg chg="modSp mod">
        <pc:chgData name="Irilmazbilek, Ş.S. (14036762)" userId="8414effa-015d-4df5-bdea-be03cf9bb386" providerId="ADAL" clId="{7F17F7F9-C502-4601-8A23-F73934276DE4}" dt="2018-11-29T18:47:28.305" v="3637" actId="1076"/>
        <pc:sldMkLst>
          <pc:docMk/>
          <pc:sldMk cId="3482358733" sldId="257"/>
        </pc:sldMkLst>
        <pc:spChg chg="mod">
          <ac:chgData name="Irilmazbilek, Ş.S. (14036762)" userId="8414effa-015d-4df5-bdea-be03cf9bb386" providerId="ADAL" clId="{7F17F7F9-C502-4601-8A23-F73934276DE4}" dt="2018-11-29T18:47:28.305" v="3637" actId="1076"/>
          <ac:spMkLst>
            <pc:docMk/>
            <pc:sldMk cId="3482358733" sldId="257"/>
            <ac:spMk id="2" creationId="{B2D9A1AD-6F5E-48FE-ABED-0B684FA71EA5}"/>
          </ac:spMkLst>
        </pc:spChg>
        <pc:graphicFrameChg chg="mod">
          <ac:chgData name="Irilmazbilek, Ş.S. (14036762)" userId="8414effa-015d-4df5-bdea-be03cf9bb386" providerId="ADAL" clId="{7F17F7F9-C502-4601-8A23-F73934276DE4}" dt="2018-11-29T18:47:05.545" v="3636" actId="20577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modSp">
        <pc:chgData name="Irilmazbilek, Ş.S. (14036762)" userId="8414effa-015d-4df5-bdea-be03cf9bb386" providerId="ADAL" clId="{7F17F7F9-C502-4601-8A23-F73934276DE4}" dt="2018-11-29T18:54:00.130" v="3952" actId="20577"/>
        <pc:sldMkLst>
          <pc:docMk/>
          <pc:sldMk cId="1385842796" sldId="260"/>
        </pc:sldMkLst>
        <pc:spChg chg="mod">
          <ac:chgData name="Irilmazbilek, Ş.S. (14036762)" userId="8414effa-015d-4df5-bdea-be03cf9bb386" providerId="ADAL" clId="{7F17F7F9-C502-4601-8A23-F73934276DE4}" dt="2018-11-29T18:54:00.130" v="3952" actId="20577"/>
          <ac:spMkLst>
            <pc:docMk/>
            <pc:sldMk cId="1385842796" sldId="260"/>
            <ac:spMk id="2" creationId="{BE1DBF0E-645A-4C4A-B56E-44A8B400324A}"/>
          </ac:spMkLst>
        </pc:spChg>
      </pc:sldChg>
      <pc:sldChg chg="modSp modNotesTx">
        <pc:chgData name="Irilmazbilek, Ş.S. (14036762)" userId="8414effa-015d-4df5-bdea-be03cf9bb386" providerId="ADAL" clId="{7F17F7F9-C502-4601-8A23-F73934276DE4}" dt="2018-11-29T19:10:33.078" v="49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7F17F7F9-C502-4601-8A23-F73934276DE4}" dt="2018-11-29T18:23:28.744" v="3584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 mod">
        <pc:chgData name="Irilmazbilek, Ş.S. (14036762)" userId="8414effa-015d-4df5-bdea-be03cf9bb386" providerId="ADAL" clId="{7F17F7F9-C502-4601-8A23-F73934276DE4}" dt="2018-11-29T19:04:48.426" v="4384" actId="27918"/>
        <pc:sldMkLst>
          <pc:docMk/>
          <pc:sldMk cId="1312260069" sldId="267"/>
        </pc:sldMkLst>
        <pc:spChg chg="mod">
          <ac:chgData name="Irilmazbilek, Ş.S. (14036762)" userId="8414effa-015d-4df5-bdea-be03cf9bb386" providerId="ADAL" clId="{7F17F7F9-C502-4601-8A23-F73934276DE4}" dt="2018-11-29T19:04:43.233" v="4378" actId="122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Irilmazbilek, Ş.S. (14036762)" userId="8414effa-015d-4df5-bdea-be03cf9bb386" providerId="ADAL" clId="{7F17F7F9-C502-4601-8A23-F73934276DE4}" dt="2018-11-29T18:56:29.159" v="402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modSp del">
        <pc:chgData name="Irilmazbilek, Ş.S. (14036762)" userId="8414effa-015d-4df5-bdea-be03cf9bb386" providerId="ADAL" clId="{7F17F7F9-C502-4601-8A23-F73934276DE4}" dt="2018-11-29T18:08:58.613" v="3330" actId="2696"/>
        <pc:sldMkLst>
          <pc:docMk/>
          <pc:sldMk cId="3622835428" sldId="292"/>
        </pc:sldMkLst>
        <pc:spChg chg="mod">
          <ac:chgData name="Irilmazbilek, Ş.S. (14036762)" userId="8414effa-015d-4df5-bdea-be03cf9bb386" providerId="ADAL" clId="{7F17F7F9-C502-4601-8A23-F73934276DE4}" dt="2018-11-29T17:40:39.260" v="406" actId="20577"/>
          <ac:spMkLst>
            <pc:docMk/>
            <pc:sldMk cId="3622835428" sldId="292"/>
            <ac:spMk id="2" creationId="{1DAFC91F-81B4-45D2-B32F-388B0D4503DC}"/>
          </ac:spMkLst>
        </pc:spChg>
      </pc:sldChg>
      <pc:sldChg chg="addSp delSp modSp mod setBg modNotesTx">
        <pc:chgData name="Irilmazbilek, Ş.S. (14036762)" userId="8414effa-015d-4df5-bdea-be03cf9bb386" providerId="ADAL" clId="{7F17F7F9-C502-4601-8A23-F73934276DE4}" dt="2018-11-29T19:01:55.122" v="4329" actId="122"/>
        <pc:sldMkLst>
          <pc:docMk/>
          <pc:sldMk cId="653528783" sldId="293"/>
        </pc:sldMkLst>
        <pc:spChg chg="mod">
          <ac:chgData name="Irilmazbilek, Ş.S. (14036762)" userId="8414effa-015d-4df5-bdea-be03cf9bb386" providerId="ADAL" clId="{7F17F7F9-C502-4601-8A23-F73934276DE4}" dt="2018-11-29T19:01:55.122" v="4329" actId="122"/>
          <ac:spMkLst>
            <pc:docMk/>
            <pc:sldMk cId="653528783" sldId="293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1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2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3" creationId="{E5332A3D-96DF-4962-8D36-3CA071EED96F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5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7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9" creationId="{E5332A3D-96DF-4962-8D36-3CA071EED96F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0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1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2" creationId="{E5332A3D-96DF-4962-8D36-3CA071EED96F}"/>
          </ac:spMkLst>
        </pc:spChg>
        <pc:graphicFrameChg chg="mod modGraphic">
          <ac:chgData name="Irilmazbilek, Ş.S. (14036762)" userId="8414effa-015d-4df5-bdea-be03cf9bb386" providerId="ADAL" clId="{7F17F7F9-C502-4601-8A23-F73934276DE4}" dt="2018-11-29T18:53:51.598" v="3939" actId="20577"/>
          <ac:graphicFrameMkLst>
            <pc:docMk/>
            <pc:sldMk cId="653528783" sldId="293"/>
            <ac:graphicFrameMk id="9" creationId="{AE2CC2E8-5DD5-49B0-A438-C6F82FEE163A}"/>
          </ac:graphicFrameMkLst>
        </pc:graphicFrameChg>
      </pc:sldChg>
      <pc:sldChg chg="addSp delSp modSp add modNotesTx">
        <pc:chgData name="Irilmazbilek, Ş.S. (14036762)" userId="8414effa-015d-4df5-bdea-be03cf9bb386" providerId="ADAL" clId="{7F17F7F9-C502-4601-8A23-F73934276DE4}" dt="2018-11-29T18:02:39.835" v="2275" actId="20577"/>
        <pc:sldMkLst>
          <pc:docMk/>
          <pc:sldMk cId="25511758" sldId="294"/>
        </pc:sldMkLst>
        <pc:spChg chg="add del mod ord">
          <ac:chgData name="Irilmazbilek, Ş.S. (14036762)" userId="8414effa-015d-4df5-bdea-be03cf9bb386" providerId="ADAL" clId="{7F17F7F9-C502-4601-8A23-F73934276DE4}" dt="2018-11-29T17:47:25.922" v="596" actId="1076"/>
          <ac:spMkLst>
            <pc:docMk/>
            <pc:sldMk cId="25511758" sldId="294"/>
            <ac:spMk id="2" creationId="{63315E94-DF0F-42D8-9C99-D6BC91B203DC}"/>
          </ac:spMkLst>
        </pc:spChg>
        <pc:spChg chg="del">
          <ac:chgData name="Irilmazbilek, Ş.S. (14036762)" userId="8414effa-015d-4df5-bdea-be03cf9bb386" providerId="ADAL" clId="{7F17F7F9-C502-4601-8A23-F73934276DE4}" dt="2018-11-29T17:41:09.560" v="408"/>
          <ac:spMkLst>
            <pc:docMk/>
            <pc:sldMk cId="25511758" sldId="294"/>
            <ac:spMk id="3" creationId="{055CB0D9-CB30-4711-A4EB-C4B76124F0A6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9" v="473"/>
          <ac:spMkLst>
            <pc:docMk/>
            <pc:sldMk cId="25511758" sldId="294"/>
            <ac:spMk id="6" creationId="{B61091E3-E570-49D1-BF38-332E222CA2C7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1" v="471"/>
          <ac:spMkLst>
            <pc:docMk/>
            <pc:sldMk cId="25511758" sldId="294"/>
            <ac:spMk id="7" creationId="{98C7F6C3-F89F-40DC-BD36-0429E15EA98C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1" v="471"/>
          <ac:spMkLst>
            <pc:docMk/>
            <pc:sldMk cId="25511758" sldId="294"/>
            <ac:spMk id="8" creationId="{0DDDDEA5-FCB0-47CF-82FC-AD518AE2F548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1" creationId="{02A81105-48BE-479F-AFAF-9D5D6BEB9821}"/>
          </ac:spMkLst>
        </pc:spChg>
        <pc:spChg chg="add mod">
          <ac:chgData name="Irilmazbilek, Ş.S. (14036762)" userId="8414effa-015d-4df5-bdea-be03cf9bb386" providerId="ADAL" clId="{7F17F7F9-C502-4601-8A23-F73934276DE4}" dt="2018-11-29T17:44:15.916" v="491" actId="20577"/>
          <ac:spMkLst>
            <pc:docMk/>
            <pc:sldMk cId="25511758" sldId="294"/>
            <ac:spMk id="12" creationId="{5C11F38A-B739-469C-9697-35EBB231F6BB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3" creationId="{67BFE668-7352-40E5-8EE2-B6306653F8A2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4" creationId="{CBAB842A-2217-47ED-9D35-402F20197093}"/>
          </ac:spMkLst>
        </pc:spChg>
        <pc:spChg chg="add del mod">
          <ac:chgData name="Irilmazbilek, Ş.S. (14036762)" userId="8414effa-015d-4df5-bdea-be03cf9bb386" providerId="ADAL" clId="{7F17F7F9-C502-4601-8A23-F73934276DE4}" dt="2018-11-29T17:44:23.453" v="494" actId="478"/>
          <ac:spMkLst>
            <pc:docMk/>
            <pc:sldMk cId="25511758" sldId="294"/>
            <ac:spMk id="16" creationId="{E5549F95-E578-4C12-B98E-6EF1C4B0355C}"/>
          </ac:spMkLst>
        </pc:spChg>
        <pc:grpChg chg="add del mod">
          <ac:chgData name="Irilmazbilek, Ş.S. (14036762)" userId="8414effa-015d-4df5-bdea-be03cf9bb386" providerId="ADAL" clId="{7F17F7F9-C502-4601-8A23-F73934276DE4}" dt="2018-11-29T17:44:05.481" v="480" actId="478"/>
          <ac:grpSpMkLst>
            <pc:docMk/>
            <pc:sldMk cId="25511758" sldId="294"/>
            <ac:grpSpMk id="9" creationId="{59D33ACA-F239-45BA-A95C-52CD5EA0F116}"/>
          </ac:grpSpMkLst>
        </pc:grpChg>
        <pc:grpChg chg="add del mod">
          <ac:chgData name="Irilmazbilek, Ş.S. (14036762)" userId="8414effa-015d-4df5-bdea-be03cf9bb386" providerId="ADAL" clId="{7F17F7F9-C502-4601-8A23-F73934276DE4}" dt="2018-11-29T17:44:39.149" v="500" actId="478"/>
          <ac:grpSpMkLst>
            <pc:docMk/>
            <pc:sldMk cId="25511758" sldId="294"/>
            <ac:grpSpMk id="10" creationId="{46CDCD4D-EA6F-4509-B11E-59BB2DA827C9}"/>
          </ac:grpSpMkLst>
        </pc:grpChg>
        <pc:picChg chg="add del mod">
          <ac:chgData name="Irilmazbilek, Ş.S. (14036762)" userId="8414effa-015d-4df5-bdea-be03cf9bb386" providerId="ADAL" clId="{7F17F7F9-C502-4601-8A23-F73934276DE4}" dt="2018-11-29T17:46:21.974" v="570" actId="1076"/>
          <ac:picMkLst>
            <pc:docMk/>
            <pc:sldMk cId="25511758" sldId="294"/>
            <ac:picMk id="5" creationId="{CD356772-F33F-40E9-82FD-24864D42FB32}"/>
          </ac:picMkLst>
        </pc:picChg>
      </pc:sldChg>
      <pc:sldChg chg="addSp delSp modSp add del mod setBg">
        <pc:chgData name="Irilmazbilek, Ş.S. (14036762)" userId="8414effa-015d-4df5-bdea-be03cf9bb386" providerId="ADAL" clId="{7F17F7F9-C502-4601-8A23-F73934276DE4}" dt="2018-11-29T17:47:54.023" v="602" actId="2696"/>
        <pc:sldMkLst>
          <pc:docMk/>
          <pc:sldMk cId="3702778952" sldId="295"/>
        </pc:sldMkLst>
        <pc:spChg chg="del">
          <ac:chgData name="Irilmazbilek, Ş.S. (14036762)" userId="8414effa-015d-4df5-bdea-be03cf9bb386" providerId="ADAL" clId="{7F17F7F9-C502-4601-8A23-F73934276DE4}" dt="2018-11-29T17:43:00.475" v="426" actId="26606"/>
          <ac:spMkLst>
            <pc:docMk/>
            <pc:sldMk cId="3702778952" sldId="295"/>
            <ac:spMk id="2" creationId="{39B3F8A7-25CA-4805-9AA4-3985AA0D0E85}"/>
          </ac:spMkLst>
        </pc:spChg>
        <pc:spChg chg="del">
          <ac:chgData name="Irilmazbilek, Ş.S. (14036762)" userId="8414effa-015d-4df5-bdea-be03cf9bb386" providerId="ADAL" clId="{7F17F7F9-C502-4601-8A23-F73934276DE4}" dt="2018-11-29T17:42:19.337" v="414"/>
          <ac:spMkLst>
            <pc:docMk/>
            <pc:sldMk cId="3702778952" sldId="295"/>
            <ac:spMk id="3" creationId="{7CB2D33C-E6CA-4B7D-BBC0-3FDF0818FA3F}"/>
          </ac:spMkLst>
        </pc:spChg>
        <pc:spChg chg="add">
          <ac:chgData name="Irilmazbilek, Ş.S. (14036762)" userId="8414effa-015d-4df5-bdea-be03cf9bb386" providerId="ADAL" clId="{7F17F7F9-C502-4601-8A23-F73934276DE4}" dt="2018-11-29T17:43:00.475" v="426" actId="26606"/>
          <ac:spMkLst>
            <pc:docMk/>
            <pc:sldMk cId="3702778952" sldId="295"/>
            <ac:spMk id="10" creationId="{D036D0D5-3AA0-47FD-A83C-7A06CA2EEE1A}"/>
          </ac:spMkLst>
        </pc:spChg>
        <pc:picChg chg="add mod">
          <ac:chgData name="Irilmazbilek, Ş.S. (14036762)" userId="8414effa-015d-4df5-bdea-be03cf9bb386" providerId="ADAL" clId="{7F17F7F9-C502-4601-8A23-F73934276DE4}" dt="2018-11-29T17:43:00.475" v="426" actId="26606"/>
          <ac:picMkLst>
            <pc:docMk/>
            <pc:sldMk cId="3702778952" sldId="295"/>
            <ac:picMk id="5" creationId="{78BFED61-1D88-47A8-BAB7-F0D7A61B0BF2}"/>
          </ac:picMkLst>
        </pc:picChg>
      </pc:sldChg>
      <pc:sldChg chg="addSp delSp modSp add del mod setBg">
        <pc:chgData name="Irilmazbilek, Ş.S. (14036762)" userId="8414effa-015d-4df5-bdea-be03cf9bb386" providerId="ADAL" clId="{7F17F7F9-C502-4601-8A23-F73934276DE4}" dt="2018-11-29T17:48:00.615" v="604" actId="2696"/>
        <pc:sldMkLst>
          <pc:docMk/>
          <pc:sldMk cId="1785427284" sldId="296"/>
        </pc:sldMkLst>
        <pc:spChg chg="add del">
          <ac:chgData name="Irilmazbilek, Ş.S. (14036762)" userId="8414effa-015d-4df5-bdea-be03cf9bb386" providerId="ADAL" clId="{7F17F7F9-C502-4601-8A23-F73934276DE4}" dt="2018-11-29T17:42:53.850" v="425" actId="26606"/>
          <ac:spMkLst>
            <pc:docMk/>
            <pc:sldMk cId="1785427284" sldId="296"/>
            <ac:spMk id="2" creationId="{E3B96FDC-64EE-4FE9-9B7B-0ED30CD32680}"/>
          </ac:spMkLst>
        </pc:spChg>
        <pc:spChg chg="del">
          <ac:chgData name="Irilmazbilek, Ş.S. (14036762)" userId="8414effa-015d-4df5-bdea-be03cf9bb386" providerId="ADAL" clId="{7F17F7F9-C502-4601-8A23-F73934276DE4}" dt="2018-11-29T17:42:40.354" v="416"/>
          <ac:spMkLst>
            <pc:docMk/>
            <pc:sldMk cId="1785427284" sldId="296"/>
            <ac:spMk id="3" creationId="{80A2EDB2-F3B1-49D3-8EE0-8351EE645C59}"/>
          </ac:spMkLst>
        </pc:spChg>
        <pc:spChg chg="add del mod">
          <ac:chgData name="Irilmazbilek, Ş.S. (14036762)" userId="8414effa-015d-4df5-bdea-be03cf9bb386" providerId="ADAL" clId="{7F17F7F9-C502-4601-8A23-F73934276DE4}" dt="2018-11-29T17:47:48.195" v="600"/>
          <ac:spMkLst>
            <pc:docMk/>
            <pc:sldMk cId="1785427284" sldId="296"/>
            <ac:spMk id="6" creationId="{EBC609E3-D369-47F5-9D9C-33BC7C9CD96B}"/>
          </ac:spMkLst>
        </pc:spChg>
        <pc:spChg chg="add del">
          <ac:chgData name="Irilmazbilek, Ş.S. (14036762)" userId="8414effa-015d-4df5-bdea-be03cf9bb386" providerId="ADAL" clId="{7F17F7F9-C502-4601-8A23-F73934276DE4}" dt="2018-11-29T17:42:49.489" v="418" actId="26606"/>
          <ac:spMkLst>
            <pc:docMk/>
            <pc:sldMk cId="1785427284" sldId="296"/>
            <ac:spMk id="10" creationId="{E9E09B16-4874-4AF2-86A9-1E174C200001}"/>
          </ac:spMkLst>
        </pc:spChg>
        <pc:spChg chg="add del">
          <ac:chgData name="Irilmazbilek, Ş.S. (14036762)" userId="8414effa-015d-4df5-bdea-be03cf9bb386" providerId="ADAL" clId="{7F17F7F9-C502-4601-8A23-F73934276DE4}" dt="2018-11-29T17:42:49.489" v="418" actId="26606"/>
          <ac:spMkLst>
            <pc:docMk/>
            <pc:sldMk cId="1785427284" sldId="296"/>
            <ac:spMk id="12" creationId="{F557AC3B-63D5-4181-AD35-0D051F7C8225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3" creationId="{BA2EA6A6-CD0C-4CFD-8EC2-AA44F9870331}"/>
          </ac:spMkLst>
        </pc:spChg>
        <pc:spChg chg="add del">
          <ac:chgData name="Irilmazbilek, Ş.S. (14036762)" userId="8414effa-015d-4df5-bdea-be03cf9bb386" providerId="ADAL" clId="{7F17F7F9-C502-4601-8A23-F73934276DE4}" dt="2018-11-29T17:42:51.258" v="420" actId="26606"/>
          <ac:spMkLst>
            <pc:docMk/>
            <pc:sldMk cId="1785427284" sldId="296"/>
            <ac:spMk id="14" creationId="{E3B96FDC-64EE-4FE9-9B7B-0ED30CD32680}"/>
          </ac:spMkLst>
        </pc:spChg>
        <pc:spChg chg="add del">
          <ac:chgData name="Irilmazbilek, Ş.S. (14036762)" userId="8414effa-015d-4df5-bdea-be03cf9bb386" providerId="ADAL" clId="{7F17F7F9-C502-4601-8A23-F73934276DE4}" dt="2018-11-29T17:42:51.258" v="420" actId="26606"/>
          <ac:spMkLst>
            <pc:docMk/>
            <pc:sldMk cId="1785427284" sldId="296"/>
            <ac:spMk id="15" creationId="{D776F60F-9783-4AE0-80EE-E2AD58EE6A16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7" creationId="{E3B96FDC-64EE-4FE9-9B7B-0ED30CD32680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9" creationId="{72593E4C-84A0-4303-ADB3-130549071827}"/>
          </ac:spMkLst>
        </pc:spChg>
        <pc:spChg chg="add del">
          <ac:chgData name="Irilmazbilek, Ş.S. (14036762)" userId="8414effa-015d-4df5-bdea-be03cf9bb386" providerId="ADAL" clId="{7F17F7F9-C502-4601-8A23-F73934276DE4}" dt="2018-11-29T17:42:53.840" v="424" actId="26606"/>
          <ac:spMkLst>
            <pc:docMk/>
            <pc:sldMk cId="1785427284" sldId="296"/>
            <ac:spMk id="21" creationId="{E9E09B16-4874-4AF2-86A9-1E174C200001}"/>
          </ac:spMkLst>
        </pc:spChg>
        <pc:spChg chg="add del">
          <ac:chgData name="Irilmazbilek, Ş.S. (14036762)" userId="8414effa-015d-4df5-bdea-be03cf9bb386" providerId="ADAL" clId="{7F17F7F9-C502-4601-8A23-F73934276DE4}" dt="2018-11-29T17:42:53.840" v="424" actId="26606"/>
          <ac:spMkLst>
            <pc:docMk/>
            <pc:sldMk cId="1785427284" sldId="296"/>
            <ac:spMk id="23" creationId="{F557AC3B-63D5-4181-AD35-0D051F7C8225}"/>
          </ac:spMkLst>
        </pc:spChg>
        <pc:spChg chg="add">
          <ac:chgData name="Irilmazbilek, Ş.S. (14036762)" userId="8414effa-015d-4df5-bdea-be03cf9bb386" providerId="ADAL" clId="{7F17F7F9-C502-4601-8A23-F73934276DE4}" dt="2018-11-29T17:42:53.850" v="425" actId="26606"/>
          <ac:spMkLst>
            <pc:docMk/>
            <pc:sldMk cId="1785427284" sldId="296"/>
            <ac:spMk id="25" creationId="{D036D0D5-3AA0-47FD-A83C-7A06CA2EEE1A}"/>
          </ac:spMkLst>
        </pc:spChg>
        <pc:picChg chg="add del mod">
          <ac:chgData name="Irilmazbilek, Ş.S. (14036762)" userId="8414effa-015d-4df5-bdea-be03cf9bb386" providerId="ADAL" clId="{7F17F7F9-C502-4601-8A23-F73934276DE4}" dt="2018-11-29T17:42:53.850" v="425" actId="26606"/>
          <ac:picMkLst>
            <pc:docMk/>
            <pc:sldMk cId="1785427284" sldId="296"/>
            <ac:picMk id="5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1.258" v="420" actId="26606"/>
          <ac:picMkLst>
            <pc:docMk/>
            <pc:sldMk cId="1785427284" sldId="296"/>
            <ac:picMk id="8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2.218" v="422" actId="26606"/>
          <ac:picMkLst>
            <pc:docMk/>
            <pc:sldMk cId="1785427284" sldId="296"/>
            <ac:picMk id="18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3.840" v="424" actId="26606"/>
          <ac:picMkLst>
            <pc:docMk/>
            <pc:sldMk cId="1785427284" sldId="296"/>
            <ac:picMk id="22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7:48.195" v="600"/>
          <ac:picMkLst>
            <pc:docMk/>
            <pc:sldMk cId="1785427284" sldId="296"/>
            <ac:picMk id="26" creationId="{906031A0-3ACA-4F3C-9659-5681080EDE18}"/>
          </ac:picMkLst>
        </pc:picChg>
      </pc:sldChg>
      <pc:sldChg chg="addSp delSp modSp add modNotesTx">
        <pc:chgData name="Irilmazbilek, Ş.S. (14036762)" userId="8414effa-015d-4df5-bdea-be03cf9bb386" providerId="ADAL" clId="{7F17F7F9-C502-4601-8A23-F73934276DE4}" dt="2018-11-29T18:03:59.288" v="2654" actId="20577"/>
        <pc:sldMkLst>
          <pc:docMk/>
          <pc:sldMk cId="1454972523" sldId="297"/>
        </pc:sldMkLst>
        <pc:spChg chg="mod">
          <ac:chgData name="Irilmazbilek, Ş.S. (14036762)" userId="8414effa-015d-4df5-bdea-be03cf9bb386" providerId="ADAL" clId="{7F17F7F9-C502-4601-8A23-F73934276DE4}" dt="2018-11-29T17:47:31.738" v="598" actId="120"/>
          <ac:spMkLst>
            <pc:docMk/>
            <pc:sldMk cId="1454972523" sldId="297"/>
            <ac:spMk id="2" creationId="{63315E94-DF0F-42D8-9C99-D6BC91B203DC}"/>
          </ac:spMkLst>
        </pc:spChg>
        <pc:spChg chg="add del mod">
          <ac:chgData name="Irilmazbilek, Ş.S. (14036762)" userId="8414effa-015d-4df5-bdea-be03cf9bb386" providerId="ADAL" clId="{7F17F7F9-C502-4601-8A23-F73934276DE4}" dt="2018-11-29T17:49:26.345" v="615" actId="478"/>
          <ac:spMkLst>
            <pc:docMk/>
            <pc:sldMk cId="1454972523" sldId="297"/>
            <ac:spMk id="4" creationId="{FF558393-AE65-459D-B3CB-310CC5560F13}"/>
          </ac:spMkLst>
        </pc:spChg>
        <pc:picChg chg="del">
          <ac:chgData name="Irilmazbilek, Ş.S. (14036762)" userId="8414effa-015d-4df5-bdea-be03cf9bb386" providerId="ADAL" clId="{7F17F7F9-C502-4601-8A23-F73934276DE4}" dt="2018-11-29T17:46:40.800" v="572" actId="478"/>
          <ac:picMkLst>
            <pc:docMk/>
            <pc:sldMk cId="1454972523" sldId="297"/>
            <ac:picMk id="5" creationId="{CD356772-F33F-40E9-82FD-24864D42FB32}"/>
          </ac:picMkLst>
        </pc:picChg>
        <pc:picChg chg="add mod">
          <ac:chgData name="Irilmazbilek, Ş.S. (14036762)" userId="8414effa-015d-4df5-bdea-be03cf9bb386" providerId="ADAL" clId="{7F17F7F9-C502-4601-8A23-F73934276DE4}" dt="2018-11-29T17:46:58.860" v="578" actId="1076"/>
          <ac:picMkLst>
            <pc:docMk/>
            <pc:sldMk cId="1454972523" sldId="297"/>
            <ac:picMk id="6" creationId="{8B9D36F9-4683-40F3-8A85-3F66E11BD360}"/>
          </ac:picMkLst>
        </pc:picChg>
      </pc:sldChg>
      <pc:sldChg chg="add del">
        <pc:chgData name="Irilmazbilek, Ş.S. (14036762)" userId="8414effa-015d-4df5-bdea-be03cf9bb386" providerId="ADAL" clId="{7F17F7F9-C502-4601-8A23-F73934276DE4}" dt="2018-11-29T17:47:59.602" v="603" actId="2696"/>
        <pc:sldMkLst>
          <pc:docMk/>
          <pc:sldMk cId="2358527799" sldId="298"/>
        </pc:sldMkLst>
      </pc:sldChg>
      <pc:sldChg chg="addSp delSp modSp add mod setBg modNotesTx">
        <pc:chgData name="Irilmazbilek, Ş.S. (14036762)" userId="8414effa-015d-4df5-bdea-be03cf9bb386" providerId="ADAL" clId="{7F17F7F9-C502-4601-8A23-F73934276DE4}" dt="2018-11-29T19:03:41.340" v="4377" actId="20577"/>
        <pc:sldMkLst>
          <pc:docMk/>
          <pc:sldMk cId="3469859075" sldId="298"/>
        </pc:sldMkLst>
        <pc:spChg chg="mod">
          <ac:chgData name="Irilmazbilek, Ş.S. (14036762)" userId="8414effa-015d-4df5-bdea-be03cf9bb386" providerId="ADAL" clId="{7F17F7F9-C502-4601-8A23-F73934276DE4}" dt="2018-11-29T19:02:26.962" v="4352" actId="403"/>
          <ac:spMkLst>
            <pc:docMk/>
            <pc:sldMk cId="3469859075" sldId="298"/>
            <ac:spMk id="2" creationId="{3B610A57-F707-412B-9972-BAB176F62F6D}"/>
          </ac:spMkLst>
        </pc:spChg>
        <pc:spChg chg="del mod">
          <ac:chgData name="Irilmazbilek, Ş.S. (14036762)" userId="8414effa-015d-4df5-bdea-be03cf9bb386" providerId="ADAL" clId="{7F17F7F9-C502-4601-8A23-F73934276DE4}" dt="2018-11-29T18:01:32.079" v="1955" actId="478"/>
          <ac:spMkLst>
            <pc:docMk/>
            <pc:sldMk cId="3469859075" sldId="298"/>
            <ac:spMk id="3" creationId="{167A46F9-A44C-4B0A-A62F-71BAE56FAC61}"/>
          </ac:spMkLst>
        </pc:spChg>
        <pc:spChg chg="add del mod">
          <ac:chgData name="Irilmazbilek, Ş.S. (14036762)" userId="8414effa-015d-4df5-bdea-be03cf9bb386" providerId="ADAL" clId="{7F17F7F9-C502-4601-8A23-F73934276DE4}" dt="2018-11-29T18:01:34.106" v="1956" actId="478"/>
          <ac:spMkLst>
            <pc:docMk/>
            <pc:sldMk cId="3469859075" sldId="298"/>
            <ac:spMk id="6" creationId="{CB23E4D8-CEBC-4DB1-A1F8-C556C2D2C630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2" creationId="{79CBD3C9-4E66-426D-948E-7CF4778107E8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4" creationId="{DDB95FCF-AD96-482F-9FB8-CD95725E6EFF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8" creationId="{2ED84DD6-8A68-4994-8094-8DDBE89BF353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20" creationId="{176049D7-366E-4AC9-B689-460CC28F8E70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24" creationId="{4AD45A04-4150-4943-BB06-EEEDDD73BFCE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6" creationId="{79CBD3C9-4E66-426D-948E-7CF4778107E8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7" creationId="{DDB95FCF-AD96-482F-9FB8-CD95725E6EFF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9" creationId="{6EF21389-A1DE-4EF4-BA43-0D21F5EFA900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0" creationId="{9FFFEF6E-0CEE-4323-A07F-58FDA5E06A4D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2" creationId="{44D330D6-5765-4B60-A01C-C0E4DE444E4C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7" creationId="{79CBD3C9-4E66-426D-948E-7CF4778107E8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9" creationId="{DDB95FCF-AD96-482F-9FB8-CD95725E6EFF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3" creationId="{2ED84DD6-8A68-4994-8094-8DDBE89BF353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5" creationId="{176049D7-366E-4AC9-B689-460CC28F8E70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9" creationId="{4AD45A04-4150-4943-BB06-EEEDDD73BFCE}"/>
          </ac:spMkLst>
        </pc:spChg>
        <pc:graphicFrameChg chg="add del mod modGraphic">
          <ac:chgData name="Irilmazbilek, Ş.S. (14036762)" userId="8414effa-015d-4df5-bdea-be03cf9bb386" providerId="ADAL" clId="{7F17F7F9-C502-4601-8A23-F73934276DE4}" dt="2018-11-29T18:45:20.328" v="3593" actId="478"/>
          <ac:graphicFrameMkLst>
            <pc:docMk/>
            <pc:sldMk cId="3469859075" sldId="298"/>
            <ac:graphicFrameMk id="4" creationId="{C9DD2DCB-5D9B-4C66-A104-A832F3C32E96}"/>
          </ac:graphicFrameMkLst>
        </pc:graphicFrameChg>
        <pc:graphicFrameChg chg="add mod">
          <ac:chgData name="Irilmazbilek, Ş.S. (14036762)" userId="8414effa-015d-4df5-bdea-be03cf9bb386" providerId="ADAL" clId="{7F17F7F9-C502-4601-8A23-F73934276DE4}" dt="2018-11-29T19:03:41.340" v="4377" actId="20577"/>
          <ac:graphicFrameMkLst>
            <pc:docMk/>
            <pc:sldMk cId="3469859075" sldId="298"/>
            <ac:graphicFrameMk id="7" creationId="{5CDBE0AD-73BD-4C8D-9797-5F9F4A9DA9C4}"/>
          </ac:graphicFrameMkLst>
        </pc:graphicFrameChg>
        <pc:cxnChg chg="add del">
          <ac:chgData name="Irilmazbilek, Ş.S. (14036762)" userId="8414effa-015d-4df5-bdea-be03cf9bb386" providerId="ADAL" clId="{7F17F7F9-C502-4601-8A23-F73934276DE4}" dt="2018-11-29T18:45:27.807" v="3598" actId="26606"/>
          <ac:cxnSpMkLst>
            <pc:docMk/>
            <pc:sldMk cId="3469859075" sldId="298"/>
            <ac:cxnSpMk id="16" creationId="{64EEEC00-AD80-4734-BEE6-04CBDEC830C9}"/>
          </ac:cxnSpMkLst>
        </pc:cxnChg>
        <pc:cxnChg chg="add del">
          <ac:chgData name="Irilmazbilek, Ş.S. (14036762)" userId="8414effa-015d-4df5-bdea-be03cf9bb386" providerId="ADAL" clId="{7F17F7F9-C502-4601-8A23-F73934276DE4}" dt="2018-11-29T18:45:27.807" v="3598" actId="26606"/>
          <ac:cxnSpMkLst>
            <pc:docMk/>
            <pc:sldMk cId="3469859075" sldId="298"/>
            <ac:cxnSpMk id="22" creationId="{BC9E91F8-C4AE-4EB0-8B76-FF3F3FC7183D}"/>
          </ac:cxnSpMkLst>
        </pc:cxnChg>
        <pc:cxnChg chg="add del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28" creationId="{64EEEC00-AD80-4734-BEE6-04CBDEC830C9}"/>
          </ac:cxnSpMkLst>
        </pc:cxnChg>
        <pc:cxnChg chg="add del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31" creationId="{67A69A5B-FB7E-40C2-A416-68C80A100AEB}"/>
          </ac:cxnSpMkLst>
        </pc:cxnChg>
        <pc:cxnChg chg="add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41" creationId="{64EEEC00-AD80-4734-BEE6-04CBDEC830C9}"/>
          </ac:cxnSpMkLst>
        </pc:cxnChg>
        <pc:cxnChg chg="add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47" creationId="{BC9E91F8-C4AE-4EB0-8B76-FF3F3FC7183D}"/>
          </ac:cxnSpMkLst>
        </pc:cxnChg>
      </pc:sldChg>
      <pc:sldChg chg="addSp delSp modSp add del mod setBg">
        <pc:chgData name="Irilmazbilek, Ş.S. (14036762)" userId="8414effa-015d-4df5-bdea-be03cf9bb386" providerId="ADAL" clId="{7F17F7F9-C502-4601-8A23-F73934276DE4}" dt="2018-11-29T17:48:54.288" v="614" actId="2696"/>
        <pc:sldMkLst>
          <pc:docMk/>
          <pc:sldMk cId="3758379028" sldId="298"/>
        </pc:sldMkLst>
        <pc:spChg chg="mod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2" creationId="{63315E94-DF0F-42D8-9C99-D6BC91B203DC}"/>
          </ac:spMkLst>
        </pc:spChg>
        <pc:spChg chg="del">
          <ac:chgData name="Irilmazbilek, Ş.S. (14036762)" userId="8414effa-015d-4df5-bdea-be03cf9bb386" providerId="ADAL" clId="{7F17F7F9-C502-4601-8A23-F73934276DE4}" dt="2018-11-29T17:48:09.797" v="607" actId="478"/>
          <ac:spMkLst>
            <pc:docMk/>
            <pc:sldMk cId="3758379028" sldId="298"/>
            <ac:spMk id="4" creationId="{FF558393-AE65-459D-B3CB-310CC5560F13}"/>
          </ac:spMkLst>
        </pc:spChg>
        <pc:spChg chg="add del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10" creationId="{809C0BCD-BEE9-423F-A51C-BCCD8E5EAADA}"/>
          </ac:spMkLst>
        </pc:spChg>
        <pc:spChg chg="add del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12" creationId="{9998D094-42B2-42BA-AA14-E8FBE073A5D8}"/>
          </ac:spMkLst>
        </pc:spChg>
        <pc:picChg chg="add mod">
          <ac:chgData name="Irilmazbilek, Ş.S. (14036762)" userId="8414effa-015d-4df5-bdea-be03cf9bb386" providerId="ADAL" clId="{7F17F7F9-C502-4601-8A23-F73934276DE4}" dt="2018-11-29T17:48:29.029" v="613" actId="1076"/>
          <ac:picMkLst>
            <pc:docMk/>
            <pc:sldMk cId="3758379028" sldId="298"/>
            <ac:picMk id="5" creationId="{48CFF0CF-2498-4FB5-A0C2-0CE0854C211D}"/>
          </ac:picMkLst>
        </pc:picChg>
        <pc:picChg chg="del">
          <ac:chgData name="Irilmazbilek, Ş.S. (14036762)" userId="8414effa-015d-4df5-bdea-be03cf9bb386" providerId="ADAL" clId="{7F17F7F9-C502-4601-8A23-F73934276DE4}" dt="2018-11-29T17:48:06.844" v="606" actId="478"/>
          <ac:picMkLst>
            <pc:docMk/>
            <pc:sldMk cId="3758379028" sldId="298"/>
            <ac:picMk id="6" creationId="{8B9D36F9-4683-40F3-8A85-3F66E11BD360}"/>
          </ac:picMkLst>
        </pc:picChg>
        <pc:cxnChg chg="add del">
          <ac:chgData name="Irilmazbilek, Ş.S. (14036762)" userId="8414effa-015d-4df5-bdea-be03cf9bb386" providerId="ADAL" clId="{7F17F7F9-C502-4601-8A23-F73934276DE4}" dt="2018-11-29T17:48:19.934" v="610" actId="26606"/>
          <ac:cxnSpMkLst>
            <pc:docMk/>
            <pc:sldMk cId="3758379028" sldId="298"/>
            <ac:cxnSpMk id="14" creationId="{8465D64B-59F4-4BDC-B833-A17EF1E04697}"/>
          </ac:cxnSpMkLst>
        </pc:cxnChg>
        <pc:cxnChg chg="add del">
          <ac:chgData name="Irilmazbilek, Ş.S. (14036762)" userId="8414effa-015d-4df5-bdea-be03cf9bb386" providerId="ADAL" clId="{7F17F7F9-C502-4601-8A23-F73934276DE4}" dt="2018-11-29T17:48:19.934" v="610" actId="26606"/>
          <ac:cxnSpMkLst>
            <pc:docMk/>
            <pc:sldMk cId="3758379028" sldId="298"/>
            <ac:cxnSpMk id="16" creationId="{63FED537-3AF1-4C36-9904-77B6A54D27B5}"/>
          </ac:cxnSpMkLst>
        </pc:cxnChg>
      </pc:sldChg>
      <pc:sldChg chg="modSp add modNotesTx">
        <pc:chgData name="Irilmazbilek, Ş.S. (14036762)" userId="8414effa-015d-4df5-bdea-be03cf9bb386" providerId="ADAL" clId="{7F17F7F9-C502-4601-8A23-F73934276DE4}" dt="2018-11-29T19:01:59.480" v="4330" actId="122"/>
        <pc:sldMkLst>
          <pc:docMk/>
          <pc:sldMk cId="2617025203" sldId="299"/>
        </pc:sldMkLst>
        <pc:spChg chg="mod">
          <ac:chgData name="Irilmazbilek, Ş.S. (14036762)" userId="8414effa-015d-4df5-bdea-be03cf9bb386" providerId="ADAL" clId="{7F17F7F9-C502-4601-8A23-F73934276DE4}" dt="2018-11-29T19:01:59.480" v="4330" actId="122"/>
          <ac:spMkLst>
            <pc:docMk/>
            <pc:sldMk cId="2617025203" sldId="299"/>
            <ac:spMk id="2" creationId="{1F0394F2-55EA-48D5-870A-B53797532AED}"/>
          </ac:spMkLst>
        </pc:spChg>
        <pc:spChg chg="mod">
          <ac:chgData name="Irilmazbilek, Ş.S. (14036762)" userId="8414effa-015d-4df5-bdea-be03cf9bb386" providerId="ADAL" clId="{7F17F7F9-C502-4601-8A23-F73934276DE4}" dt="2018-11-29T18:59:10.744" v="4313" actId="20577"/>
          <ac:spMkLst>
            <pc:docMk/>
            <pc:sldMk cId="2617025203" sldId="299"/>
            <ac:spMk id="3" creationId="{7D34792A-440B-42BB-8A9B-697441ABAE89}"/>
          </ac:spMkLst>
        </pc:spChg>
      </pc:sldChg>
    </pc:docChg>
  </pc:docChgLst>
  <pc:docChgLst>
    <pc:chgData name="Sarikaya, A.E. (14121409)" userId="S::14121409@student.hhs.nl::a9aadd00-aad4-4b9d-b9d8-2ec2987e93fa" providerId="AD" clId="Web-{61C56301-1583-2655-DEF6-F27A220F0654}"/>
    <pc:docChg chg="delSld modSld">
      <pc:chgData name="Sarikaya, A.E. (14121409)" userId="S::14121409@student.hhs.nl::a9aadd00-aad4-4b9d-b9d8-2ec2987e93fa" providerId="AD" clId="Web-{61C56301-1583-2655-DEF6-F27A220F0654}" dt="2018-10-19T09:30:10.363" v="68"/>
      <pc:docMkLst>
        <pc:docMk/>
      </pc:docMkLst>
      <pc:sldChg chg="modSp">
        <pc:chgData name="Sarikaya, A.E. (14121409)" userId="S::14121409@student.hhs.nl::a9aadd00-aad4-4b9d-b9d8-2ec2987e93fa" providerId="AD" clId="Web-{61C56301-1583-2655-DEF6-F27A220F0654}" dt="2018-10-19T09:26:00.145" v="3" actId="1076"/>
        <pc:sldMkLst>
          <pc:docMk/>
          <pc:sldMk cId="3571873006" sldId="266"/>
        </pc:sldMkLst>
        <pc:graphicFrameChg chg="mod">
          <ac:chgData name="Sarikaya, A.E. (14121409)" userId="S::14121409@student.hhs.nl::a9aadd00-aad4-4b9d-b9d8-2ec2987e93fa" providerId="AD" clId="Web-{61C56301-1583-2655-DEF6-F27A220F0654}" dt="2018-10-19T09:26:00.145" v="3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S::14036762@student.hhs.nl::8414effa-015d-4df5-bdea-be03cf9bb386" providerId="AD" clId="Web-{C37A35CF-031C-9E60-FFBC-F3D090FD967E}"/>
    <pc:docChg chg="modSld">
      <pc:chgData name="Irilmazbilek, Ş.S. (14036762)" userId="S::14036762@student.hhs.nl::8414effa-015d-4df5-bdea-be03cf9bb386" providerId="AD" clId="Web-{C37A35CF-031C-9E60-FFBC-F3D090FD967E}" dt="2018-11-29T17:35:19.871" v="12"/>
      <pc:docMkLst>
        <pc:docMk/>
      </pc:docMkLst>
      <pc:sldChg chg="modNotes">
        <pc:chgData name="Irilmazbilek, Ş.S. (14036762)" userId="S::14036762@student.hhs.nl::8414effa-015d-4df5-bdea-be03cf9bb386" providerId="AD" clId="Web-{C37A35CF-031C-9E60-FFBC-F3D090FD967E}" dt="2018-11-29T17:35:19.871" v="12"/>
        <pc:sldMkLst>
          <pc:docMk/>
          <pc:sldMk cId="3351439039" sldId="256"/>
        </pc:sldMkLst>
      </pc:sldChg>
    </pc:docChg>
  </pc:docChgLst>
  <pc:docChgLst>
    <pc:chgData name="Sarikaya, A.E. (14121409)" userId="S::14121409@student.hhs.nl::a9aadd00-aad4-4b9d-b9d8-2ec2987e93fa" providerId="AD" clId="Web-{F1EA5963-6B30-BE7D-E21E-2C4F9AEBD0AA}"/>
    <pc:docChg chg="modSld">
      <pc:chgData name="Sarikaya, A.E. (14121409)" userId="S::14121409@student.hhs.nl::a9aadd00-aad4-4b9d-b9d8-2ec2987e93fa" providerId="AD" clId="Web-{F1EA5963-6B30-BE7D-E21E-2C4F9AEBD0AA}" dt="2018-10-18T19:50:15.820" v="11" actId="14100"/>
      <pc:docMkLst>
        <pc:docMk/>
      </pc:docMkLst>
    </pc:docChg>
  </pc:docChgLst>
  <pc:docChgLst>
    <pc:chgData name="Frionnet, T. (15072924)" userId="S::15072924@student.hhs.nl::6dfa7817-e48f-46ef-8384-52ed36abf355" providerId="AD" clId="Web-{13A1E3FC-62BF-3BA0-EF81-AD42871AB3BE}"/>
    <pc:docChg chg="modSld">
      <pc:chgData name="Frionnet, T. (15072924)" userId="S::15072924@student.hhs.nl::6dfa7817-e48f-46ef-8384-52ed36abf355" providerId="AD" clId="Web-{13A1E3FC-62BF-3BA0-EF81-AD42871AB3BE}" dt="2018-10-19T09:53:12.524" v="638" actId="20577"/>
      <pc:docMkLst>
        <pc:docMk/>
      </pc:docMkLst>
    </pc:docChg>
  </pc:docChgLst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</pc:docChg>
  </pc:docChgLst>
  <pc:docChgLst>
    <pc:chgData name="Lorié, J.J.W. (15055620)" userId="S::15055620@student.hhs.nl::1c31d23b-d079-4f2d-a479-b90112751276" providerId="AD" clId="Web-{261A03B3-E549-7DE6-CEC2-CE3F57737606}"/>
    <pc:docChg chg="addSld delSld">
      <pc:chgData name="Lorié, J.J.W. (15055620)" userId="S::15055620@student.hhs.nl::1c31d23b-d079-4f2d-a479-b90112751276" providerId="AD" clId="Web-{261A03B3-E549-7DE6-CEC2-CE3F57737606}" dt="2018-11-16T12:12:29.450" v="1"/>
      <pc:docMkLst>
        <pc:docMk/>
      </pc:docMkLst>
    </pc:docChg>
  </pc:docChgLst>
  <pc:docChgLst>
    <pc:chgData name="Irilmazbilek, Ş.S. (14036762)" userId="8414effa-015d-4df5-bdea-be03cf9bb386" providerId="ADAL" clId="{57535F5F-2DFD-4360-8392-851D8E319B0E}"/>
    <pc:docChg chg="undo custSel mod modSld">
      <pc:chgData name="Irilmazbilek, Ş.S. (14036762)" userId="8414effa-015d-4df5-bdea-be03cf9bb386" providerId="ADAL" clId="{57535F5F-2DFD-4360-8392-851D8E319B0E}" dt="2018-11-16T12:49:41.573" v="19" actId="1076"/>
      <pc:docMkLst>
        <pc:docMk/>
      </pc:docMkLst>
      <pc:sldChg chg="addSp delSp modSp mod setBg">
        <pc:chgData name="Irilmazbilek, Ş.S. (14036762)" userId="8414effa-015d-4df5-bdea-be03cf9bb386" providerId="ADAL" clId="{57535F5F-2DFD-4360-8392-851D8E319B0E}" dt="2018-11-16T12:48:27.011" v="11" actId="207"/>
        <pc:sldMkLst>
          <pc:docMk/>
          <pc:sldMk cId="653528783" sldId="293"/>
        </pc:sldMkLst>
        <pc:spChg chg="mod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4" creationId="{8E487A7A-15F8-4EF6-BA1F-30C51E6EC727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6" creationId="{36EFDBF8-A3DC-4DA8-9F33-E9107E70EE4F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8" creationId="{E5332A3D-96DF-4962-8D36-3CA071EED96F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3" creationId="{4B54C89A-2D0B-4062-BF97-CA51B69D7B96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5" creationId="{4091C99A-98BE-457D-87BD-7B9B6EDDC19D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7" creationId="{960A769C-8991-4FDE-89A0-A218E5BF677A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9" creationId="{855CA58E-F8D8-4DF3-B813-C2585E0AB0EC}"/>
          </ac:spMkLst>
        </pc:spChg>
        <pc:graphicFrameChg chg="mod modGraphic">
          <ac:chgData name="Irilmazbilek, Ş.S. (14036762)" userId="8414effa-015d-4df5-bdea-be03cf9bb386" providerId="ADAL" clId="{57535F5F-2DFD-4360-8392-851D8E319B0E}" dt="2018-11-16T12:48:27.011" v="11" actId="207"/>
          <ac:graphicFrameMkLst>
            <pc:docMk/>
            <pc:sldMk cId="653528783" sldId="293"/>
            <ac:graphicFrameMk id="9" creationId="{AE2CC2E8-5DD5-49B0-A438-C6F82FEE163A}"/>
          </ac:graphicFrameMkLst>
        </pc:graphicFrameChg>
      </pc:sldChg>
    </pc:docChg>
  </pc:docChgLst>
  <pc:docChgLst>
    <pc:chgData name="Irilmazbilek, Ş.S. (14036762)" userId="8414effa-015d-4df5-bdea-be03cf9bb386" providerId="ADAL" clId="{92879B5F-3837-4E03-8EF6-D986F14C7D20}"/>
    <pc:docChg chg="undo custSel addSld delSld modSld sldOrd">
      <pc:chgData name="Irilmazbilek, Ş.S. (14036762)" userId="8414effa-015d-4df5-bdea-be03cf9bb386" providerId="ADAL" clId="{92879B5F-3837-4E03-8EF6-D986F14C7D20}" dt="2018-10-18T20:11:02.452" v="697" actId="20577"/>
      <pc:docMkLst>
        <pc:docMk/>
      </pc:docMkLst>
      <pc:sldChg chg="modSp">
        <pc:chgData name="Irilmazbilek, Ş.S. (14036762)" userId="8414effa-015d-4df5-bdea-be03cf9bb386" providerId="ADAL" clId="{92879B5F-3837-4E03-8EF6-D986F14C7D20}" dt="2018-10-18T19:48:57.640" v="6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92879B5F-3837-4E03-8EF6-D986F14C7D20}" dt="2018-10-18T19:48:57.640" v="659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20:11:02.452" v="697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92879B5F-3837-4E03-8EF6-D986F14C7D20}" dt="2018-10-18T20:11:02.452" v="69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S::14036762@student.hhs.nl::8414effa-015d-4df5-bdea-be03cf9bb386" providerId="AD" clId="Web-{2E1E734E-42F9-CC9B-BEF9-44E5B6B15106}"/>
    <pc:docChg chg="modSld">
      <pc:chgData name="Irilmazbilek, Ş.S. (14036762)" userId="S::14036762@student.hhs.nl::8414effa-015d-4df5-bdea-be03cf9bb386" providerId="AD" clId="Web-{2E1E734E-42F9-CC9B-BEF9-44E5B6B15106}" dt="2018-11-29T19:36:35.680" v="230"/>
      <pc:docMkLst>
        <pc:docMk/>
      </pc:docMkLst>
      <pc:sldChg chg="modNotes">
        <pc:chgData name="Irilmazbilek, Ş.S. (14036762)" userId="S::14036762@student.hhs.nl::8414effa-015d-4df5-bdea-be03cf9bb386" providerId="AD" clId="Web-{2E1E734E-42F9-CC9B-BEF9-44E5B6B15106}" dt="2018-11-29T19:14:01.960" v="0"/>
        <pc:sldMkLst>
          <pc:docMk/>
          <pc:sldMk cId="3351439039" sldId="256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6:35.680" v="230"/>
        <pc:sldMkLst>
          <pc:docMk/>
          <pc:sldMk cId="3571873006" sldId="266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17:54.571" v="73"/>
        <pc:sldMkLst>
          <pc:docMk/>
          <pc:sldMk cId="653528783" sldId="293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4:58.211" v="192"/>
        <pc:sldMkLst>
          <pc:docMk/>
          <pc:sldMk cId="25511758" sldId="294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0:45.521" v="171"/>
        <pc:sldMkLst>
          <pc:docMk/>
          <pc:sldMk cId="1454972523" sldId="297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16:38.398" v="46"/>
        <pc:sldMkLst>
          <pc:docMk/>
          <pc:sldMk cId="3469859075" sldId="298"/>
        </pc:sldMkLst>
      </pc:sldChg>
      <pc:sldChg chg="modSp modNotes">
        <pc:chgData name="Irilmazbilek, Ş.S. (14036762)" userId="S::14036762@student.hhs.nl::8414effa-015d-4df5-bdea-be03cf9bb386" providerId="AD" clId="Web-{2E1E734E-42F9-CC9B-BEF9-44E5B6B15106}" dt="2018-11-29T19:36:02.867" v="222" actId="20577"/>
        <pc:sldMkLst>
          <pc:docMk/>
          <pc:sldMk cId="2617025203" sldId="299"/>
        </pc:sldMkLst>
        <pc:spChg chg="mod">
          <ac:chgData name="Irilmazbilek, Ş.S. (14036762)" userId="S::14036762@student.hhs.nl::8414effa-015d-4df5-bdea-be03cf9bb386" providerId="AD" clId="Web-{2E1E734E-42F9-CC9B-BEF9-44E5B6B15106}" dt="2018-11-29T19:36:02.867" v="222" actId="20577"/>
          <ac:spMkLst>
            <pc:docMk/>
            <pc:sldMk cId="2617025203" sldId="299"/>
            <ac:spMk id="3" creationId="{7D34792A-440B-42BB-8A9B-697441ABAE89}"/>
          </ac:spMkLst>
        </pc:spChg>
      </pc:sldChg>
    </pc:docChg>
  </pc:docChgLst>
  <pc:docChgLst>
    <pc:chgData name="Frionnet, T. (15072924)" userId="S::15072924@student.hhs.nl::6dfa7817-e48f-46ef-8384-52ed36abf355" providerId="AD" clId="Web-{2EFF27DA-0F76-B10D-D466-3EF0CDF7469A}"/>
    <pc:docChg chg="delSld modSld">
      <pc:chgData name="Frionnet, T. (15072924)" userId="S::15072924@student.hhs.nl::6dfa7817-e48f-46ef-8384-52ed36abf355" providerId="AD" clId="Web-{2EFF27DA-0F76-B10D-D466-3EF0CDF7469A}" dt="2018-11-09T12:38:27.328" v="225" actId="20577"/>
      <pc:docMkLst>
        <pc:docMk/>
      </pc:docMkLst>
    </pc:docChg>
  </pc:docChgLst>
  <pc:docChgLst>
    <pc:chgData name="Frionnet, T. (15072924)" userId="S::15072924@student.hhs.nl::6dfa7817-e48f-46ef-8384-52ed36abf355" providerId="AD" clId="Web-{C7909119-EC82-E139-A9C9-F77EFEE8B8EC}"/>
    <pc:docChg chg="modSld sldOrd">
      <pc:chgData name="Frionnet, T. (15072924)" userId="S::15072924@student.hhs.nl::6dfa7817-e48f-46ef-8384-52ed36abf355" providerId="AD" clId="Web-{C7909119-EC82-E139-A9C9-F77EFEE8B8EC}" dt="2018-11-30T13:20:05.379" v="49"/>
      <pc:docMkLst>
        <pc:docMk/>
      </pc:docMkLst>
      <pc:sldChg chg="modNotes">
        <pc:chgData name="Frionnet, T. (15072924)" userId="S::15072924@student.hhs.nl::6dfa7817-e48f-46ef-8384-52ed36abf355" providerId="AD" clId="Web-{C7909119-EC82-E139-A9C9-F77EFEE8B8EC}" dt="2018-11-30T13:14:11.850" v="48"/>
        <pc:sldMkLst>
          <pc:docMk/>
          <pc:sldMk cId="653528783" sldId="293"/>
        </pc:sldMkLst>
      </pc:sldChg>
      <pc:sldChg chg="ord">
        <pc:chgData name="Frionnet, T. (15072924)" userId="S::15072924@student.hhs.nl::6dfa7817-e48f-46ef-8384-52ed36abf355" providerId="AD" clId="Web-{C7909119-EC82-E139-A9C9-F77EFEE8B8EC}" dt="2018-11-30T13:20:05.379" v="49"/>
        <pc:sldMkLst>
          <pc:docMk/>
          <pc:sldMk cId="1454972523" sldId="297"/>
        </pc:sldMkLst>
      </pc:sldChg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latin typeface="Corbel"/>
            </a:rPr>
            <a:t>Findings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2"/>
      <dgm:spPr/>
    </dgm:pt>
    <dgm:pt modelId="{28028901-0999-4ACC-8C77-F46899793521}" type="pres">
      <dgm:prSet presAssocID="{EB3279D6-A11C-43DA-AA1C-5965701BD8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2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2"/>
      <dgm:spPr/>
    </dgm:pt>
    <dgm:pt modelId="{434B6F40-0978-40CA-A779-152D85D3C22C}" type="pres">
      <dgm:prSet presAssocID="{2CFC53C6-53AA-4F20-B90F-B92CA815BB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DB7909-F028-408C-8D19-27E63CEA30D2}">
      <dgm:prSet/>
      <dgm:spPr/>
      <dgm:t>
        <a:bodyPr/>
        <a:lstStyle/>
        <a:p>
          <a:r>
            <a:rPr lang="en-US" b="0"/>
            <a:t>Topic models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D9853F7A-3540-4675-85CD-EBD50A624276}">
      <dgm:prSet/>
      <dgm:spPr/>
      <dgm:t>
        <a:bodyPr/>
        <a:lstStyle/>
        <a:p>
          <a:r>
            <a:rPr lang="en-US"/>
            <a:t>Multiclass classification</a:t>
          </a:r>
        </a:p>
      </dgm:t>
    </dgm:pt>
    <dgm:pt modelId="{A2ABA4AB-A115-4650-AD6B-50538B44B106}" type="parTrans" cxnId="{92542E5F-33DA-4033-BB24-BA990D23DE06}">
      <dgm:prSet/>
      <dgm:spPr/>
    </dgm:pt>
    <dgm:pt modelId="{2C3390E8-840C-4BA0-9DB9-F1EB242DCEDF}" type="sibTrans" cxnId="{92542E5F-33DA-4033-BB24-BA990D23DE06}">
      <dgm:prSet phldrT="02" phldr="0"/>
      <dgm:spPr/>
      <dgm:t>
        <a:bodyPr/>
        <a:lstStyle/>
        <a:p>
          <a:r>
            <a:rPr lang="LID4096"/>
            <a:t>02</a:t>
          </a:r>
        </a:p>
      </dgm:t>
    </dgm:pt>
    <dgm:pt modelId="{A3F4571F-4829-4400-AC27-BFD0174D35BA}">
      <dgm:prSet/>
      <dgm:spPr/>
      <dgm:t>
        <a:bodyPr/>
        <a:lstStyle/>
        <a:p>
          <a:r>
            <a:rPr lang="en-US" b="0"/>
            <a:t>LDA en NMF model</a:t>
          </a:r>
        </a:p>
      </dgm:t>
    </dgm:pt>
    <dgm:pt modelId="{941B6B71-C611-40E1-88AF-13CF7588BBCE}" type="sibTrans" cxnId="{80FE9FA1-53B9-430D-B305-31710AFAC0EE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3D34B991-DC7D-4297-A2BE-DC540125DDB0}" type="parTrans" cxnId="{80FE9FA1-53B9-430D-B305-31710AFAC0EE}">
      <dgm:prSet/>
      <dgm:spPr/>
    </dgm:pt>
    <dgm:pt modelId="{35A05486-AFB7-4400-A013-6B0347BD0BE8}">
      <dgm:prSet/>
      <dgm:spPr/>
      <dgm:t>
        <a:bodyPr/>
        <a:lstStyle/>
        <a:p>
          <a:r>
            <a:rPr lang="en-US"/>
            <a:t>One vs all</a:t>
          </a:r>
        </a:p>
      </dgm:t>
    </dgm:pt>
    <dgm:pt modelId="{72F5F94F-48C3-406F-87C3-1FD6504C7DDF}" type="parTrans" cxnId="{BE743DAF-B821-480D-8A4A-1F973E3EA215}">
      <dgm:prSet/>
      <dgm:spPr/>
    </dgm:pt>
    <dgm:pt modelId="{034713A1-50E5-43C4-ADCE-E70674B60471}" type="sibTrans" cxnId="{BE743DAF-B821-480D-8A4A-1F973E3EA215}">
      <dgm:prSet phldrT="03" phldr="0"/>
      <dgm:spPr/>
    </dgm:pt>
    <dgm:pt modelId="{150AED24-2F2E-489F-B459-B548F823DB25}">
      <dgm:prSet/>
      <dgm:spPr/>
      <dgm:t>
        <a:bodyPr/>
        <a:lstStyle/>
        <a:p>
          <a:r>
            <a:rPr lang="en-US"/>
            <a:t>Naïve Bayes type</a:t>
          </a:r>
        </a:p>
      </dgm:t>
    </dgm:pt>
    <dgm:pt modelId="{3F159C26-7DFF-4CAE-A2A9-3199B9AD2270}" type="parTrans" cxnId="{07DCE0B2-1E76-42ED-91D4-58AA6555634F}">
      <dgm:prSet/>
      <dgm:spPr/>
    </dgm:pt>
    <dgm:pt modelId="{BE4A7F5C-7D33-420D-BD0C-8D452DA5CA7C}" type="sibTrans" cxnId="{07DCE0B2-1E76-42ED-91D4-58AA6555634F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1FEFD778-0D74-427C-ADFA-5C4BA69B0E01}" type="pres">
      <dgm:prSet presAssocID="{A3F4571F-4829-4400-AC27-BFD0174D35BA}" presName="compositeNode" presStyleCnt="0">
        <dgm:presLayoutVars>
          <dgm:bulletEnabled val="1"/>
        </dgm:presLayoutVars>
      </dgm:prSet>
      <dgm:spPr/>
    </dgm:pt>
    <dgm:pt modelId="{7D008AB2-9474-4A27-A9C3-A023E519B3F7}" type="pres">
      <dgm:prSet presAssocID="{A3F4571F-4829-4400-AC27-BFD0174D35BA}" presName="bgRect" presStyleLbl="alignNode1" presStyleIdx="0" presStyleCnt="2"/>
      <dgm:spPr/>
    </dgm:pt>
    <dgm:pt modelId="{409AAA08-CF9E-4D99-84CA-835DFC237F2C}" type="pres">
      <dgm:prSet presAssocID="{941B6B71-C611-40E1-88AF-13CF7588BBCE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3B05124-625D-477B-B400-DB697B924510}" type="pres">
      <dgm:prSet presAssocID="{A3F4571F-4829-4400-AC27-BFD0174D35BA}" presName="nodeRect" presStyleLbl="alignNode1" presStyleIdx="0" presStyleCnt="2">
        <dgm:presLayoutVars>
          <dgm:bulletEnabled val="1"/>
        </dgm:presLayoutVars>
      </dgm:prSet>
      <dgm:spPr/>
    </dgm:pt>
    <dgm:pt modelId="{1909D87C-AC3C-47FE-85DD-263221488E83}" type="pres">
      <dgm:prSet presAssocID="{941B6B71-C611-40E1-88AF-13CF7588BBCE}" presName="sibTrans" presStyleCnt="0"/>
      <dgm:spPr/>
    </dgm:pt>
    <dgm:pt modelId="{B48CE12A-D67C-44B0-AC0D-B95DB3CE0640}" type="pres">
      <dgm:prSet presAssocID="{D9853F7A-3540-4675-85CD-EBD50A624276}" presName="compositeNode" presStyleCnt="0">
        <dgm:presLayoutVars>
          <dgm:bulletEnabled val="1"/>
        </dgm:presLayoutVars>
      </dgm:prSet>
      <dgm:spPr/>
    </dgm:pt>
    <dgm:pt modelId="{71E97333-3083-4AF9-B67D-15480836C4F1}" type="pres">
      <dgm:prSet presAssocID="{D9853F7A-3540-4675-85CD-EBD50A624276}" presName="bgRect" presStyleLbl="alignNode1" presStyleIdx="1" presStyleCnt="2"/>
      <dgm:spPr/>
    </dgm:pt>
    <dgm:pt modelId="{6EE58C12-3CB5-4480-B099-DF398092A480}" type="pres">
      <dgm:prSet presAssocID="{2C3390E8-840C-4BA0-9DB9-F1EB242DCED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BE75CEE-3C24-44B0-97C3-F68BA02012CC}" type="pres">
      <dgm:prSet presAssocID="{D9853F7A-3540-4675-85CD-EBD50A62427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85D29A2E-2880-4086-A53F-164264ED6864}" type="presOf" srcId="{D9853F7A-3540-4675-85CD-EBD50A624276}" destId="{71E97333-3083-4AF9-B67D-15480836C4F1}" srcOrd="0" destOrd="0" presId="urn:microsoft.com/office/officeart/2016/7/layout/LinearBlockProcessNumbered"/>
    <dgm:cxn modelId="{A73D3C39-896F-415A-8E83-527720A5DB79}" type="presOf" srcId="{A3F4571F-4829-4400-AC27-BFD0174D35BA}" destId="{7D008AB2-9474-4A27-A9C3-A023E519B3F7}" srcOrd="0" destOrd="0" presId="urn:microsoft.com/office/officeart/2016/7/layout/LinearBlockProcessNumbered"/>
    <dgm:cxn modelId="{92542E5F-33DA-4033-BB24-BA990D23DE06}" srcId="{0435A98E-05C9-483E-8482-1F6CC701FC76}" destId="{D9853F7A-3540-4675-85CD-EBD50A624276}" srcOrd="1" destOrd="0" parTransId="{A2ABA4AB-A115-4650-AD6B-50538B44B106}" sibTransId="{2C3390E8-840C-4BA0-9DB9-F1EB242DCEDF}"/>
    <dgm:cxn modelId="{186CC343-370C-4F63-BF04-44046B2EF0BF}" type="presOf" srcId="{D9853F7A-3540-4675-85CD-EBD50A624276}" destId="{8BE75CEE-3C24-44B0-97C3-F68BA02012CC}" srcOrd="1" destOrd="0" presId="urn:microsoft.com/office/officeart/2016/7/layout/LinearBlockProcessNumbered"/>
    <dgm:cxn modelId="{32AADE43-25AA-4E2D-AF22-7C9326563C23}" type="presOf" srcId="{150AED24-2F2E-489F-B459-B548F823DB25}" destId="{8BE75CEE-3C24-44B0-97C3-F68BA02012CC}" srcOrd="0" destOrd="2" presId="urn:microsoft.com/office/officeart/2016/7/layout/LinearBlockProcessNumbered"/>
    <dgm:cxn modelId="{093C9355-E4A7-463D-AC09-811F410C5DE8}" type="presOf" srcId="{53DB7909-F028-408C-8D19-27E63CEA30D2}" destId="{63B05124-625D-477B-B400-DB697B924510}" srcOrd="0" destOrd="1" presId="urn:microsoft.com/office/officeart/2016/7/layout/LinearBlockProcessNumbered"/>
    <dgm:cxn modelId="{187BAC77-5C55-408B-9E8F-C71561F24261}" type="presOf" srcId="{A3F4571F-4829-4400-AC27-BFD0174D35BA}" destId="{63B05124-625D-477B-B400-DB697B924510}" srcOrd="1" destOrd="0" presId="urn:microsoft.com/office/officeart/2016/7/layout/LinearBlockProcessNumbered"/>
    <dgm:cxn modelId="{5C38D658-5FE4-45B7-A415-48328C77C008}" type="presOf" srcId="{941B6B71-C611-40E1-88AF-13CF7588BBCE}" destId="{409AAA08-CF9E-4D99-84CA-835DFC237F2C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6D7AF899-9481-40E5-90D8-93BC6EBB0035}" srcId="{A3F4571F-4829-4400-AC27-BFD0174D35BA}" destId="{53DB7909-F028-408C-8D19-27E63CEA30D2}" srcOrd="0" destOrd="0" parTransId="{C5C36B87-960B-4AB7-AB27-D23BDF0050EB}" sibTransId="{9566EB85-957B-4830-971A-527DA0C9EF32}"/>
    <dgm:cxn modelId="{00B1569D-8A0A-4EFA-9017-2481E2215839}" type="presOf" srcId="{2C3390E8-840C-4BA0-9DB9-F1EB242DCEDF}" destId="{6EE58C12-3CB5-4480-B099-DF398092A480}" srcOrd="0" destOrd="0" presId="urn:microsoft.com/office/officeart/2016/7/layout/LinearBlockProcessNumbered"/>
    <dgm:cxn modelId="{80FE9FA1-53B9-430D-B305-31710AFAC0EE}" srcId="{0435A98E-05C9-483E-8482-1F6CC701FC76}" destId="{A3F4571F-4829-4400-AC27-BFD0174D35BA}" srcOrd="0" destOrd="0" parTransId="{3D34B991-DC7D-4297-A2BE-DC540125DDB0}" sibTransId="{941B6B71-C611-40E1-88AF-13CF7588BBCE}"/>
    <dgm:cxn modelId="{BE743DAF-B821-480D-8A4A-1F973E3EA215}" srcId="{D9853F7A-3540-4675-85CD-EBD50A624276}" destId="{35A05486-AFB7-4400-A013-6B0347BD0BE8}" srcOrd="0" destOrd="0" parTransId="{72F5F94F-48C3-406F-87C3-1FD6504C7DDF}" sibTransId="{034713A1-50E5-43C4-ADCE-E70674B60471}"/>
    <dgm:cxn modelId="{07DCE0B2-1E76-42ED-91D4-58AA6555634F}" srcId="{D9853F7A-3540-4675-85CD-EBD50A624276}" destId="{150AED24-2F2E-489F-B459-B548F823DB25}" srcOrd="1" destOrd="0" parTransId="{3F159C26-7DFF-4CAE-A2A9-3199B9AD2270}" sibTransId="{BE4A7F5C-7D33-420D-BD0C-8D452DA5CA7C}"/>
    <dgm:cxn modelId="{4504DDBD-39E8-4E0F-9659-5F9B687A72D5}" type="presOf" srcId="{35A05486-AFB7-4400-A013-6B0347BD0BE8}" destId="{8BE75CEE-3C24-44B0-97C3-F68BA02012CC}" srcOrd="0" destOrd="1" presId="urn:microsoft.com/office/officeart/2016/7/layout/LinearBlockProcessNumbered"/>
    <dgm:cxn modelId="{A46146D8-0D52-46F3-BA15-C1FA858D6E05}" type="presParOf" srcId="{6DD4546D-2994-469D-B470-BE5023C6B521}" destId="{1FEFD778-0D74-427C-ADFA-5C4BA69B0E01}" srcOrd="0" destOrd="0" presId="urn:microsoft.com/office/officeart/2016/7/layout/LinearBlockProcessNumbered"/>
    <dgm:cxn modelId="{2471BC31-194C-45FE-BEEA-8ED3BA5555F9}" type="presParOf" srcId="{1FEFD778-0D74-427C-ADFA-5C4BA69B0E01}" destId="{7D008AB2-9474-4A27-A9C3-A023E519B3F7}" srcOrd="0" destOrd="0" presId="urn:microsoft.com/office/officeart/2016/7/layout/LinearBlockProcessNumbered"/>
    <dgm:cxn modelId="{2643D58F-5526-4651-B6F3-39C85422D40B}" type="presParOf" srcId="{1FEFD778-0D74-427C-ADFA-5C4BA69B0E01}" destId="{409AAA08-CF9E-4D99-84CA-835DFC237F2C}" srcOrd="1" destOrd="0" presId="urn:microsoft.com/office/officeart/2016/7/layout/LinearBlockProcessNumbered"/>
    <dgm:cxn modelId="{D22C6C4C-092A-4F8F-80B4-DEF047856A33}" type="presParOf" srcId="{1FEFD778-0D74-427C-ADFA-5C4BA69B0E01}" destId="{63B05124-625D-477B-B400-DB697B924510}" srcOrd="2" destOrd="0" presId="urn:microsoft.com/office/officeart/2016/7/layout/LinearBlockProcessNumbered"/>
    <dgm:cxn modelId="{C17AC68E-0F14-4942-86CA-CEFE40B19AEF}" type="presParOf" srcId="{6DD4546D-2994-469D-B470-BE5023C6B521}" destId="{1909D87C-AC3C-47FE-85DD-263221488E83}" srcOrd="1" destOrd="0" presId="urn:microsoft.com/office/officeart/2016/7/layout/LinearBlockProcessNumbered"/>
    <dgm:cxn modelId="{8A24F7CF-199C-4EB7-8D8F-9B45BAD98254}" type="presParOf" srcId="{6DD4546D-2994-469D-B470-BE5023C6B521}" destId="{B48CE12A-D67C-44B0-AC0D-B95DB3CE0640}" srcOrd="2" destOrd="0" presId="urn:microsoft.com/office/officeart/2016/7/layout/LinearBlockProcessNumbered"/>
    <dgm:cxn modelId="{6213B100-40EF-4D11-9BA7-4F9601AE6819}" type="presParOf" srcId="{B48CE12A-D67C-44B0-AC0D-B95DB3CE0640}" destId="{71E97333-3083-4AF9-B67D-15480836C4F1}" srcOrd="0" destOrd="0" presId="urn:microsoft.com/office/officeart/2016/7/layout/LinearBlockProcessNumbered"/>
    <dgm:cxn modelId="{E4DC4991-CFB0-4CC3-93CA-A5FB7855C801}" type="presParOf" srcId="{B48CE12A-D67C-44B0-AC0D-B95DB3CE0640}" destId="{6EE58C12-3CB5-4480-B099-DF398092A480}" srcOrd="1" destOrd="0" presId="urn:microsoft.com/office/officeart/2016/7/layout/LinearBlockProcessNumbered"/>
    <dgm:cxn modelId="{C591247C-25DF-47F6-8394-848562F58041}" type="presParOf" srcId="{B48CE12A-D67C-44B0-AC0D-B95DB3CE0640}" destId="{8BE75CEE-3C24-44B0-97C3-F68BA02012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>
              <a:effectLst/>
              <a:latin typeface="+mn-lt"/>
              <a:ea typeface="+mn-lt"/>
              <a:cs typeface="+mn-lt"/>
            </a:rPr>
            <a:t>Topic Analyses</a:t>
          </a:r>
          <a:endParaRPr lang="en-US" cap="all">
            <a:latin typeface="Corbel"/>
          </a:endParaRP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endParaRPr lang="en-US"/>
        </a:p>
      </dgm:t>
    </dgm:pt>
    <dgm:pt modelId="{022582CB-454E-4D4E-AC11-40722F0A3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>
              <a:latin typeface="Corbel"/>
            </a:rPr>
            <a:t>Predetermined amount of topics</a:t>
          </a:r>
        </a:p>
      </dgm:t>
    </dgm:pt>
    <dgm:pt modelId="{C5669BFE-C380-44D8-8EDA-C20986C47B1A}" type="parTrans" cxnId="{C105B846-9562-4ED5-98F0-F44B2641C3E2}">
      <dgm:prSet/>
      <dgm:spPr/>
      <dgm:t>
        <a:bodyPr/>
        <a:lstStyle/>
        <a:p>
          <a:endParaRPr lang="LID4096"/>
        </a:p>
      </dgm:t>
    </dgm:pt>
    <dgm:pt modelId="{144AA121-D903-461E-BB58-09EED3DCDE7F}" type="sibTrans" cxnId="{C105B846-9562-4ED5-98F0-F44B2641C3E2}">
      <dgm:prSet/>
      <dgm:spPr/>
      <dgm:t>
        <a:bodyPr/>
        <a:lstStyle/>
        <a:p>
          <a:endParaRPr lang="en-US"/>
        </a:p>
      </dgm:t>
    </dgm:pt>
    <dgm:pt modelId="{3A03EA7A-267F-4534-A143-4AF577C57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>
              <a:latin typeface="Corbel"/>
            </a:rPr>
            <a:t>Positive dataset</a:t>
          </a:r>
        </a:p>
      </dgm:t>
    </dgm:pt>
    <dgm:pt modelId="{12ACA9D3-2627-4E74-A0E2-FA3CA02EBFF5}" type="parTrans" cxnId="{252352A4-A62B-4BCE-A2B3-B047665FB74E}">
      <dgm:prSet/>
      <dgm:spPr/>
      <dgm:t>
        <a:bodyPr/>
        <a:lstStyle/>
        <a:p>
          <a:endParaRPr lang="LID4096"/>
        </a:p>
      </dgm:t>
    </dgm:pt>
    <dgm:pt modelId="{EE86DC8F-7340-4872-911C-521508D7FD15}" type="sibTrans" cxnId="{252352A4-A62B-4BCE-A2B3-B047665FB74E}">
      <dgm:prSet/>
      <dgm:spPr/>
      <dgm:t>
        <a:bodyPr/>
        <a:lstStyle/>
        <a:p>
          <a:endParaRPr lang="en-US"/>
        </a:p>
      </dgm:t>
    </dgm:pt>
    <dgm:pt modelId="{A5A2E343-D776-42F7-95CB-096011B9C95F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24D72833-ABB3-4BBE-9556-DB0EA5605A08}" type="pres">
      <dgm:prSet presAssocID="{D186A84F-E137-47A6-8229-DAB9AAC231BE}" presName="compNode" presStyleCnt="0"/>
      <dgm:spPr/>
    </dgm:pt>
    <dgm:pt modelId="{802A8C35-CD9C-4307-A6DA-C0DE0765275B}" type="pres">
      <dgm:prSet presAssocID="{D186A84F-E137-47A6-8229-DAB9AAC231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C62211-D38C-4FBD-BECF-B9BF7E7379D3}" type="pres">
      <dgm:prSet presAssocID="{D186A84F-E137-47A6-8229-DAB9AAC23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7564E23-3029-4382-8DBE-AD8403CB1A02}" type="pres">
      <dgm:prSet presAssocID="{D186A84F-E137-47A6-8229-DAB9AAC231BE}" presName="spaceRect" presStyleCnt="0"/>
      <dgm:spPr/>
    </dgm:pt>
    <dgm:pt modelId="{3160157B-7B94-4048-9C92-86DCCABD7AC3}" type="pres">
      <dgm:prSet presAssocID="{D186A84F-E137-47A6-8229-DAB9AAC231BE}" presName="textRect" presStyleLbl="revTx" presStyleIdx="0" presStyleCnt="3">
        <dgm:presLayoutVars>
          <dgm:chMax val="1"/>
          <dgm:chPref val="1"/>
        </dgm:presLayoutVars>
      </dgm:prSet>
      <dgm:spPr/>
    </dgm:pt>
    <dgm:pt modelId="{264FB582-B979-4C76-B2E2-A92E2E4D69A1}" type="pres">
      <dgm:prSet presAssocID="{4DFC1745-7327-45F6-9DBD-9DA2DD6670FB}" presName="sibTrans" presStyleCnt="0"/>
      <dgm:spPr/>
    </dgm:pt>
    <dgm:pt modelId="{BB23AAEF-0D1F-45DF-8B46-143E282A7D37}" type="pres">
      <dgm:prSet presAssocID="{022582CB-454E-4D4E-AC11-40722F0A398F}" presName="compNode" presStyleCnt="0"/>
      <dgm:spPr/>
    </dgm:pt>
    <dgm:pt modelId="{BF23B96F-043E-4CAC-AB3F-D65F9DF3B53C}" type="pres">
      <dgm:prSet presAssocID="{022582CB-454E-4D4E-AC11-40722F0A398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52A99C-ACF8-427A-A4B4-C7FE136CDF85}" type="pres">
      <dgm:prSet presAssocID="{022582CB-454E-4D4E-AC11-40722F0A39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352B5C-B2A2-4BA3-A7EE-2C48993DA717}" type="pres">
      <dgm:prSet presAssocID="{022582CB-454E-4D4E-AC11-40722F0A398F}" presName="spaceRect" presStyleCnt="0"/>
      <dgm:spPr/>
    </dgm:pt>
    <dgm:pt modelId="{CF37C952-6B10-4E5C-B10D-6E8098F9B49D}" type="pres">
      <dgm:prSet presAssocID="{022582CB-454E-4D4E-AC11-40722F0A398F}" presName="textRect" presStyleLbl="revTx" presStyleIdx="1" presStyleCnt="3">
        <dgm:presLayoutVars>
          <dgm:chMax val="1"/>
          <dgm:chPref val="1"/>
        </dgm:presLayoutVars>
      </dgm:prSet>
      <dgm:spPr/>
    </dgm:pt>
    <dgm:pt modelId="{8E70E8EE-F709-4DE0-B975-1DFB09E88273}" type="pres">
      <dgm:prSet presAssocID="{144AA121-D903-461E-BB58-09EED3DCDE7F}" presName="sibTrans" presStyleCnt="0"/>
      <dgm:spPr/>
    </dgm:pt>
    <dgm:pt modelId="{563CCB8E-D54A-43A5-83CE-F8381C31D4E7}" type="pres">
      <dgm:prSet presAssocID="{3A03EA7A-267F-4534-A143-4AF577C5712A}" presName="compNode" presStyleCnt="0"/>
      <dgm:spPr/>
    </dgm:pt>
    <dgm:pt modelId="{CACADE1C-5806-4329-A4DB-EA90FF9C8F71}" type="pres">
      <dgm:prSet presAssocID="{3A03EA7A-267F-4534-A143-4AF577C5712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CEFE99-2E5C-4F42-8699-C8858295576C}" type="pres">
      <dgm:prSet presAssocID="{3A03EA7A-267F-4534-A143-4AF577C571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949AB6-F723-48B6-880F-F42DC6DB2F08}" type="pres">
      <dgm:prSet presAssocID="{3A03EA7A-267F-4534-A143-4AF577C5712A}" presName="spaceRect" presStyleCnt="0"/>
      <dgm:spPr/>
    </dgm:pt>
    <dgm:pt modelId="{F9B5D935-CD7C-446B-80AD-2EC2C7D0BC97}" type="pres">
      <dgm:prSet presAssocID="{3A03EA7A-267F-4534-A143-4AF577C571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2AD13D-CF33-4502-A888-BDA6D22B220B}" type="presOf" srcId="{3A03EA7A-267F-4534-A143-4AF577C5712A}" destId="{F9B5D935-CD7C-446B-80AD-2EC2C7D0BC97}" srcOrd="0" destOrd="0" presId="urn:microsoft.com/office/officeart/2018/5/layout/IconLeafLabelList"/>
    <dgm:cxn modelId="{C105B846-9562-4ED5-98F0-F44B2641C3E2}" srcId="{5EEBE834-761B-4BD5-AFE0-DF9A2D414127}" destId="{022582CB-454E-4D4E-AC11-40722F0A398F}" srcOrd="1" destOrd="0" parTransId="{C5669BFE-C380-44D8-8EDA-C20986C47B1A}" sibTransId="{144AA121-D903-461E-BB58-09EED3DCDE7F}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252352A4-A62B-4BCE-A2B3-B047665FB74E}" srcId="{5EEBE834-761B-4BD5-AFE0-DF9A2D414127}" destId="{3A03EA7A-267F-4534-A143-4AF577C5712A}" srcOrd="2" destOrd="0" parTransId="{12ACA9D3-2627-4E74-A0E2-FA3CA02EBFF5}" sibTransId="{EE86DC8F-7340-4872-911C-521508D7FD15}"/>
    <dgm:cxn modelId="{CC435AAA-9679-4F1A-939C-DC985ACD9EAA}" type="presOf" srcId="{D186A84F-E137-47A6-8229-DAB9AAC231BE}" destId="{3160157B-7B94-4048-9C92-86DCCABD7AC3}" srcOrd="0" destOrd="0" presId="urn:microsoft.com/office/officeart/2018/5/layout/IconLeafLabelList"/>
    <dgm:cxn modelId="{45DBFCAE-D095-4CFE-A5D7-D796A57C939F}" type="presOf" srcId="{022582CB-454E-4D4E-AC11-40722F0A398F}" destId="{CF37C952-6B10-4E5C-B10D-6E8098F9B49D}" srcOrd="0" destOrd="0" presId="urn:microsoft.com/office/officeart/2018/5/layout/IconLeafLabelList"/>
    <dgm:cxn modelId="{A7E191F3-AC6D-42C4-BA6F-EE0A1D6BBDB3}" type="presOf" srcId="{5EEBE834-761B-4BD5-AFE0-DF9A2D414127}" destId="{A5A2E343-D776-42F7-95CB-096011B9C95F}" srcOrd="0" destOrd="0" presId="urn:microsoft.com/office/officeart/2018/5/layout/IconLeafLabelList"/>
    <dgm:cxn modelId="{54BB8686-3B24-47DF-91EF-961960456C4E}" type="presParOf" srcId="{A5A2E343-D776-42F7-95CB-096011B9C95F}" destId="{24D72833-ABB3-4BBE-9556-DB0EA5605A08}" srcOrd="0" destOrd="0" presId="urn:microsoft.com/office/officeart/2018/5/layout/IconLeafLabelList"/>
    <dgm:cxn modelId="{620D6F1C-9214-4B3E-B147-70DFB7BACA75}" type="presParOf" srcId="{24D72833-ABB3-4BBE-9556-DB0EA5605A08}" destId="{802A8C35-CD9C-4307-A6DA-C0DE0765275B}" srcOrd="0" destOrd="0" presId="urn:microsoft.com/office/officeart/2018/5/layout/IconLeafLabelList"/>
    <dgm:cxn modelId="{2024957D-42EE-4C50-ADA6-866CEF77FB62}" type="presParOf" srcId="{24D72833-ABB3-4BBE-9556-DB0EA5605A08}" destId="{49C62211-D38C-4FBD-BECF-B9BF7E7379D3}" srcOrd="1" destOrd="0" presId="urn:microsoft.com/office/officeart/2018/5/layout/IconLeafLabelList"/>
    <dgm:cxn modelId="{02CE4539-FAED-4784-B8FB-B5A8D6F95FAD}" type="presParOf" srcId="{24D72833-ABB3-4BBE-9556-DB0EA5605A08}" destId="{47564E23-3029-4382-8DBE-AD8403CB1A02}" srcOrd="2" destOrd="0" presId="urn:microsoft.com/office/officeart/2018/5/layout/IconLeafLabelList"/>
    <dgm:cxn modelId="{7F6EFE3A-FB24-4D0D-B18A-7B9ED20C4AEE}" type="presParOf" srcId="{24D72833-ABB3-4BBE-9556-DB0EA5605A08}" destId="{3160157B-7B94-4048-9C92-86DCCABD7AC3}" srcOrd="3" destOrd="0" presId="urn:microsoft.com/office/officeart/2018/5/layout/IconLeafLabelList"/>
    <dgm:cxn modelId="{5119CE62-795B-4E32-ABFD-9C08A3C014F3}" type="presParOf" srcId="{A5A2E343-D776-42F7-95CB-096011B9C95F}" destId="{264FB582-B979-4C76-B2E2-A92E2E4D69A1}" srcOrd="1" destOrd="0" presId="urn:microsoft.com/office/officeart/2018/5/layout/IconLeafLabelList"/>
    <dgm:cxn modelId="{13FF9836-E55C-4B25-841A-144829936147}" type="presParOf" srcId="{A5A2E343-D776-42F7-95CB-096011B9C95F}" destId="{BB23AAEF-0D1F-45DF-8B46-143E282A7D37}" srcOrd="2" destOrd="0" presId="urn:microsoft.com/office/officeart/2018/5/layout/IconLeafLabelList"/>
    <dgm:cxn modelId="{CB98DBE5-703D-478F-A8E2-2AF659ACED71}" type="presParOf" srcId="{BB23AAEF-0D1F-45DF-8B46-143E282A7D37}" destId="{BF23B96F-043E-4CAC-AB3F-D65F9DF3B53C}" srcOrd="0" destOrd="0" presId="urn:microsoft.com/office/officeart/2018/5/layout/IconLeafLabelList"/>
    <dgm:cxn modelId="{A521EF61-CAA1-40AC-B987-E3C21A82199E}" type="presParOf" srcId="{BB23AAEF-0D1F-45DF-8B46-143E282A7D37}" destId="{1352A99C-ACF8-427A-A4B4-C7FE136CDF85}" srcOrd="1" destOrd="0" presId="urn:microsoft.com/office/officeart/2018/5/layout/IconLeafLabelList"/>
    <dgm:cxn modelId="{5705FC74-C3B3-4C06-BB1F-8AD715E726FF}" type="presParOf" srcId="{BB23AAEF-0D1F-45DF-8B46-143E282A7D37}" destId="{C9352B5C-B2A2-4BA3-A7EE-2C48993DA717}" srcOrd="2" destOrd="0" presId="urn:microsoft.com/office/officeart/2018/5/layout/IconLeafLabelList"/>
    <dgm:cxn modelId="{04D00762-5B5D-4E44-8095-FDEED2C9298C}" type="presParOf" srcId="{BB23AAEF-0D1F-45DF-8B46-143E282A7D37}" destId="{CF37C952-6B10-4E5C-B10D-6E8098F9B49D}" srcOrd="3" destOrd="0" presId="urn:microsoft.com/office/officeart/2018/5/layout/IconLeafLabelList"/>
    <dgm:cxn modelId="{EFFC40D3-F62D-439F-9ADC-2B752F047E0D}" type="presParOf" srcId="{A5A2E343-D776-42F7-95CB-096011B9C95F}" destId="{8E70E8EE-F709-4DE0-B975-1DFB09E88273}" srcOrd="3" destOrd="0" presId="urn:microsoft.com/office/officeart/2018/5/layout/IconLeafLabelList"/>
    <dgm:cxn modelId="{0CFD4D65-3A9F-447F-8115-2B76A6389D80}" type="presParOf" srcId="{A5A2E343-D776-42F7-95CB-096011B9C95F}" destId="{563CCB8E-D54A-43A5-83CE-F8381C31D4E7}" srcOrd="4" destOrd="0" presId="urn:microsoft.com/office/officeart/2018/5/layout/IconLeafLabelList"/>
    <dgm:cxn modelId="{3702DED2-18DE-417A-8C78-D773A0575754}" type="presParOf" srcId="{563CCB8E-D54A-43A5-83CE-F8381C31D4E7}" destId="{CACADE1C-5806-4329-A4DB-EA90FF9C8F71}" srcOrd="0" destOrd="0" presId="urn:microsoft.com/office/officeart/2018/5/layout/IconLeafLabelList"/>
    <dgm:cxn modelId="{2C198753-72AE-48B8-9C55-A2668A6D8855}" type="presParOf" srcId="{563CCB8E-D54A-43A5-83CE-F8381C31D4E7}" destId="{8FCEFE99-2E5C-4F42-8699-C8858295576C}" srcOrd="1" destOrd="0" presId="urn:microsoft.com/office/officeart/2018/5/layout/IconLeafLabelList"/>
    <dgm:cxn modelId="{52D669DE-227C-44FC-BCD9-3AB9509C7909}" type="presParOf" srcId="{563CCB8E-D54A-43A5-83CE-F8381C31D4E7}" destId="{8A949AB6-F723-48B6-880F-F42DC6DB2F08}" srcOrd="2" destOrd="0" presId="urn:microsoft.com/office/officeart/2018/5/layout/IconLeafLabelList"/>
    <dgm:cxn modelId="{F3ACE7E2-6A51-414B-B2CE-58CBF4D2C299}" type="presParOf" srcId="{563CCB8E-D54A-43A5-83CE-F8381C31D4E7}" destId="{F9B5D935-CD7C-446B-80AD-2EC2C7D0BC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AEADF0-5AAA-486F-A149-B4E81723C26E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E0ADE2-F07B-4E0E-A93D-AD06E2150FCA}">
      <dgm:prSet/>
      <dgm:spPr/>
      <dgm:t>
        <a:bodyPr/>
        <a:lstStyle/>
        <a:p>
          <a:r>
            <a:rPr lang="en-US"/>
            <a:t>Defined different types of questions</a:t>
          </a:r>
        </a:p>
      </dgm:t>
    </dgm:pt>
    <dgm:pt modelId="{351A23E1-2581-4F47-A92F-56F2762123EC}" type="parTrans" cxnId="{768F7E28-9E61-456C-A66D-1046DC71698F}">
      <dgm:prSet/>
      <dgm:spPr/>
      <dgm:t>
        <a:bodyPr/>
        <a:lstStyle/>
        <a:p>
          <a:endParaRPr lang="en-US"/>
        </a:p>
      </dgm:t>
    </dgm:pt>
    <dgm:pt modelId="{B5FAACFB-F4B4-47F1-953A-1604647EBBF5}" type="sibTrans" cxnId="{768F7E28-9E61-456C-A66D-1046DC71698F}">
      <dgm:prSet/>
      <dgm:spPr/>
      <dgm:t>
        <a:bodyPr/>
        <a:lstStyle/>
        <a:p>
          <a:endParaRPr lang="en-US"/>
        </a:p>
      </dgm:t>
    </dgm:pt>
    <dgm:pt modelId="{5F314C61-0B90-4470-8E70-AD9672E6BC02}">
      <dgm:prSet/>
      <dgm:spPr/>
      <dgm:t>
        <a:bodyPr/>
        <a:lstStyle/>
        <a:p>
          <a:r>
            <a:rPr lang="en-US"/>
            <a:t>Labeled the list of sentences from every category</a:t>
          </a:r>
        </a:p>
      </dgm:t>
    </dgm:pt>
    <dgm:pt modelId="{2DE0A54D-0D5A-4E66-A268-ACE4BC2B8DFB}" type="parTrans" cxnId="{2CCFF29C-79EF-4A40-B963-3B03A9140548}">
      <dgm:prSet/>
      <dgm:spPr/>
      <dgm:t>
        <a:bodyPr/>
        <a:lstStyle/>
        <a:p>
          <a:endParaRPr lang="en-US"/>
        </a:p>
      </dgm:t>
    </dgm:pt>
    <dgm:pt modelId="{ED7086E9-BD36-4285-886A-5A2FC48A27EF}" type="sibTrans" cxnId="{2CCFF29C-79EF-4A40-B963-3B03A9140548}">
      <dgm:prSet/>
      <dgm:spPr/>
      <dgm:t>
        <a:bodyPr/>
        <a:lstStyle/>
        <a:p>
          <a:endParaRPr lang="en-US"/>
        </a:p>
      </dgm:t>
    </dgm:pt>
    <dgm:pt modelId="{8B1A23C0-4E5B-49C2-9A72-D41C01907F2C}">
      <dgm:prSet/>
      <dgm:spPr/>
      <dgm:t>
        <a:bodyPr/>
        <a:lstStyle/>
        <a:p>
          <a:r>
            <a:rPr lang="en-US"/>
            <a:t>Ran through Different Models</a:t>
          </a:r>
        </a:p>
      </dgm:t>
    </dgm:pt>
    <dgm:pt modelId="{CDDD122C-A80C-4113-B742-7927E1365C2A}" type="parTrans" cxnId="{9713B82C-596D-46F1-80E5-EEA129BC9E7F}">
      <dgm:prSet/>
      <dgm:spPr/>
      <dgm:t>
        <a:bodyPr/>
        <a:lstStyle/>
        <a:p>
          <a:endParaRPr lang="en-US"/>
        </a:p>
      </dgm:t>
    </dgm:pt>
    <dgm:pt modelId="{7DD44036-6C34-4852-BA3A-D5503F3A04D0}" type="sibTrans" cxnId="{9713B82C-596D-46F1-80E5-EEA129BC9E7F}">
      <dgm:prSet/>
      <dgm:spPr/>
      <dgm:t>
        <a:bodyPr/>
        <a:lstStyle/>
        <a:p>
          <a:endParaRPr lang="en-US"/>
        </a:p>
      </dgm:t>
    </dgm:pt>
    <dgm:pt modelId="{C0C81A98-4CE7-4785-A1D8-432990124943}" type="pres">
      <dgm:prSet presAssocID="{1CAEADF0-5AAA-486F-A149-B4E81723C26E}" presName="Name0" presStyleCnt="0">
        <dgm:presLayoutVars>
          <dgm:dir/>
          <dgm:resizeHandles val="exact"/>
        </dgm:presLayoutVars>
      </dgm:prSet>
      <dgm:spPr/>
    </dgm:pt>
    <dgm:pt modelId="{48AE32F7-4BBA-4F22-A886-E593C6CD911A}" type="pres">
      <dgm:prSet presAssocID="{18E0ADE2-F07B-4E0E-A93D-AD06E2150FCA}" presName="node" presStyleLbl="node1" presStyleIdx="0" presStyleCnt="3">
        <dgm:presLayoutVars>
          <dgm:bulletEnabled val="1"/>
        </dgm:presLayoutVars>
      </dgm:prSet>
      <dgm:spPr/>
    </dgm:pt>
    <dgm:pt modelId="{93E82618-D0F1-4D47-A068-D61E9C414656}" type="pres">
      <dgm:prSet presAssocID="{B5FAACFB-F4B4-47F1-953A-1604647EBBF5}" presName="sibTrans" presStyleLbl="sibTrans2D1" presStyleIdx="0" presStyleCnt="2"/>
      <dgm:spPr/>
    </dgm:pt>
    <dgm:pt modelId="{ED574506-4890-4E62-ACA6-F3CCA5BCA429}" type="pres">
      <dgm:prSet presAssocID="{B5FAACFB-F4B4-47F1-953A-1604647EBBF5}" presName="connectorText" presStyleLbl="sibTrans2D1" presStyleIdx="0" presStyleCnt="2"/>
      <dgm:spPr/>
    </dgm:pt>
    <dgm:pt modelId="{8953DA3A-3EA8-4E18-A0DD-394D69571CAB}" type="pres">
      <dgm:prSet presAssocID="{5F314C61-0B90-4470-8E70-AD9672E6BC02}" presName="node" presStyleLbl="node1" presStyleIdx="1" presStyleCnt="3">
        <dgm:presLayoutVars>
          <dgm:bulletEnabled val="1"/>
        </dgm:presLayoutVars>
      </dgm:prSet>
      <dgm:spPr/>
    </dgm:pt>
    <dgm:pt modelId="{FD9324EB-4240-4629-9B05-831F6A283099}" type="pres">
      <dgm:prSet presAssocID="{ED7086E9-BD36-4285-886A-5A2FC48A27EF}" presName="sibTrans" presStyleLbl="sibTrans2D1" presStyleIdx="1" presStyleCnt="2"/>
      <dgm:spPr/>
    </dgm:pt>
    <dgm:pt modelId="{59785ACE-A338-48F6-AD9F-735A80E3F95B}" type="pres">
      <dgm:prSet presAssocID="{ED7086E9-BD36-4285-886A-5A2FC48A27EF}" presName="connectorText" presStyleLbl="sibTrans2D1" presStyleIdx="1" presStyleCnt="2"/>
      <dgm:spPr/>
    </dgm:pt>
    <dgm:pt modelId="{CEF5FEB8-5C9F-49E2-938D-FD9E1895FFFF}" type="pres">
      <dgm:prSet presAssocID="{8B1A23C0-4E5B-49C2-9A72-D41C01907F2C}" presName="node" presStyleLbl="node1" presStyleIdx="2" presStyleCnt="3">
        <dgm:presLayoutVars>
          <dgm:bulletEnabled val="1"/>
        </dgm:presLayoutVars>
      </dgm:prSet>
      <dgm:spPr/>
    </dgm:pt>
  </dgm:ptLst>
  <dgm:cxnLst>
    <dgm:cxn modelId="{E0077402-67ED-4B3A-8999-95D80F8F0FD8}" type="presOf" srcId="{ED7086E9-BD36-4285-886A-5A2FC48A27EF}" destId="{59785ACE-A338-48F6-AD9F-735A80E3F95B}" srcOrd="1" destOrd="0" presId="urn:microsoft.com/office/officeart/2005/8/layout/process1"/>
    <dgm:cxn modelId="{88BA3D0B-69E5-4935-907D-3A1BFF56DB85}" type="presOf" srcId="{8B1A23C0-4E5B-49C2-9A72-D41C01907F2C}" destId="{CEF5FEB8-5C9F-49E2-938D-FD9E1895FFFF}" srcOrd="0" destOrd="0" presId="urn:microsoft.com/office/officeart/2005/8/layout/process1"/>
    <dgm:cxn modelId="{8F482714-FAC4-42AC-A4C1-885D7EE3F0C6}" type="presOf" srcId="{B5FAACFB-F4B4-47F1-953A-1604647EBBF5}" destId="{93E82618-D0F1-4D47-A068-D61E9C414656}" srcOrd="0" destOrd="0" presId="urn:microsoft.com/office/officeart/2005/8/layout/process1"/>
    <dgm:cxn modelId="{768F7E28-9E61-456C-A66D-1046DC71698F}" srcId="{1CAEADF0-5AAA-486F-A149-B4E81723C26E}" destId="{18E0ADE2-F07B-4E0E-A93D-AD06E2150FCA}" srcOrd="0" destOrd="0" parTransId="{351A23E1-2581-4F47-A92F-56F2762123EC}" sibTransId="{B5FAACFB-F4B4-47F1-953A-1604647EBBF5}"/>
    <dgm:cxn modelId="{9713B82C-596D-46F1-80E5-EEA129BC9E7F}" srcId="{1CAEADF0-5AAA-486F-A149-B4E81723C26E}" destId="{8B1A23C0-4E5B-49C2-9A72-D41C01907F2C}" srcOrd="2" destOrd="0" parTransId="{CDDD122C-A80C-4113-B742-7927E1365C2A}" sibTransId="{7DD44036-6C34-4852-BA3A-D5503F3A04D0}"/>
    <dgm:cxn modelId="{7BB55634-DDE0-4AED-B282-3F9B298FE0FC}" type="presOf" srcId="{B5FAACFB-F4B4-47F1-953A-1604647EBBF5}" destId="{ED574506-4890-4E62-ACA6-F3CCA5BCA429}" srcOrd="1" destOrd="0" presId="urn:microsoft.com/office/officeart/2005/8/layout/process1"/>
    <dgm:cxn modelId="{EB2AEB60-2903-48C5-85C8-76B71DD88B88}" type="presOf" srcId="{5F314C61-0B90-4470-8E70-AD9672E6BC02}" destId="{8953DA3A-3EA8-4E18-A0DD-394D69571CAB}" srcOrd="0" destOrd="0" presId="urn:microsoft.com/office/officeart/2005/8/layout/process1"/>
    <dgm:cxn modelId="{3F32D561-30EC-4EB2-883E-7B5CFAC32CFA}" type="presOf" srcId="{ED7086E9-BD36-4285-886A-5A2FC48A27EF}" destId="{FD9324EB-4240-4629-9B05-831F6A283099}" srcOrd="0" destOrd="0" presId="urn:microsoft.com/office/officeart/2005/8/layout/process1"/>
    <dgm:cxn modelId="{6B830352-E41A-40C0-91DA-9D7C57FB12E6}" type="presOf" srcId="{18E0ADE2-F07B-4E0E-A93D-AD06E2150FCA}" destId="{48AE32F7-4BBA-4F22-A886-E593C6CD911A}" srcOrd="0" destOrd="0" presId="urn:microsoft.com/office/officeart/2005/8/layout/process1"/>
    <dgm:cxn modelId="{2CCFF29C-79EF-4A40-B963-3B03A9140548}" srcId="{1CAEADF0-5AAA-486F-A149-B4E81723C26E}" destId="{5F314C61-0B90-4470-8E70-AD9672E6BC02}" srcOrd="1" destOrd="0" parTransId="{2DE0A54D-0D5A-4E66-A268-ACE4BC2B8DFB}" sibTransId="{ED7086E9-BD36-4285-886A-5A2FC48A27EF}"/>
    <dgm:cxn modelId="{010F9BEE-0027-4A01-BD11-106E411CA441}" type="presOf" srcId="{1CAEADF0-5AAA-486F-A149-B4E81723C26E}" destId="{C0C81A98-4CE7-4785-A1D8-432990124943}" srcOrd="0" destOrd="0" presId="urn:microsoft.com/office/officeart/2005/8/layout/process1"/>
    <dgm:cxn modelId="{B2AAA971-7DB2-4FB8-944C-D8984A41CCA6}" type="presParOf" srcId="{C0C81A98-4CE7-4785-A1D8-432990124943}" destId="{48AE32F7-4BBA-4F22-A886-E593C6CD911A}" srcOrd="0" destOrd="0" presId="urn:microsoft.com/office/officeart/2005/8/layout/process1"/>
    <dgm:cxn modelId="{7D2CFDCF-1281-47EF-83EE-324FD3F52056}" type="presParOf" srcId="{C0C81A98-4CE7-4785-A1D8-432990124943}" destId="{93E82618-D0F1-4D47-A068-D61E9C414656}" srcOrd="1" destOrd="0" presId="urn:microsoft.com/office/officeart/2005/8/layout/process1"/>
    <dgm:cxn modelId="{E2948931-79D8-4484-BAD5-A36785C9305A}" type="presParOf" srcId="{93E82618-D0F1-4D47-A068-D61E9C414656}" destId="{ED574506-4890-4E62-ACA6-F3CCA5BCA429}" srcOrd="0" destOrd="0" presId="urn:microsoft.com/office/officeart/2005/8/layout/process1"/>
    <dgm:cxn modelId="{3BA5E4CF-31B7-428E-9C4B-0782BF19C56A}" type="presParOf" srcId="{C0C81A98-4CE7-4785-A1D8-432990124943}" destId="{8953DA3A-3EA8-4E18-A0DD-394D69571CAB}" srcOrd="2" destOrd="0" presId="urn:microsoft.com/office/officeart/2005/8/layout/process1"/>
    <dgm:cxn modelId="{8C47FB02-F4B2-49FF-9FF8-372AD4BC9A0F}" type="presParOf" srcId="{C0C81A98-4CE7-4785-A1D8-432990124943}" destId="{FD9324EB-4240-4629-9B05-831F6A283099}" srcOrd="3" destOrd="0" presId="urn:microsoft.com/office/officeart/2005/8/layout/process1"/>
    <dgm:cxn modelId="{EB28B08F-3EB9-49D9-848B-1B3143B9D5EC}" type="presParOf" srcId="{FD9324EB-4240-4629-9B05-831F6A283099}" destId="{59785ACE-A338-48F6-AD9F-735A80E3F95B}" srcOrd="0" destOrd="0" presId="urn:microsoft.com/office/officeart/2005/8/layout/process1"/>
    <dgm:cxn modelId="{5FE68294-1AE5-42C2-ACAA-7A5EDBC7C596}" type="presParOf" srcId="{C0C81A98-4CE7-4785-A1D8-432990124943}" destId="{CEF5FEB8-5C9F-49E2-938D-FD9E1895FF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DE95F0-3DAC-4D3D-BFC4-6A98D595727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Research paper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1634FE81-8D0B-4CF3-B51E-B2C216869E5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Improve Multiclass classification</a:t>
          </a:r>
        </a:p>
      </dgm:t>
    </dgm:pt>
    <dgm:pt modelId="{7BE53BD9-3A7F-46CD-9652-78FB7A3D6179}" type="parTrans" cxnId="{5ABF7E15-FBD5-44D6-ABCF-BA433458C41F}">
      <dgm:prSet/>
      <dgm:spPr/>
    </dgm:pt>
    <dgm:pt modelId="{443367C2-12F9-4317-A5A1-32714FA45A35}" type="sibTrans" cxnId="{5ABF7E15-FBD5-44D6-ABCF-BA433458C4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B871FA8-9EA9-471D-A002-0908DCC9BC9E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Experiment with multi-class as main model</a:t>
          </a:r>
        </a:p>
      </dgm:t>
    </dgm:pt>
    <dgm:pt modelId="{BBBC0B9E-87AE-45B2-A4B1-AEDE9BD88591}" type="parTrans" cxnId="{EE4965B4-C25B-4004-BF68-C0B695A7097B}">
      <dgm:prSet/>
      <dgm:spPr/>
    </dgm:pt>
    <dgm:pt modelId="{CB3A2DE2-CEA4-40C7-BE60-690DAB2A3008}" type="sibTrans" cxnId="{EE4965B4-C25B-4004-BF68-C0B695A7097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0" presStyleCnt="3"/>
      <dgm:spPr/>
    </dgm:pt>
    <dgm:pt modelId="{C13F14CE-8702-42E4-B291-50193F2D4916}" type="pres">
      <dgm:prSet presAssocID="{372694B9-B29F-48DB-B05D-644DE024E6F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0" presStyleCnt="3">
        <dgm:presLayoutVars>
          <dgm:bulletEnabled val="1"/>
        </dgm:presLayoutVars>
      </dgm:prSet>
      <dgm:spPr/>
    </dgm:pt>
    <dgm:pt modelId="{09725DB0-AF57-4844-B64C-61907750F65F}" type="pres">
      <dgm:prSet presAssocID="{372694B9-B29F-48DB-B05D-644DE024E6FB}" presName="sibTrans" presStyleCnt="0"/>
      <dgm:spPr/>
    </dgm:pt>
    <dgm:pt modelId="{B290D139-B217-4B67-8051-ED5D36805C82}" type="pres">
      <dgm:prSet presAssocID="{1634FE81-8D0B-4CF3-B51E-B2C216869E51}" presName="compositeNode" presStyleCnt="0">
        <dgm:presLayoutVars>
          <dgm:bulletEnabled val="1"/>
        </dgm:presLayoutVars>
      </dgm:prSet>
      <dgm:spPr/>
    </dgm:pt>
    <dgm:pt modelId="{F9B4AD87-2CFD-4B9B-B388-23D1B8839A8C}" type="pres">
      <dgm:prSet presAssocID="{1634FE81-8D0B-4CF3-B51E-B2C216869E51}" presName="bgRect" presStyleLbl="alignNode1" presStyleIdx="1" presStyleCnt="3"/>
      <dgm:spPr/>
    </dgm:pt>
    <dgm:pt modelId="{DA73F153-68A7-4EDF-8FF2-F2327B239540}" type="pres">
      <dgm:prSet presAssocID="{443367C2-12F9-4317-A5A1-32714FA45A3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1A1AE88-C2C9-4F91-A499-CA961BD3E29F}" type="pres">
      <dgm:prSet presAssocID="{1634FE81-8D0B-4CF3-B51E-B2C216869E51}" presName="nodeRect" presStyleLbl="alignNode1" presStyleIdx="1" presStyleCnt="3">
        <dgm:presLayoutVars>
          <dgm:bulletEnabled val="1"/>
        </dgm:presLayoutVars>
      </dgm:prSet>
      <dgm:spPr/>
    </dgm:pt>
    <dgm:pt modelId="{1849F912-DC6E-481B-BA5F-7D4929EE2ACC}" type="pres">
      <dgm:prSet presAssocID="{443367C2-12F9-4317-A5A1-32714FA45A35}" presName="sibTrans" presStyleCnt="0"/>
      <dgm:spPr/>
    </dgm:pt>
    <dgm:pt modelId="{D17035F4-FCA0-4C51-8A1F-89C60608CFF5}" type="pres">
      <dgm:prSet presAssocID="{5B871FA8-9EA9-471D-A002-0908DCC9BC9E}" presName="compositeNode" presStyleCnt="0">
        <dgm:presLayoutVars>
          <dgm:bulletEnabled val="1"/>
        </dgm:presLayoutVars>
      </dgm:prSet>
      <dgm:spPr/>
    </dgm:pt>
    <dgm:pt modelId="{1ECF4DB5-EE69-4D53-BE79-86D7B6827058}" type="pres">
      <dgm:prSet presAssocID="{5B871FA8-9EA9-471D-A002-0908DCC9BC9E}" presName="bgRect" presStyleLbl="alignNode1" presStyleIdx="2" presStyleCnt="3"/>
      <dgm:spPr/>
    </dgm:pt>
    <dgm:pt modelId="{74F9DBB4-4540-4CA3-B778-6E2F558E8D67}" type="pres">
      <dgm:prSet presAssocID="{CB3A2DE2-CEA4-40C7-BE60-690DAB2A300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A2BC7CE-41F8-4CCE-8673-85459699E1CA}" type="pres">
      <dgm:prSet presAssocID="{5B871FA8-9EA9-471D-A002-0908DCC9BC9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D95312-39F7-4DF2-B205-CDF5E0F52278}" type="presOf" srcId="{1634FE81-8D0B-4CF3-B51E-B2C216869E51}" destId="{91A1AE88-C2C9-4F91-A499-CA961BD3E29F}" srcOrd="1" destOrd="0" presId="urn:microsoft.com/office/officeart/2016/7/layout/LinearBlockProcessNumbered"/>
    <dgm:cxn modelId="{D1699D13-11B2-4985-8DAD-BFED372E8388}" type="presOf" srcId="{443367C2-12F9-4317-A5A1-32714FA45A35}" destId="{DA73F153-68A7-4EDF-8FF2-F2327B239540}" srcOrd="0" destOrd="0" presId="urn:microsoft.com/office/officeart/2016/7/layout/LinearBlockProcessNumbered"/>
    <dgm:cxn modelId="{5ABF7E15-FBD5-44D6-ABCF-BA433458C41F}" srcId="{0435A98E-05C9-483E-8482-1F6CC701FC76}" destId="{1634FE81-8D0B-4CF3-B51E-B2C216869E51}" srcOrd="1" destOrd="0" parTransId="{7BE53BD9-3A7F-46CD-9652-78FB7A3D6179}" sibTransId="{443367C2-12F9-4317-A5A1-32714FA45A35}"/>
    <dgm:cxn modelId="{D988B735-1CDC-4183-A3BB-0D96AFAE6E78}" type="presOf" srcId="{5B871FA8-9EA9-471D-A002-0908DCC9BC9E}" destId="{1ECF4DB5-EE69-4D53-BE79-86D7B6827058}" srcOrd="0" destOrd="0" presId="urn:microsoft.com/office/officeart/2016/7/layout/LinearBlockProcessNumbered"/>
    <dgm:cxn modelId="{62C23C67-76D0-42C4-B335-84EC75CC5B54}" type="presOf" srcId="{CFDE95F0-3DAC-4D3D-BFC4-6A98D5957271}" destId="{457BEE12-F45F-4E8A-9DE4-5F5DCF682120}" srcOrd="0" destOrd="0" presId="urn:microsoft.com/office/officeart/2016/7/layout/LinearBlockProcessNumbered"/>
    <dgm:cxn modelId="{24D97157-8F47-4169-99DA-1E63DB391809}" type="presOf" srcId="{372694B9-B29F-48DB-B05D-644DE024E6FB}" destId="{C13F14CE-8702-42E4-B291-50193F2D4916}" srcOrd="0" destOrd="0" presId="urn:microsoft.com/office/officeart/2016/7/layout/LinearBlockProcessNumbered"/>
    <dgm:cxn modelId="{5B9DBC7B-942E-4D36-B0A3-0B601620D8CA}" type="presOf" srcId="{1634FE81-8D0B-4CF3-B51E-B2C216869E51}" destId="{F9B4AD87-2CFD-4B9B-B388-23D1B8839A8C}" srcOrd="0" destOrd="0" presId="urn:microsoft.com/office/officeart/2016/7/layout/LinearBlockProcessNumbered"/>
    <dgm:cxn modelId="{53318B82-061D-4244-B960-E0961E0C097A}" type="presOf" srcId="{5B871FA8-9EA9-471D-A002-0908DCC9BC9E}" destId="{7A2BC7CE-41F8-4CCE-8673-85459699E1CA}" srcOrd="1" destOrd="0" presId="urn:microsoft.com/office/officeart/2016/7/layout/LinearBlockProcessNumbered"/>
    <dgm:cxn modelId="{0858ECA5-7B5A-457E-8A09-E05AF56F9398}" type="presOf" srcId="{0435A98E-05C9-483E-8482-1F6CC701FC76}" destId="{6DD4546D-2994-469D-B470-BE5023C6B521}" srcOrd="0" destOrd="0" presId="urn:microsoft.com/office/officeart/2016/7/layout/LinearBlockProcessNumbered"/>
    <dgm:cxn modelId="{EE4965B4-C25B-4004-BF68-C0B695A7097B}" srcId="{0435A98E-05C9-483E-8482-1F6CC701FC76}" destId="{5B871FA8-9EA9-471D-A002-0908DCC9BC9E}" srcOrd="2" destOrd="0" parTransId="{BBBC0B9E-87AE-45B2-A4B1-AEDE9BD88591}" sibTransId="{CB3A2DE2-CEA4-40C7-BE60-690DAB2A3008}"/>
    <dgm:cxn modelId="{F669D0C2-91BD-46AC-B47E-B0F1010DB2B8}" srcId="{0435A98E-05C9-483E-8482-1F6CC701FC76}" destId="{CFDE95F0-3DAC-4D3D-BFC4-6A98D5957271}" srcOrd="0" destOrd="0" parTransId="{B36616A9-71CA-4064-BC85-702D5A61B6D9}" sibTransId="{372694B9-B29F-48DB-B05D-644DE024E6FB}"/>
    <dgm:cxn modelId="{5FF1E8C3-150A-4849-B018-9A7C31524F45}" type="presOf" srcId="{CB3A2DE2-CEA4-40C7-BE60-690DAB2A3008}" destId="{74F9DBB4-4540-4CA3-B778-6E2F558E8D67}" srcOrd="0" destOrd="0" presId="urn:microsoft.com/office/officeart/2016/7/layout/LinearBlockProcessNumbered"/>
    <dgm:cxn modelId="{C53F86CF-93AE-414E-8D67-6213FD9BB516}" type="presOf" srcId="{CFDE95F0-3DAC-4D3D-BFC4-6A98D5957271}" destId="{34011888-8860-41EC-857B-3C0BD180DE2A}" srcOrd="1" destOrd="0" presId="urn:microsoft.com/office/officeart/2016/7/layout/LinearBlockProcessNumbered"/>
    <dgm:cxn modelId="{08DBADE9-EBB9-4F33-ABF2-A73B8DC26ED0}" type="presParOf" srcId="{6DD4546D-2994-469D-B470-BE5023C6B521}" destId="{7DE0E08F-D02E-434E-BEE7-315174F97DD8}" srcOrd="0" destOrd="0" presId="urn:microsoft.com/office/officeart/2016/7/layout/LinearBlockProcessNumbered"/>
    <dgm:cxn modelId="{993B7A40-DC3D-4CFC-8630-4B2DC250A432}" type="presParOf" srcId="{7DE0E08F-D02E-434E-BEE7-315174F97DD8}" destId="{457BEE12-F45F-4E8A-9DE4-5F5DCF682120}" srcOrd="0" destOrd="0" presId="urn:microsoft.com/office/officeart/2016/7/layout/LinearBlockProcessNumbered"/>
    <dgm:cxn modelId="{0FFF1726-A0C1-4EC7-A328-4982C1EEBF6F}" type="presParOf" srcId="{7DE0E08F-D02E-434E-BEE7-315174F97DD8}" destId="{C13F14CE-8702-42E4-B291-50193F2D4916}" srcOrd="1" destOrd="0" presId="urn:microsoft.com/office/officeart/2016/7/layout/LinearBlockProcessNumbered"/>
    <dgm:cxn modelId="{92753B99-E94F-4BEE-A7DB-8A85BA701DD0}" type="presParOf" srcId="{7DE0E08F-D02E-434E-BEE7-315174F97DD8}" destId="{34011888-8860-41EC-857B-3C0BD180DE2A}" srcOrd="2" destOrd="0" presId="urn:microsoft.com/office/officeart/2016/7/layout/LinearBlockProcessNumbered"/>
    <dgm:cxn modelId="{418B25C9-CFEA-44F9-9B29-9B163DCE8467}" type="presParOf" srcId="{6DD4546D-2994-469D-B470-BE5023C6B521}" destId="{09725DB0-AF57-4844-B64C-61907750F65F}" srcOrd="1" destOrd="0" presId="urn:microsoft.com/office/officeart/2016/7/layout/LinearBlockProcessNumbered"/>
    <dgm:cxn modelId="{76D83FC9-56E8-470A-A493-17EFCD142F8E}" type="presParOf" srcId="{6DD4546D-2994-469D-B470-BE5023C6B521}" destId="{B290D139-B217-4B67-8051-ED5D36805C82}" srcOrd="2" destOrd="0" presId="urn:microsoft.com/office/officeart/2016/7/layout/LinearBlockProcessNumbered"/>
    <dgm:cxn modelId="{486E9500-48D5-4932-ADB2-CBB044C49245}" type="presParOf" srcId="{B290D139-B217-4B67-8051-ED5D36805C82}" destId="{F9B4AD87-2CFD-4B9B-B388-23D1B8839A8C}" srcOrd="0" destOrd="0" presId="urn:microsoft.com/office/officeart/2016/7/layout/LinearBlockProcessNumbered"/>
    <dgm:cxn modelId="{A8CBA102-6299-49CC-B6F4-0FBC2F150B52}" type="presParOf" srcId="{B290D139-B217-4B67-8051-ED5D36805C82}" destId="{DA73F153-68A7-4EDF-8FF2-F2327B239540}" srcOrd="1" destOrd="0" presId="urn:microsoft.com/office/officeart/2016/7/layout/LinearBlockProcessNumbered"/>
    <dgm:cxn modelId="{1ED1EE0B-62EA-48F8-8DAD-ABADA074773A}" type="presParOf" srcId="{B290D139-B217-4B67-8051-ED5D36805C82}" destId="{91A1AE88-C2C9-4F91-A499-CA961BD3E29F}" srcOrd="2" destOrd="0" presId="urn:microsoft.com/office/officeart/2016/7/layout/LinearBlockProcessNumbered"/>
    <dgm:cxn modelId="{48C530CD-6592-4B2D-8F73-B8530EB09B59}" type="presParOf" srcId="{6DD4546D-2994-469D-B470-BE5023C6B521}" destId="{1849F912-DC6E-481B-BA5F-7D4929EE2ACC}" srcOrd="3" destOrd="0" presId="urn:microsoft.com/office/officeart/2016/7/layout/LinearBlockProcessNumbered"/>
    <dgm:cxn modelId="{7485574D-59F6-4464-90A3-FBD706F3C519}" type="presParOf" srcId="{6DD4546D-2994-469D-B470-BE5023C6B521}" destId="{D17035F4-FCA0-4C51-8A1F-89C60608CFF5}" srcOrd="4" destOrd="0" presId="urn:microsoft.com/office/officeart/2016/7/layout/LinearBlockProcessNumbered"/>
    <dgm:cxn modelId="{8AFCA2F3-1967-4401-92F3-3EB9B1AD731C}" type="presParOf" srcId="{D17035F4-FCA0-4C51-8A1F-89C60608CFF5}" destId="{1ECF4DB5-EE69-4D53-BE79-86D7B6827058}" srcOrd="0" destOrd="0" presId="urn:microsoft.com/office/officeart/2016/7/layout/LinearBlockProcessNumbered"/>
    <dgm:cxn modelId="{F96CC9F0-CD9C-419E-B71A-3E02093F6ED2}" type="presParOf" srcId="{D17035F4-FCA0-4C51-8A1F-89C60608CFF5}" destId="{74F9DBB4-4540-4CA3-B778-6E2F558E8D67}" srcOrd="1" destOrd="0" presId="urn:microsoft.com/office/officeart/2016/7/layout/LinearBlockProcessNumbered"/>
    <dgm:cxn modelId="{D8A10C51-26F0-49FD-B18A-56E8B1B4ACE5}" type="presParOf" srcId="{D17035F4-FCA0-4C51-8A1F-89C60608CFF5}" destId="{7A2BC7CE-41F8-4CCE-8673-85459699E1C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726031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405460" y="1027614"/>
          <a:ext cx="737201" cy="7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548122" y="726031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/>
            </a:rPr>
            <a:t>Findings</a:t>
          </a:r>
        </a:p>
      </dsp:txBody>
      <dsp:txXfrm>
        <a:off x="1548122" y="726031"/>
        <a:ext cx="4903820" cy="1340366"/>
      </dsp:txXfrm>
    </dsp:sp>
    <dsp:sp modelId="{0383959E-917D-4613-8312-79C0343C3C5B}">
      <dsp:nvSpPr>
        <dsp:cNvPr id="0" name=""/>
        <dsp:cNvSpPr/>
      </dsp:nvSpPr>
      <dsp:spPr>
        <a:xfrm>
          <a:off x="0" y="2401489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405460" y="2703071"/>
          <a:ext cx="737201" cy="7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548122" y="2401489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548122" y="2401489"/>
        <a:ext cx="4903820" cy="134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08AB2-9474-4A27-A9C3-A023E519B3F7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LDA en NMF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Topic models</a:t>
          </a:r>
        </a:p>
      </dsp:txBody>
      <dsp:txXfrm>
        <a:off x="3085" y="1518988"/>
        <a:ext cx="4743506" cy="2278482"/>
      </dsp:txXfrm>
    </dsp:sp>
    <dsp:sp modelId="{409AAA08-CF9E-4D99-84CA-835DFC237F2C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3085" y="0"/>
        <a:ext cx="4743506" cy="1518988"/>
      </dsp:txXfrm>
    </dsp:sp>
    <dsp:sp modelId="{71E97333-3083-4AF9-B67D-15480836C4F1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Multiclass classification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 vs all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Naïve Bayes type</a:t>
          </a:r>
        </a:p>
      </dsp:txBody>
      <dsp:txXfrm>
        <a:off x="5126071" y="1518988"/>
        <a:ext cx="4743506" cy="2278482"/>
      </dsp:txXfrm>
    </dsp:sp>
    <dsp:sp modelId="{6EE58C12-3CB5-4480-B099-DF398092A480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A8C35-CD9C-4307-A6DA-C0DE0765275B}">
      <dsp:nvSpPr>
        <dsp:cNvPr id="0" name=""/>
        <dsp:cNvSpPr/>
      </dsp:nvSpPr>
      <dsp:spPr>
        <a:xfrm>
          <a:off x="60733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2211-D38C-4FBD-BECF-B9BF7E7379D3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0157B-7B94-4048-9C92-86DCCABD7AC3}">
      <dsp:nvSpPr>
        <dsp:cNvPr id="0" name=""/>
        <dsp:cNvSpPr/>
      </dsp:nvSpPr>
      <dsp:spPr>
        <a:xfrm>
          <a:off x="3695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>
              <a:effectLst/>
              <a:latin typeface="+mn-lt"/>
              <a:ea typeface="+mn-lt"/>
              <a:cs typeface="+mn-lt"/>
            </a:rPr>
            <a:t>Topic Analyses</a:t>
          </a:r>
          <a:endParaRPr lang="en-US" sz="2300" kern="1200" cap="all">
            <a:latin typeface="Corbel"/>
          </a:endParaRPr>
        </a:p>
      </dsp:txBody>
      <dsp:txXfrm>
        <a:off x="36956" y="2708735"/>
        <a:ext cx="2925000" cy="720000"/>
      </dsp:txXfrm>
    </dsp:sp>
    <dsp:sp modelId="{BF23B96F-043E-4CAC-AB3F-D65F9DF3B53C}">
      <dsp:nvSpPr>
        <dsp:cNvPr id="0" name=""/>
        <dsp:cNvSpPr/>
      </dsp:nvSpPr>
      <dsp:spPr>
        <a:xfrm>
          <a:off x="4044206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2A99C-ACF8-427A-A4B4-C7FE136CDF85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7C952-6B10-4E5C-B10D-6E8098F9B49D}">
      <dsp:nvSpPr>
        <dsp:cNvPr id="0" name=""/>
        <dsp:cNvSpPr/>
      </dsp:nvSpPr>
      <dsp:spPr>
        <a:xfrm>
          <a:off x="3473831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all">
              <a:latin typeface="Corbel"/>
            </a:rPr>
            <a:t>Predetermined amount of topics</a:t>
          </a:r>
        </a:p>
      </dsp:txBody>
      <dsp:txXfrm>
        <a:off x="3473831" y="2708735"/>
        <a:ext cx="2925000" cy="720000"/>
      </dsp:txXfrm>
    </dsp:sp>
    <dsp:sp modelId="{CACADE1C-5806-4329-A4DB-EA90FF9C8F71}">
      <dsp:nvSpPr>
        <dsp:cNvPr id="0" name=""/>
        <dsp:cNvSpPr/>
      </dsp:nvSpPr>
      <dsp:spPr>
        <a:xfrm>
          <a:off x="748108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FE99-2E5C-4F42-8699-C8858295576C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5D935-CD7C-446B-80AD-2EC2C7D0BC97}">
      <dsp:nvSpPr>
        <dsp:cNvPr id="0" name=""/>
        <dsp:cNvSpPr/>
      </dsp:nvSpPr>
      <dsp:spPr>
        <a:xfrm>
          <a:off x="691070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all">
              <a:latin typeface="Corbel"/>
            </a:rPr>
            <a:t>Positive dataset</a:t>
          </a:r>
        </a:p>
      </dsp:txBody>
      <dsp:txXfrm>
        <a:off x="6910706" y="2708735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32F7-4BBA-4F22-A886-E593C6CD911A}">
      <dsp:nvSpPr>
        <dsp:cNvPr id="0" name=""/>
        <dsp:cNvSpPr/>
      </dsp:nvSpPr>
      <dsp:spPr>
        <a:xfrm>
          <a:off x="8677" y="1120684"/>
          <a:ext cx="2593502" cy="1556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Defined different types of questions</a:t>
          </a:r>
        </a:p>
      </dsp:txBody>
      <dsp:txXfrm>
        <a:off x="54254" y="1166261"/>
        <a:ext cx="2502348" cy="1464947"/>
      </dsp:txXfrm>
    </dsp:sp>
    <dsp:sp modelId="{93E82618-D0F1-4D47-A068-D61E9C414656}">
      <dsp:nvSpPr>
        <dsp:cNvPr id="0" name=""/>
        <dsp:cNvSpPr/>
      </dsp:nvSpPr>
      <dsp:spPr>
        <a:xfrm>
          <a:off x="2861529" y="1577140"/>
          <a:ext cx="549822" cy="64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61529" y="1705778"/>
        <a:ext cx="384875" cy="385912"/>
      </dsp:txXfrm>
    </dsp:sp>
    <dsp:sp modelId="{8953DA3A-3EA8-4E18-A0DD-394D69571CAB}">
      <dsp:nvSpPr>
        <dsp:cNvPr id="0" name=""/>
        <dsp:cNvSpPr/>
      </dsp:nvSpPr>
      <dsp:spPr>
        <a:xfrm>
          <a:off x="3639580" y="1120684"/>
          <a:ext cx="2593502" cy="1556101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Labeled the list of sentences from every category</a:t>
          </a:r>
        </a:p>
      </dsp:txBody>
      <dsp:txXfrm>
        <a:off x="3685157" y="1166261"/>
        <a:ext cx="2502348" cy="1464947"/>
      </dsp:txXfrm>
    </dsp:sp>
    <dsp:sp modelId="{FD9324EB-4240-4629-9B05-831F6A283099}">
      <dsp:nvSpPr>
        <dsp:cNvPr id="0" name=""/>
        <dsp:cNvSpPr/>
      </dsp:nvSpPr>
      <dsp:spPr>
        <a:xfrm>
          <a:off x="6492432" y="1577140"/>
          <a:ext cx="549822" cy="64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92432" y="1705778"/>
        <a:ext cx="384875" cy="385912"/>
      </dsp:txXfrm>
    </dsp:sp>
    <dsp:sp modelId="{CEF5FEB8-5C9F-49E2-938D-FD9E1895FFFF}">
      <dsp:nvSpPr>
        <dsp:cNvPr id="0" name=""/>
        <dsp:cNvSpPr/>
      </dsp:nvSpPr>
      <dsp:spPr>
        <a:xfrm>
          <a:off x="7270483" y="1120684"/>
          <a:ext cx="2593502" cy="1556101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 through Different Models</a:t>
          </a:r>
        </a:p>
      </dsp:txBody>
      <dsp:txXfrm>
        <a:off x="7316060" y="1166261"/>
        <a:ext cx="2502348" cy="1464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EE12-F45F-4E8A-9DE4-5F5DCF682120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Research paper</a:t>
          </a:r>
        </a:p>
      </dsp:txBody>
      <dsp:txXfrm>
        <a:off x="771" y="1523882"/>
        <a:ext cx="3123772" cy="2249116"/>
      </dsp:txXfrm>
    </dsp:sp>
    <dsp:sp modelId="{C13F14CE-8702-42E4-B291-50193F2D4916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771" y="24471"/>
        <a:ext cx="3123772" cy="1499410"/>
      </dsp:txXfrm>
    </dsp:sp>
    <dsp:sp modelId="{F9B4AD87-2CFD-4B9B-B388-23D1B8839A8C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Improve Multiclass classification</a:t>
          </a:r>
        </a:p>
      </dsp:txBody>
      <dsp:txXfrm>
        <a:off x="3374445" y="1523882"/>
        <a:ext cx="3123772" cy="2249116"/>
      </dsp:txXfrm>
    </dsp:sp>
    <dsp:sp modelId="{DA73F153-68A7-4EDF-8FF2-F2327B239540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1ECF4DB5-EE69-4D53-BE79-86D7B6827058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Experiment with multi-class as main model</a:t>
          </a:r>
        </a:p>
      </dsp:txBody>
      <dsp:txXfrm>
        <a:off x="6748119" y="1523882"/>
        <a:ext cx="3123772" cy="2249116"/>
      </dsp:txXfrm>
    </dsp:sp>
    <dsp:sp modelId="{74F9DBB4-4540-4CA3-B778-6E2F558E8D67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7-12-2018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</a:t>
            </a:r>
            <a:r>
              <a:rPr lang="en-US" err="1">
                <a:solidFill>
                  <a:schemeClr val="bg1"/>
                </a:solidFill>
              </a:rPr>
              <a:t>Askin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nl-NL">
                <a:solidFill>
                  <a:schemeClr val="bg1"/>
                </a:solidFill>
              </a:rPr>
              <a:t>Şeyma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12" y="625928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31856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96206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LDA en NMF model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128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5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9D0-E6E1-49BC-9E7D-CC559D6E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F44C-0475-4593-B547-E271C393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'</a:t>
            </a:r>
            <a:r>
              <a:rPr lang="en-US" err="1"/>
              <a:t>inkomensgroepen</a:t>
            </a:r>
            <a:r>
              <a:rPr lang="en-US"/>
              <a:t>', '</a:t>
            </a:r>
            <a:r>
              <a:rPr lang="en-US" err="1"/>
              <a:t>persoonlijk</a:t>
            </a:r>
            <a:r>
              <a:rPr lang="en-US"/>
              <a:t>', '</a:t>
            </a:r>
            <a:r>
              <a:rPr lang="en-US" err="1"/>
              <a:t>netto</a:t>
            </a:r>
            <a:r>
              <a:rPr lang="en-US"/>
              <a:t>', '</a:t>
            </a:r>
            <a:r>
              <a:rPr lang="en-US" err="1"/>
              <a:t>vraag</a:t>
            </a:r>
            <a:r>
              <a:rPr lang="en-US"/>
              <a:t>', '</a:t>
            </a:r>
            <a:r>
              <a:rPr lang="en-US" err="1"/>
              <a:t>antwoord</a:t>
            </a:r>
            <a:r>
              <a:rPr lang="en-US"/>
              <a:t>', '</a:t>
            </a:r>
            <a:r>
              <a:rPr lang="en-US" err="1"/>
              <a:t>goedemorgen</a:t>
            </a:r>
            <a:r>
              <a:rPr lang="en-US"/>
              <a:t>', '</a:t>
            </a:r>
            <a:r>
              <a:rPr lang="en-US" err="1"/>
              <a:t>statline</a:t>
            </a:r>
            <a:r>
              <a:rPr lang="en-US"/>
              <a:t>', '</a:t>
            </a:r>
            <a:r>
              <a:rPr lang="en-US" err="1"/>
              <a:t>kans</a:t>
            </a:r>
            <a:r>
              <a:rPr lang="en-US"/>
              <a:t>', '</a:t>
            </a:r>
            <a:r>
              <a:rPr lang="en-US" err="1"/>
              <a:t>goedemiddag</a:t>
            </a:r>
            <a:r>
              <a:rPr lang="en-US"/>
              <a:t>', '</a:t>
            </a:r>
            <a:r>
              <a:rPr lang="en-US" err="1"/>
              <a:t>jullie</a:t>
            </a:r>
            <a:r>
              <a:rPr lang="en-US"/>
              <a:t>'</a:t>
            </a:r>
          </a:p>
          <a:p>
            <a:r>
              <a:rPr lang="en-US"/>
              <a:t>'10', '</a:t>
            </a:r>
            <a:r>
              <a:rPr lang="en-US" err="1"/>
              <a:t>besteedbaar</a:t>
            </a:r>
            <a:r>
              <a:rPr lang="en-US"/>
              <a:t>', '</a:t>
            </a:r>
            <a:r>
              <a:rPr lang="en-US" err="1"/>
              <a:t>zoek</a:t>
            </a:r>
            <a:r>
              <a:rPr lang="en-US"/>
              <a:t>', '</a:t>
            </a:r>
            <a:r>
              <a:rPr lang="en-US" err="1"/>
              <a:t>inkomen</a:t>
            </a:r>
            <a:r>
              <a:rPr lang="en-US"/>
              <a:t>', '</a:t>
            </a:r>
            <a:r>
              <a:rPr lang="en-US" err="1"/>
              <a:t>bruto</a:t>
            </a:r>
            <a:r>
              <a:rPr lang="en-US"/>
              <a:t>', '</a:t>
            </a:r>
            <a:r>
              <a:rPr lang="en-US" err="1"/>
              <a:t>gemiddelde</a:t>
            </a:r>
            <a:r>
              <a:rPr lang="en-US"/>
              <a:t>', '</a:t>
            </a:r>
            <a:r>
              <a:rPr lang="en-US" err="1"/>
              <a:t>regio</a:t>
            </a:r>
            <a:r>
              <a:rPr lang="en-US"/>
              <a:t>', '</a:t>
            </a:r>
            <a:r>
              <a:rPr lang="en-US" err="1"/>
              <a:t>gemiddeld</a:t>
            </a:r>
            <a:r>
              <a:rPr lang="en-US"/>
              <a:t>', '</a:t>
            </a:r>
            <a:r>
              <a:rPr lang="en-US" err="1"/>
              <a:t>informatie</a:t>
            </a:r>
            <a:r>
              <a:rPr lang="en-US"/>
              <a:t>', '</a:t>
            </a:r>
            <a:r>
              <a:rPr lang="en-US" err="1"/>
              <a:t>mediaan</a:t>
            </a:r>
            <a:r>
              <a:rPr lang="en-US"/>
              <a:t>'</a:t>
            </a:r>
          </a:p>
          <a:p>
            <a:r>
              <a:rPr lang="en-US"/>
              <a:t>'</a:t>
            </a:r>
            <a:r>
              <a:rPr lang="en-US" err="1"/>
              <a:t>verdieners</a:t>
            </a:r>
            <a:r>
              <a:rPr lang="en-US"/>
              <a:t>', '35', '18', '</a:t>
            </a:r>
            <a:r>
              <a:rPr lang="en-US" err="1"/>
              <a:t>leeftijd</a:t>
            </a:r>
            <a:r>
              <a:rPr lang="en-US"/>
              <a:t>', '</a:t>
            </a:r>
            <a:r>
              <a:rPr lang="en-US" err="1"/>
              <a:t>kinderen</a:t>
            </a:r>
            <a:r>
              <a:rPr lang="en-US"/>
              <a:t>', '</a:t>
            </a:r>
            <a:r>
              <a:rPr lang="en-US" err="1"/>
              <a:t>gezinnen</a:t>
            </a:r>
            <a:r>
              <a:rPr lang="en-US"/>
              <a:t>', '</a:t>
            </a:r>
            <a:r>
              <a:rPr lang="en-US" err="1"/>
              <a:t>aantal</a:t>
            </a:r>
            <a:r>
              <a:rPr lang="en-US"/>
              <a:t>', '</a:t>
            </a:r>
            <a:r>
              <a:rPr lang="en-US" err="1"/>
              <a:t>gelderland</a:t>
            </a:r>
            <a:r>
              <a:rPr lang="en-US"/>
              <a:t>', '65', '</a:t>
            </a:r>
            <a:r>
              <a:rPr lang="en-US" err="1"/>
              <a:t>jaar</a:t>
            </a:r>
            <a:r>
              <a:rPr lang="en-US"/>
              <a:t>'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'</a:t>
            </a:r>
            <a:r>
              <a:rPr lang="en-US" err="1"/>
              <a:t>verdienen</a:t>
            </a:r>
            <a:r>
              <a:rPr lang="en-US"/>
              <a:t>', '20', 'euro', '80', '</a:t>
            </a:r>
            <a:r>
              <a:rPr lang="en-US" err="1"/>
              <a:t>hoeveel</a:t>
            </a:r>
            <a:r>
              <a:rPr lang="en-US"/>
              <a:t>', '37', '60', '10', '67', '000'</a:t>
            </a:r>
          </a:p>
        </p:txBody>
      </p:sp>
    </p:spTree>
    <p:extLst>
      <p:ext uri="{BB962C8B-B14F-4D97-AF65-F5344CB8AC3E}">
        <p14:creationId xmlns:p14="http://schemas.microsoft.com/office/powerpoint/2010/main" val="39171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0A57-F707-412B-9972-BAB176F6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Multiclass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B88AB-DD44-4A9C-A5E9-2FF97828218B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67" name="TextBox 3">
            <a:extLst>
              <a:ext uri="{FF2B5EF4-FFF2-40B4-BE49-F238E27FC236}">
                <a16:creationId xmlns:a16="http://schemas.microsoft.com/office/drawing/2014/main" id="{5A19C205-DC5E-47FA-B099-D9D5D271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23150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85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5E94-DF0F-42D8-9C99-D6BC91B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93" y="285750"/>
            <a:ext cx="6448425" cy="135636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Results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4B9A78B-1FFD-4C70-A3BB-EBA059DB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856" y="2194918"/>
            <a:ext cx="11675061" cy="30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968445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 or feedback?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7C1E09-9A1C-4211-B569-76389DF797E3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Basis</vt:lpstr>
      <vt:lpstr>1_Basis</vt:lpstr>
      <vt:lpstr>CBS Chatbot</vt:lpstr>
      <vt:lpstr>Table of contents</vt:lpstr>
      <vt:lpstr>Findings</vt:lpstr>
      <vt:lpstr>LDA en NMF model</vt:lpstr>
      <vt:lpstr>Examples NMF</vt:lpstr>
      <vt:lpstr>Multiclass Classification</vt:lpstr>
      <vt:lpstr>Results</vt:lpstr>
      <vt:lpstr>Upcoming Week</vt:lpstr>
      <vt:lpstr>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2018-12-07T12:48:14Z</dcterms:created>
  <dcterms:modified xsi:type="dcterms:W3CDTF">2018-12-07T12:58:33Z</dcterms:modified>
</cp:coreProperties>
</file>