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20"/>
  </p:notesMasterIdLst>
  <p:sldIdLst>
    <p:sldId id="256" r:id="rId6"/>
    <p:sldId id="305" r:id="rId7"/>
    <p:sldId id="257" r:id="rId8"/>
    <p:sldId id="267" r:id="rId9"/>
    <p:sldId id="293" r:id="rId10"/>
    <p:sldId id="299" r:id="rId11"/>
    <p:sldId id="300" r:id="rId12"/>
    <p:sldId id="301" r:id="rId13"/>
    <p:sldId id="302" r:id="rId14"/>
    <p:sldId id="303" r:id="rId15"/>
    <p:sldId id="304" r:id="rId16"/>
    <p:sldId id="266" r:id="rId17"/>
    <p:sldId id="260" r:id="rId18"/>
    <p:sldId id="306" r:id="rId19"/>
  </p:sldIdLst>
  <p:sldSz cx="12192000" cy="6858000"/>
  <p:notesSz cx="6858000" cy="129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D9BE6-066B-446C-9FE0-639EFFD7EF67}" v="29" dt="2018-12-21T11:24:46.050"/>
    <p1510:client id="{B0414AFB-E673-4BF3-967E-15EA1D6E976B}" v="4" dt="2018-12-21T11:28:22.285"/>
    <p1510:client id="{347AEEBA-688A-FE77-5B31-A32BF1E46C31}" v="1" dt="2018-12-21T13:11:37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ié, J.J.W. (15055620)" userId="S::15055620@student.hhs.nl::1c31d23b-d079-4f2d-a479-b90112751276" providerId="AD" clId="Web-{347AEEBA-688A-FE77-5B31-A32BF1E46C31}"/>
    <pc:docChg chg="addSld modSld">
      <pc:chgData name="Lorié, J.J.W. (15055620)" userId="S::15055620@student.hhs.nl::1c31d23b-d079-4f2d-a479-b90112751276" providerId="AD" clId="Web-{347AEEBA-688A-FE77-5B31-A32BF1E46C31}" dt="2018-12-21T13:11:37.070" v="2" actId="20577"/>
      <pc:docMkLst>
        <pc:docMk/>
      </pc:docMkLst>
      <pc:sldChg chg="modSp add replId">
        <pc:chgData name="Lorié, J.J.W. (15055620)" userId="S::15055620@student.hhs.nl::1c31d23b-d079-4f2d-a479-b90112751276" providerId="AD" clId="Web-{347AEEBA-688A-FE77-5B31-A32BF1E46C31}" dt="2018-12-21T13:11:37.070" v="2" actId="20577"/>
        <pc:sldMkLst>
          <pc:docMk/>
          <pc:sldMk cId="3142148418" sldId="306"/>
        </pc:sldMkLst>
        <pc:spChg chg="mod">
          <ac:chgData name="Lorié, J.J.W. (15055620)" userId="S::15055620@student.hhs.nl::1c31d23b-d079-4f2d-a479-b90112751276" providerId="AD" clId="Web-{347AEEBA-688A-FE77-5B31-A32BF1E46C31}" dt="2018-12-21T13:11:37.070" v="2" actId="20577"/>
          <ac:spMkLst>
            <pc:docMk/>
            <pc:sldMk cId="3142148418" sldId="306"/>
            <ac:spMk id="2" creationId="{BE1DBF0E-645A-4C4A-B56E-44A8B400324A}"/>
          </ac:spMkLst>
        </pc:spChg>
      </pc:sldChg>
    </pc:docChg>
  </pc:docChgLst>
  <pc:docChgLst>
    <pc:chgData name="Askin Sarikaya" userId="a9aadd00-aad4-4b9d-b9d8-2ec2987e93fa" providerId="ADAL" clId="{B4DD9BE6-066B-446C-9FE0-639EFFD7EF67}"/>
    <pc:docChg chg="undo redo custSel modSld">
      <pc:chgData name="Askin Sarikaya" userId="a9aadd00-aad4-4b9d-b9d8-2ec2987e93fa" providerId="ADAL" clId="{B4DD9BE6-066B-446C-9FE0-639EFFD7EF67}" dt="2018-12-21T11:25:06.061" v="36" actId="26606"/>
      <pc:docMkLst>
        <pc:docMk/>
      </pc:docMkLst>
      <pc:sldChg chg="addSp delSp modSp">
        <pc:chgData name="Askin Sarikaya" userId="a9aadd00-aad4-4b9d-b9d8-2ec2987e93fa" providerId="ADAL" clId="{B4DD9BE6-066B-446C-9FE0-639EFFD7EF67}" dt="2018-12-21T11:15:34.856" v="7" actId="20577"/>
        <pc:sldMkLst>
          <pc:docMk/>
          <pc:sldMk cId="3917167029" sldId="299"/>
        </pc:sldMkLst>
        <pc:spChg chg="mod ord">
          <ac:chgData name="Askin Sarikaya" userId="a9aadd00-aad4-4b9d-b9d8-2ec2987e93fa" providerId="ADAL" clId="{B4DD9BE6-066B-446C-9FE0-639EFFD7EF67}" dt="2018-12-21T11:15:34.856" v="7" actId="20577"/>
          <ac:spMkLst>
            <pc:docMk/>
            <pc:sldMk cId="3917167029" sldId="299"/>
            <ac:spMk id="3" creationId="{E078F44C-0475-4593-B547-E271C393346B}"/>
          </ac:spMkLst>
        </pc:spChg>
        <pc:spChg chg="add del">
          <ac:chgData name="Askin Sarikaya" userId="a9aadd00-aad4-4b9d-b9d8-2ec2987e93fa" providerId="ADAL" clId="{B4DD9BE6-066B-446C-9FE0-639EFFD7EF67}" dt="2018-12-21T11:14:33.228" v="4" actId="26606"/>
          <ac:spMkLst>
            <pc:docMk/>
            <pc:sldMk cId="3917167029" sldId="299"/>
            <ac:spMk id="9" creationId="{BA2EA6A6-CD0C-4CFD-8EC2-AA44F9870331}"/>
          </ac:spMkLst>
        </pc:spChg>
        <pc:spChg chg="add del">
          <ac:chgData name="Askin Sarikaya" userId="a9aadd00-aad4-4b9d-b9d8-2ec2987e93fa" providerId="ADAL" clId="{B4DD9BE6-066B-446C-9FE0-639EFFD7EF67}" dt="2018-12-21T11:14:33.228" v="4" actId="26606"/>
          <ac:spMkLst>
            <pc:docMk/>
            <pc:sldMk cId="3917167029" sldId="299"/>
            <ac:spMk id="71" creationId="{BA2EA6A6-CD0C-4CFD-8EC2-AA44F9870331}"/>
          </ac:spMkLst>
        </pc:spChg>
        <pc:picChg chg="del">
          <ac:chgData name="Askin Sarikaya" userId="a9aadd00-aad4-4b9d-b9d8-2ec2987e93fa" providerId="ADAL" clId="{B4DD9BE6-066B-446C-9FE0-639EFFD7EF67}" dt="2018-12-21T11:13:20.439" v="0" actId="478"/>
          <ac:picMkLst>
            <pc:docMk/>
            <pc:sldMk cId="3917167029" sldId="299"/>
            <ac:picMk id="4" creationId="{3E93F699-0564-4F1F-99BA-7EE118CB1CAF}"/>
          </ac:picMkLst>
        </pc:picChg>
        <pc:picChg chg="add mod">
          <ac:chgData name="Askin Sarikaya" userId="a9aadd00-aad4-4b9d-b9d8-2ec2987e93fa" providerId="ADAL" clId="{B4DD9BE6-066B-446C-9FE0-639EFFD7EF67}" dt="2018-12-21T11:14:33.228" v="4" actId="26606"/>
          <ac:picMkLst>
            <pc:docMk/>
            <pc:sldMk cId="3917167029" sldId="299"/>
            <ac:picMk id="1026" creationId="{52A7546D-DDA3-4FEC-8BAD-42279E9EB230}"/>
          </ac:picMkLst>
        </pc:picChg>
      </pc:sldChg>
      <pc:sldChg chg="addSp delSp modSp">
        <pc:chgData name="Askin Sarikaya" userId="a9aadd00-aad4-4b9d-b9d8-2ec2987e93fa" providerId="ADAL" clId="{B4DD9BE6-066B-446C-9FE0-639EFFD7EF67}" dt="2018-12-21T11:25:06.061" v="36" actId="26606"/>
        <pc:sldMkLst>
          <pc:docMk/>
          <pc:sldMk cId="3957751166" sldId="303"/>
        </pc:sldMkLst>
        <pc:spChg chg="mod ord">
          <ac:chgData name="Askin Sarikaya" userId="a9aadd00-aad4-4b9d-b9d8-2ec2987e93fa" providerId="ADAL" clId="{B4DD9BE6-066B-446C-9FE0-639EFFD7EF67}" dt="2018-12-21T11:25:06.061" v="36" actId="26606"/>
          <ac:spMkLst>
            <pc:docMk/>
            <pc:sldMk cId="3957751166" sldId="303"/>
            <ac:spMk id="3" creationId="{DCBFC0E5-8672-4009-8ED7-40968D85BAC2}"/>
          </ac:spMkLst>
        </pc:spChg>
        <pc:spChg chg="del">
          <ac:chgData name="Askin Sarikaya" userId="a9aadd00-aad4-4b9d-b9d8-2ec2987e93fa" providerId="ADAL" clId="{B4DD9BE6-066B-446C-9FE0-639EFFD7EF67}" dt="2018-12-21T11:25:06.061" v="36" actId="26606"/>
          <ac:spMkLst>
            <pc:docMk/>
            <pc:sldMk cId="3957751166" sldId="303"/>
            <ac:spMk id="14" creationId="{BA2EA6A6-CD0C-4CFD-8EC2-AA44F9870331}"/>
          </ac:spMkLst>
        </pc:spChg>
        <pc:spChg chg="add">
          <ac:chgData name="Askin Sarikaya" userId="a9aadd00-aad4-4b9d-b9d8-2ec2987e93fa" providerId="ADAL" clId="{B4DD9BE6-066B-446C-9FE0-639EFFD7EF67}" dt="2018-12-21T11:25:06.061" v="36" actId="26606"/>
          <ac:spMkLst>
            <pc:docMk/>
            <pc:sldMk cId="3957751166" sldId="303"/>
            <ac:spMk id="71" creationId="{BA2EA6A6-CD0C-4CFD-8EC2-AA44F9870331}"/>
          </ac:spMkLst>
        </pc:spChg>
        <pc:picChg chg="del">
          <ac:chgData name="Askin Sarikaya" userId="a9aadd00-aad4-4b9d-b9d8-2ec2987e93fa" providerId="ADAL" clId="{B4DD9BE6-066B-446C-9FE0-639EFFD7EF67}" dt="2018-12-21T11:24:49.625" v="34" actId="478"/>
          <ac:picMkLst>
            <pc:docMk/>
            <pc:sldMk cId="3957751166" sldId="303"/>
            <ac:picMk id="5" creationId="{0A8B060C-52A0-492F-8EA4-B84334BFD1F9}"/>
          </ac:picMkLst>
        </pc:picChg>
        <pc:picChg chg="add mod">
          <ac:chgData name="Askin Sarikaya" userId="a9aadd00-aad4-4b9d-b9d8-2ec2987e93fa" providerId="ADAL" clId="{B4DD9BE6-066B-446C-9FE0-639EFFD7EF67}" dt="2018-12-21T11:25:06.061" v="36" actId="26606"/>
          <ac:picMkLst>
            <pc:docMk/>
            <pc:sldMk cId="3957751166" sldId="303"/>
            <ac:picMk id="2050" creationId="{6DAF9F33-9855-4FD4-8112-D970D07F2A95}"/>
          </ac:picMkLst>
        </pc:picChg>
      </pc:sldChg>
    </pc:docChg>
  </pc:docChgLst>
  <pc:docChgLst>
    <pc:chgData name="Irilmazbilek, Ş.S. (14036762)" userId="8414effa-015d-4df5-bdea-be03cf9bb386" providerId="ADAL" clId="{B0414AFB-E673-4BF3-967E-15EA1D6E976B}"/>
    <pc:docChg chg="undo custSel mod modSld">
      <pc:chgData name="Irilmazbilek, Ş.S. (14036762)" userId="8414effa-015d-4df5-bdea-be03cf9bb386" providerId="ADAL" clId="{B0414AFB-E673-4BF3-967E-15EA1D6E976B}" dt="2018-12-21T11:28:22.286" v="3" actId="26606"/>
      <pc:docMkLst>
        <pc:docMk/>
      </pc:docMkLst>
      <pc:sldChg chg="addSp delSp modSp mod setBg setClrOvrMap">
        <pc:chgData name="Irilmazbilek, Ş.S. (14036762)" userId="8414effa-015d-4df5-bdea-be03cf9bb386" providerId="ADAL" clId="{B0414AFB-E673-4BF3-967E-15EA1D6E976B}" dt="2018-12-21T11:27:52.232" v="1" actId="26606"/>
        <pc:sldMkLst>
          <pc:docMk/>
          <pc:sldMk cId="25511758" sldId="294"/>
        </pc:sldMkLst>
        <pc:spChg chg="mod">
          <ac:chgData name="Irilmazbilek, Ş.S. (14036762)" userId="8414effa-015d-4df5-bdea-be03cf9bb386" providerId="ADAL" clId="{B0414AFB-E673-4BF3-967E-15EA1D6E976B}" dt="2018-12-21T11:27:52.232" v="1" actId="26606"/>
          <ac:spMkLst>
            <pc:docMk/>
            <pc:sldMk cId="25511758" sldId="294"/>
            <ac:spMk id="2" creationId="{63315E94-DF0F-42D8-9C99-D6BC91B203DC}"/>
          </ac:spMkLst>
        </pc:spChg>
        <pc:spChg chg="mod">
          <ac:chgData name="Irilmazbilek, Ş.S. (14036762)" userId="8414effa-015d-4df5-bdea-be03cf9bb386" providerId="ADAL" clId="{B0414AFB-E673-4BF3-967E-15EA1D6E976B}" dt="2018-12-21T11:27:52.232" v="1" actId="26606"/>
          <ac:spMkLst>
            <pc:docMk/>
            <pc:sldMk cId="25511758" sldId="294"/>
            <ac:spMk id="4" creationId="{7BB8F9DD-76D2-41B8-8247-DF59C77D8244}"/>
          </ac:spMkLst>
        </pc:spChg>
        <pc:spChg chg="add del">
          <ac:chgData name="Irilmazbilek, Ş.S. (14036762)" userId="8414effa-015d-4df5-bdea-be03cf9bb386" providerId="ADAL" clId="{B0414AFB-E673-4BF3-967E-15EA1D6E976B}" dt="2018-12-21T11:27:52.232" v="1" actId="26606"/>
          <ac:spMkLst>
            <pc:docMk/>
            <pc:sldMk cId="25511758" sldId="294"/>
            <ac:spMk id="9" creationId="{00C4F1C3-3ADD-491F-8C66-57912A242177}"/>
          </ac:spMkLst>
        </pc:spChg>
        <pc:spChg chg="add del">
          <ac:chgData name="Irilmazbilek, Ş.S. (14036762)" userId="8414effa-015d-4df5-bdea-be03cf9bb386" providerId="ADAL" clId="{B0414AFB-E673-4BF3-967E-15EA1D6E976B}" dt="2018-12-21T11:27:52.232" v="1" actId="26606"/>
          <ac:spMkLst>
            <pc:docMk/>
            <pc:sldMk cId="25511758" sldId="294"/>
            <ac:spMk id="11" creationId="{0B323FE0-DFB0-4368-A3C2-FC1402A98C03}"/>
          </ac:spMkLst>
        </pc:spChg>
        <pc:spChg chg="add del">
          <ac:chgData name="Irilmazbilek, Ş.S. (14036762)" userId="8414effa-015d-4df5-bdea-be03cf9bb386" providerId="ADAL" clId="{B0414AFB-E673-4BF3-967E-15EA1D6E976B}" dt="2018-12-21T11:27:52.232" v="1" actId="26606"/>
          <ac:spMkLst>
            <pc:docMk/>
            <pc:sldMk cId="25511758" sldId="294"/>
            <ac:spMk id="15" creationId="{B0513689-D00A-4D15-B8A3-AA50EC4B2BB9}"/>
          </ac:spMkLst>
        </pc:spChg>
        <pc:cxnChg chg="add del">
          <ac:chgData name="Irilmazbilek, Ş.S. (14036762)" userId="8414effa-015d-4df5-bdea-be03cf9bb386" providerId="ADAL" clId="{B0414AFB-E673-4BF3-967E-15EA1D6E976B}" dt="2018-12-21T11:27:52.232" v="1" actId="26606"/>
          <ac:cxnSpMkLst>
            <pc:docMk/>
            <pc:sldMk cId="25511758" sldId="294"/>
            <ac:cxnSpMk id="13" creationId="{E4BCA77F-6A46-46C1-822E-DF8DB6F08D5A}"/>
          </ac:cxnSpMkLst>
        </pc:cxnChg>
      </pc:sldChg>
      <pc:sldChg chg="addSp delSp modSp">
        <pc:chgData name="Irilmazbilek, Ş.S. (14036762)" userId="8414effa-015d-4df5-bdea-be03cf9bb386" providerId="ADAL" clId="{B0414AFB-E673-4BF3-967E-15EA1D6E976B}" dt="2018-12-21T11:28:22.286" v="3" actId="26606"/>
        <pc:sldMkLst>
          <pc:docMk/>
          <pc:sldMk cId="3581289661" sldId="300"/>
        </pc:sldMkLst>
        <pc:spChg chg="mod">
          <ac:chgData name="Irilmazbilek, Ş.S. (14036762)" userId="8414effa-015d-4df5-bdea-be03cf9bb386" providerId="ADAL" clId="{B0414AFB-E673-4BF3-967E-15EA1D6E976B}" dt="2018-12-21T11:28:22.286" v="3" actId="26606"/>
          <ac:spMkLst>
            <pc:docMk/>
            <pc:sldMk cId="3581289661" sldId="300"/>
            <ac:spMk id="2" creationId="{4511A015-F9A7-4828-A342-262C0C48735E}"/>
          </ac:spMkLst>
        </pc:spChg>
        <pc:spChg chg="mod">
          <ac:chgData name="Irilmazbilek, Ş.S. (14036762)" userId="8414effa-015d-4df5-bdea-be03cf9bb386" providerId="ADAL" clId="{B0414AFB-E673-4BF3-967E-15EA1D6E976B}" dt="2018-12-21T11:28:22.286" v="3" actId="26606"/>
          <ac:spMkLst>
            <pc:docMk/>
            <pc:sldMk cId="3581289661" sldId="300"/>
            <ac:spMk id="3" creationId="{DCBFC0E5-8672-4009-8ED7-40968D85BAC2}"/>
          </ac:spMkLst>
        </pc:spChg>
        <pc:spChg chg="add del">
          <ac:chgData name="Irilmazbilek, Ş.S. (14036762)" userId="8414effa-015d-4df5-bdea-be03cf9bb386" providerId="ADAL" clId="{B0414AFB-E673-4BF3-967E-15EA1D6E976B}" dt="2018-12-21T11:28:22.286" v="3" actId="26606"/>
          <ac:spMkLst>
            <pc:docMk/>
            <pc:sldMk cId="3581289661" sldId="300"/>
            <ac:spMk id="9" creationId="{BA2EA6A6-CD0C-4CFD-8EC2-AA44F9870331}"/>
          </ac:spMkLst>
        </pc:spChg>
        <pc:spChg chg="add del">
          <ac:chgData name="Irilmazbilek, Ş.S. (14036762)" userId="8414effa-015d-4df5-bdea-be03cf9bb386" providerId="ADAL" clId="{B0414AFB-E673-4BF3-967E-15EA1D6E976B}" dt="2018-12-21T11:28:22.286" v="3" actId="26606"/>
          <ac:spMkLst>
            <pc:docMk/>
            <pc:sldMk cId="3581289661" sldId="300"/>
            <ac:spMk id="14" creationId="{79CBD3C9-4E66-426D-948E-7CF4778107E8}"/>
          </ac:spMkLst>
        </pc:spChg>
        <pc:spChg chg="add del">
          <ac:chgData name="Irilmazbilek, Ş.S. (14036762)" userId="8414effa-015d-4df5-bdea-be03cf9bb386" providerId="ADAL" clId="{B0414AFB-E673-4BF3-967E-15EA1D6E976B}" dt="2018-12-21T11:28:22.286" v="3" actId="26606"/>
          <ac:spMkLst>
            <pc:docMk/>
            <pc:sldMk cId="3581289661" sldId="300"/>
            <ac:spMk id="16" creationId="{DDB95FCF-AD96-482F-9FB8-CD95725E6EFF}"/>
          </ac:spMkLst>
        </pc:spChg>
        <pc:spChg chg="add del">
          <ac:chgData name="Irilmazbilek, Ş.S. (14036762)" userId="8414effa-015d-4df5-bdea-be03cf9bb386" providerId="ADAL" clId="{B0414AFB-E673-4BF3-967E-15EA1D6E976B}" dt="2018-12-21T11:28:22.286" v="3" actId="26606"/>
          <ac:spMkLst>
            <pc:docMk/>
            <pc:sldMk cId="3581289661" sldId="300"/>
            <ac:spMk id="20" creationId="{2ED84DD6-8A68-4994-8094-8DDBE89BF353}"/>
          </ac:spMkLst>
        </pc:spChg>
        <pc:spChg chg="add del">
          <ac:chgData name="Irilmazbilek, Ş.S. (14036762)" userId="8414effa-015d-4df5-bdea-be03cf9bb386" providerId="ADAL" clId="{B0414AFB-E673-4BF3-967E-15EA1D6E976B}" dt="2018-12-21T11:28:22.286" v="3" actId="26606"/>
          <ac:spMkLst>
            <pc:docMk/>
            <pc:sldMk cId="3581289661" sldId="300"/>
            <ac:spMk id="22" creationId="{176049D7-366E-4AC9-B689-460CC28F8E70}"/>
          </ac:spMkLst>
        </pc:spChg>
        <pc:spChg chg="add del">
          <ac:chgData name="Irilmazbilek, Ş.S. (14036762)" userId="8414effa-015d-4df5-bdea-be03cf9bb386" providerId="ADAL" clId="{B0414AFB-E673-4BF3-967E-15EA1D6E976B}" dt="2018-12-21T11:28:22.286" v="3" actId="26606"/>
          <ac:spMkLst>
            <pc:docMk/>
            <pc:sldMk cId="3581289661" sldId="300"/>
            <ac:spMk id="26" creationId="{4AD45A04-4150-4943-BB06-EEEDDD73BFCE}"/>
          </ac:spMkLst>
        </pc:spChg>
        <pc:picChg chg="ord">
          <ac:chgData name="Irilmazbilek, Ş.S. (14036762)" userId="8414effa-015d-4df5-bdea-be03cf9bb386" providerId="ADAL" clId="{B0414AFB-E673-4BF3-967E-15EA1D6E976B}" dt="2018-12-21T11:28:22.286" v="3" actId="26606"/>
          <ac:picMkLst>
            <pc:docMk/>
            <pc:sldMk cId="3581289661" sldId="300"/>
            <ac:picMk id="4" creationId="{A0736D4C-7960-4A20-8C17-992F5EE0AB33}"/>
          </ac:picMkLst>
        </pc:picChg>
        <pc:cxnChg chg="add del">
          <ac:chgData name="Irilmazbilek, Ş.S. (14036762)" userId="8414effa-015d-4df5-bdea-be03cf9bb386" providerId="ADAL" clId="{B0414AFB-E673-4BF3-967E-15EA1D6E976B}" dt="2018-12-21T11:28:22.286" v="3" actId="26606"/>
          <ac:cxnSpMkLst>
            <pc:docMk/>
            <pc:sldMk cId="3581289661" sldId="300"/>
            <ac:cxnSpMk id="18" creationId="{64EEEC00-AD80-4734-BEE6-04CBDEC830C9}"/>
          </ac:cxnSpMkLst>
        </pc:cxnChg>
        <pc:cxnChg chg="add del">
          <ac:chgData name="Irilmazbilek, Ş.S. (14036762)" userId="8414effa-015d-4df5-bdea-be03cf9bb386" providerId="ADAL" clId="{B0414AFB-E673-4BF3-967E-15EA1D6E976B}" dt="2018-12-21T11:28:22.286" v="3" actId="26606"/>
          <ac:cxnSpMkLst>
            <pc:docMk/>
            <pc:sldMk cId="3581289661" sldId="300"/>
            <ac:cxnSpMk id="24" creationId="{BC9E91F8-C4AE-4EB0-8B76-FF3F3FC7183D}"/>
          </ac:cxnSpMkLst>
        </pc:cxnChg>
      </pc:sldChg>
    </pc:docChg>
  </pc:docChgLst>
  <pc:docChgLst>
    <pc:chgData name="Sarikaya, A.E. (14121409)" userId="S::14121409@student.hhs.nl::a9aadd00-aad4-4b9d-b9d8-2ec2987e93fa" providerId="AD" clId="Web-{50258EDA-E1CA-F4FA-1BC6-E6CE6F3D5AD5}"/>
    <pc:docChg chg="addSld delSld modSld sldOrd">
      <pc:chgData name="Sarikaya, A.E. (14121409)" userId="S::14121409@student.hhs.nl::a9aadd00-aad4-4b9d-b9d8-2ec2987e93fa" providerId="AD" clId="Web-{50258EDA-E1CA-F4FA-1BC6-E6CE6F3D5AD5}" dt="2018-12-21T00:28:32.008" v="259" actId="20577"/>
      <pc:docMkLst>
        <pc:docMk/>
      </pc:docMkLst>
      <pc:sldChg chg="modSp">
        <pc:chgData name="Sarikaya, A.E. (14121409)" userId="S::14121409@student.hhs.nl::a9aadd00-aad4-4b9d-b9d8-2ec2987e93fa" providerId="AD" clId="Web-{50258EDA-E1CA-F4FA-1BC6-E6CE6F3D5AD5}" dt="2018-12-21T00:18:37.597" v="2" actId="20577"/>
        <pc:sldMkLst>
          <pc:docMk/>
          <pc:sldMk cId="653528783" sldId="293"/>
        </pc:sldMkLst>
        <pc:spChg chg="mod">
          <ac:chgData name="Sarikaya, A.E. (14121409)" userId="S::14121409@student.hhs.nl::a9aadd00-aad4-4b9d-b9d8-2ec2987e93fa" providerId="AD" clId="Web-{50258EDA-E1CA-F4FA-1BC6-E6CE6F3D5AD5}" dt="2018-12-21T00:18:37.597" v="2" actId="20577"/>
          <ac:spMkLst>
            <pc:docMk/>
            <pc:sldMk cId="653528783" sldId="293"/>
            <ac:spMk id="2" creationId="{1DAFC91F-81B4-45D2-B32F-388B0D4503DC}"/>
          </ac:spMkLst>
        </pc:spChg>
      </pc:sldChg>
      <pc:sldChg chg="addSp delSp modSp">
        <pc:chgData name="Sarikaya, A.E. (14121409)" userId="S::14121409@student.hhs.nl::a9aadd00-aad4-4b9d-b9d8-2ec2987e93fa" providerId="AD" clId="Web-{50258EDA-E1CA-F4FA-1BC6-E6CE6F3D5AD5}" dt="2018-12-21T00:26:35.855" v="222" actId="20577"/>
        <pc:sldMkLst>
          <pc:docMk/>
          <pc:sldMk cId="25511758" sldId="294"/>
        </pc:sldMkLst>
        <pc:spChg chg="mod">
          <ac:chgData name="Sarikaya, A.E. (14121409)" userId="S::14121409@student.hhs.nl::a9aadd00-aad4-4b9d-b9d8-2ec2987e93fa" providerId="AD" clId="Web-{50258EDA-E1CA-F4FA-1BC6-E6CE6F3D5AD5}" dt="2018-12-21T00:25:48.411" v="212" actId="20577"/>
          <ac:spMkLst>
            <pc:docMk/>
            <pc:sldMk cId="25511758" sldId="294"/>
            <ac:spMk id="2" creationId="{63315E94-DF0F-42D8-9C99-D6BC91B203DC}"/>
          </ac:spMkLst>
        </pc:spChg>
        <pc:spChg chg="add mod">
          <ac:chgData name="Sarikaya, A.E. (14121409)" userId="S::14121409@student.hhs.nl::a9aadd00-aad4-4b9d-b9d8-2ec2987e93fa" providerId="AD" clId="Web-{50258EDA-E1CA-F4FA-1BC6-E6CE6F3D5AD5}" dt="2018-12-21T00:26:35.855" v="222" actId="20577"/>
          <ac:spMkLst>
            <pc:docMk/>
            <pc:sldMk cId="25511758" sldId="294"/>
            <ac:spMk id="4" creationId="{7BB8F9DD-76D2-41B8-8247-DF59C77D8244}"/>
          </ac:spMkLst>
        </pc:spChg>
        <pc:picChg chg="del">
          <ac:chgData name="Sarikaya, A.E. (14121409)" userId="S::14121409@student.hhs.nl::a9aadd00-aad4-4b9d-b9d8-2ec2987e93fa" providerId="AD" clId="Web-{50258EDA-E1CA-F4FA-1BC6-E6CE6F3D5AD5}" dt="2018-12-21T00:25:53.021" v="215" actId="20577"/>
          <ac:picMkLst>
            <pc:docMk/>
            <pc:sldMk cId="25511758" sldId="294"/>
            <ac:picMk id="5" creationId="{04B9A78B-1FFD-4C70-A3BB-EBA059DB66DE}"/>
          </ac:picMkLst>
        </pc:picChg>
      </pc:sldChg>
      <pc:sldChg chg="addSp delSp modSp del">
        <pc:chgData name="Sarikaya, A.E. (14121409)" userId="S::14121409@student.hhs.nl::a9aadd00-aad4-4b9d-b9d8-2ec2987e93fa" providerId="AD" clId="Web-{50258EDA-E1CA-F4FA-1BC6-E6CE6F3D5AD5}" dt="2018-12-21T00:21:53.854" v="114" actId="20577"/>
        <pc:sldMkLst>
          <pc:docMk/>
          <pc:sldMk cId="3469859075" sldId="298"/>
        </pc:sldMkLst>
        <pc:spChg chg="mod">
          <ac:chgData name="Sarikaya, A.E. (14121409)" userId="S::14121409@student.hhs.nl::a9aadd00-aad4-4b9d-b9d8-2ec2987e93fa" providerId="AD" clId="Web-{50258EDA-E1CA-F4FA-1BC6-E6CE6F3D5AD5}" dt="2018-12-21T00:21:08.021" v="65" actId="20577"/>
          <ac:spMkLst>
            <pc:docMk/>
            <pc:sldMk cId="3469859075" sldId="298"/>
            <ac:spMk id="2" creationId="{3B610A57-F707-412B-9972-BAB176F62F6D}"/>
          </ac:spMkLst>
        </pc:spChg>
        <pc:spChg chg="del">
          <ac:chgData name="Sarikaya, A.E. (14121409)" userId="S::14121409@student.hhs.nl::a9aadd00-aad4-4b9d-b9d8-2ec2987e93fa" providerId="AD" clId="Web-{50258EDA-E1CA-F4FA-1BC6-E6CE6F3D5AD5}" dt="2018-12-21T00:21:00.209" v="63" actId="20577"/>
          <ac:spMkLst>
            <pc:docMk/>
            <pc:sldMk cId="3469859075" sldId="298"/>
            <ac:spMk id="3" creationId="{915B88AB-DD44-4A9C-A5E9-2FF97828218B}"/>
          </ac:spMkLst>
        </pc:spChg>
        <pc:spChg chg="add del mod">
          <ac:chgData name="Sarikaya, A.E. (14121409)" userId="S::14121409@student.hhs.nl::a9aadd00-aad4-4b9d-b9d8-2ec2987e93fa" providerId="AD" clId="Web-{50258EDA-E1CA-F4FA-1BC6-E6CE6F3D5AD5}" dt="2018-12-21T00:21:51.698" v="113" actId="20577"/>
          <ac:spMkLst>
            <pc:docMk/>
            <pc:sldMk cId="3469859075" sldId="298"/>
            <ac:spMk id="18" creationId="{F1B8CCF8-E0CB-4F54-BEE1-B720FB1FCC62}"/>
          </ac:spMkLst>
        </pc:spChg>
        <pc:graphicFrameChg chg="del">
          <ac:chgData name="Sarikaya, A.E. (14121409)" userId="S::14121409@student.hhs.nl::a9aadd00-aad4-4b9d-b9d8-2ec2987e93fa" providerId="AD" clId="Web-{50258EDA-E1CA-F4FA-1BC6-E6CE6F3D5AD5}" dt="2018-12-21T00:21:01.302" v="64" actId="20577"/>
          <ac:graphicFrameMkLst>
            <pc:docMk/>
            <pc:sldMk cId="3469859075" sldId="298"/>
            <ac:graphicFrameMk id="67" creationId="{5A19C205-DC5E-47FA-B099-D9D5D271D92B}"/>
          </ac:graphicFrameMkLst>
        </pc:graphicFrameChg>
        <pc:picChg chg="add mod">
          <ac:chgData name="Sarikaya, A.E. (14121409)" userId="S::14121409@student.hhs.nl::a9aadd00-aad4-4b9d-b9d8-2ec2987e93fa" providerId="AD" clId="Web-{50258EDA-E1CA-F4FA-1BC6-E6CE6F3D5AD5}" dt="2018-12-21T00:21:13.162" v="69" actId="1076"/>
          <ac:picMkLst>
            <pc:docMk/>
            <pc:sldMk cId="3469859075" sldId="298"/>
            <ac:picMk id="16" creationId="{571BB941-EFBD-4FD2-A463-22D4383BA473}"/>
          </ac:picMkLst>
        </pc:picChg>
      </pc:sldChg>
      <pc:sldChg chg="addSp modSp mod setBg">
        <pc:chgData name="Sarikaya, A.E. (14121409)" userId="S::14121409@student.hhs.nl::a9aadd00-aad4-4b9d-b9d8-2ec2987e93fa" providerId="AD" clId="Web-{50258EDA-E1CA-F4FA-1BC6-E6CE6F3D5AD5}" dt="2018-12-21T00:25:28.255" v="211" actId="14100"/>
        <pc:sldMkLst>
          <pc:docMk/>
          <pc:sldMk cId="3917167029" sldId="299"/>
        </pc:sldMkLst>
        <pc:spChg chg="mod">
          <ac:chgData name="Sarikaya, A.E. (14121409)" userId="S::14121409@student.hhs.nl::a9aadd00-aad4-4b9d-b9d8-2ec2987e93fa" providerId="AD" clId="Web-{50258EDA-E1CA-F4FA-1BC6-E6CE6F3D5AD5}" dt="2018-12-21T00:20:40.537" v="62" actId="14100"/>
          <ac:spMkLst>
            <pc:docMk/>
            <pc:sldMk cId="3917167029" sldId="299"/>
            <ac:spMk id="2" creationId="{00A0F9D0-E6E1-49BC-9E7D-CC559D6E3241}"/>
          </ac:spMkLst>
        </pc:spChg>
        <pc:spChg chg="mod ord">
          <ac:chgData name="Sarikaya, A.E. (14121409)" userId="S::14121409@student.hhs.nl::a9aadd00-aad4-4b9d-b9d8-2ec2987e93fa" providerId="AD" clId="Web-{50258EDA-E1CA-F4FA-1BC6-E6CE6F3D5AD5}" dt="2018-12-21T00:20:40.537" v="62" actId="14100"/>
          <ac:spMkLst>
            <pc:docMk/>
            <pc:sldMk cId="3917167029" sldId="299"/>
            <ac:spMk id="3" creationId="{E078F44C-0475-4593-B547-E271C393346B}"/>
          </ac:spMkLst>
        </pc:spChg>
        <pc:spChg chg="add">
          <ac:chgData name="Sarikaya, A.E. (14121409)" userId="S::14121409@student.hhs.nl::a9aadd00-aad4-4b9d-b9d8-2ec2987e93fa" providerId="AD" clId="Web-{50258EDA-E1CA-F4FA-1BC6-E6CE6F3D5AD5}" dt="2018-12-21T00:20:40.537" v="62" actId="14100"/>
          <ac:spMkLst>
            <pc:docMk/>
            <pc:sldMk cId="3917167029" sldId="299"/>
            <ac:spMk id="9" creationId="{BA2EA6A6-CD0C-4CFD-8EC2-AA44F9870331}"/>
          </ac:spMkLst>
        </pc:spChg>
        <pc:picChg chg="add mod">
          <ac:chgData name="Sarikaya, A.E. (14121409)" userId="S::14121409@student.hhs.nl::a9aadd00-aad4-4b9d-b9d8-2ec2987e93fa" providerId="AD" clId="Web-{50258EDA-E1CA-F4FA-1BC6-E6CE6F3D5AD5}" dt="2018-12-21T00:25:28.255" v="211" actId="14100"/>
          <ac:picMkLst>
            <pc:docMk/>
            <pc:sldMk cId="3917167029" sldId="299"/>
            <ac:picMk id="4" creationId="{3E93F699-0564-4F1F-99BA-7EE118CB1CAF}"/>
          </ac:picMkLst>
        </pc:picChg>
      </pc:sldChg>
      <pc:sldChg chg="addSp modSp new mod setBg">
        <pc:chgData name="Sarikaya, A.E. (14121409)" userId="S::14121409@student.hhs.nl::a9aadd00-aad4-4b9d-b9d8-2ec2987e93fa" providerId="AD" clId="Web-{50258EDA-E1CA-F4FA-1BC6-E6CE6F3D5AD5}" dt="2018-12-21T00:22:25.389" v="134" actId="20577"/>
        <pc:sldMkLst>
          <pc:docMk/>
          <pc:sldMk cId="3581289661" sldId="300"/>
        </pc:sldMkLst>
        <pc:spChg chg="mod">
          <ac:chgData name="Sarikaya, A.E. (14121409)" userId="S::14121409@student.hhs.nl::a9aadd00-aad4-4b9d-b9d8-2ec2987e93fa" providerId="AD" clId="Web-{50258EDA-E1CA-F4FA-1BC6-E6CE6F3D5AD5}" dt="2018-12-21T00:22:25.389" v="134" actId="20577"/>
          <ac:spMkLst>
            <pc:docMk/>
            <pc:sldMk cId="3581289661" sldId="300"/>
            <ac:spMk id="2" creationId="{4511A015-F9A7-4828-A342-262C0C48735E}"/>
          </ac:spMkLst>
        </pc:spChg>
        <pc:spChg chg="mod ord">
          <ac:chgData name="Sarikaya, A.E. (14121409)" userId="S::14121409@student.hhs.nl::a9aadd00-aad4-4b9d-b9d8-2ec2987e93fa" providerId="AD" clId="Web-{50258EDA-E1CA-F4FA-1BC6-E6CE6F3D5AD5}" dt="2018-12-21T00:22:21.545" v="131" actId="20577"/>
          <ac:spMkLst>
            <pc:docMk/>
            <pc:sldMk cId="3581289661" sldId="300"/>
            <ac:spMk id="3" creationId="{DCBFC0E5-8672-4009-8ED7-40968D85BAC2}"/>
          </ac:spMkLst>
        </pc:spChg>
        <pc:spChg chg="add">
          <ac:chgData name="Sarikaya, A.E. (14121409)" userId="S::14121409@student.hhs.nl::a9aadd00-aad4-4b9d-b9d8-2ec2987e93fa" providerId="AD" clId="Web-{50258EDA-E1CA-F4FA-1BC6-E6CE6F3D5AD5}" dt="2018-12-21T00:22:21.545" v="131" actId="20577"/>
          <ac:spMkLst>
            <pc:docMk/>
            <pc:sldMk cId="3581289661" sldId="300"/>
            <ac:spMk id="9" creationId="{BA2EA6A6-CD0C-4CFD-8EC2-AA44F9870331}"/>
          </ac:spMkLst>
        </pc:spChg>
        <pc:picChg chg="add mod">
          <ac:chgData name="Sarikaya, A.E. (14121409)" userId="S::14121409@student.hhs.nl::a9aadd00-aad4-4b9d-b9d8-2ec2987e93fa" providerId="AD" clId="Web-{50258EDA-E1CA-F4FA-1BC6-E6CE6F3D5AD5}" dt="2018-12-21T00:22:21.545" v="131" actId="20577"/>
          <ac:picMkLst>
            <pc:docMk/>
            <pc:sldMk cId="3581289661" sldId="300"/>
            <ac:picMk id="4" creationId="{A0736D4C-7960-4A20-8C17-992F5EE0AB33}"/>
          </ac:picMkLst>
        </pc:picChg>
      </pc:sldChg>
      <pc:sldChg chg="addSp delSp modSp add replId">
        <pc:chgData name="Sarikaya, A.E. (14121409)" userId="S::14121409@student.hhs.nl::a9aadd00-aad4-4b9d-b9d8-2ec2987e93fa" providerId="AD" clId="Web-{50258EDA-E1CA-F4FA-1BC6-E6CE6F3D5AD5}" dt="2018-12-21T00:23:07.029" v="167" actId="20577"/>
        <pc:sldMkLst>
          <pc:docMk/>
          <pc:sldMk cId="391445945" sldId="301"/>
        </pc:sldMkLst>
        <pc:spChg chg="mod ord">
          <ac:chgData name="Sarikaya, A.E. (14121409)" userId="S::14121409@student.hhs.nl::a9aadd00-aad4-4b9d-b9d8-2ec2987e93fa" providerId="AD" clId="Web-{50258EDA-E1CA-F4FA-1BC6-E6CE6F3D5AD5}" dt="2018-12-21T00:23:07.029" v="167" actId="20577"/>
          <ac:spMkLst>
            <pc:docMk/>
            <pc:sldMk cId="391445945" sldId="301"/>
            <ac:spMk id="3" creationId="{DCBFC0E5-8672-4009-8ED7-40968D85BAC2}"/>
          </ac:spMkLst>
        </pc:spChg>
        <pc:spChg chg="del">
          <ac:chgData name="Sarikaya, A.E. (14121409)" userId="S::14121409@student.hhs.nl::a9aadd00-aad4-4b9d-b9d8-2ec2987e93fa" providerId="AD" clId="Web-{50258EDA-E1CA-F4FA-1BC6-E6CE6F3D5AD5}" dt="2018-12-21T00:23:07.029" v="167" actId="20577"/>
          <ac:spMkLst>
            <pc:docMk/>
            <pc:sldMk cId="391445945" sldId="301"/>
            <ac:spMk id="9" creationId="{BA2EA6A6-CD0C-4CFD-8EC2-AA44F9870331}"/>
          </ac:spMkLst>
        </pc:spChg>
        <pc:spChg chg="add">
          <ac:chgData name="Sarikaya, A.E. (14121409)" userId="S::14121409@student.hhs.nl::a9aadd00-aad4-4b9d-b9d8-2ec2987e93fa" providerId="AD" clId="Web-{50258EDA-E1CA-F4FA-1BC6-E6CE6F3D5AD5}" dt="2018-12-21T00:23:07.029" v="167" actId="20577"/>
          <ac:spMkLst>
            <pc:docMk/>
            <pc:sldMk cId="391445945" sldId="301"/>
            <ac:spMk id="14" creationId="{BA2EA6A6-CD0C-4CFD-8EC2-AA44F9870331}"/>
          </ac:spMkLst>
        </pc:spChg>
        <pc:picChg chg="del mod">
          <ac:chgData name="Sarikaya, A.E. (14121409)" userId="S::14121409@student.hhs.nl::a9aadd00-aad4-4b9d-b9d8-2ec2987e93fa" providerId="AD" clId="Web-{50258EDA-E1CA-F4FA-1BC6-E6CE6F3D5AD5}" dt="2018-12-21T00:23:03.983" v="164" actId="20577"/>
          <ac:picMkLst>
            <pc:docMk/>
            <pc:sldMk cId="391445945" sldId="301"/>
            <ac:picMk id="4" creationId="{A0736D4C-7960-4A20-8C17-992F5EE0AB33}"/>
          </ac:picMkLst>
        </pc:picChg>
        <pc:picChg chg="add mod">
          <ac:chgData name="Sarikaya, A.E. (14121409)" userId="S::14121409@student.hhs.nl::a9aadd00-aad4-4b9d-b9d8-2ec2987e93fa" providerId="AD" clId="Web-{50258EDA-E1CA-F4FA-1BC6-E6CE6F3D5AD5}" dt="2018-12-21T00:23:07.029" v="167" actId="20577"/>
          <ac:picMkLst>
            <pc:docMk/>
            <pc:sldMk cId="391445945" sldId="301"/>
            <ac:picMk id="5" creationId="{0A8B060C-52A0-492F-8EA4-B84334BFD1F9}"/>
          </ac:picMkLst>
        </pc:picChg>
      </pc:sldChg>
      <pc:sldChg chg="addSp delSp modSp add replId">
        <pc:chgData name="Sarikaya, A.E. (14121409)" userId="S::14121409@student.hhs.nl::a9aadd00-aad4-4b9d-b9d8-2ec2987e93fa" providerId="AD" clId="Web-{50258EDA-E1CA-F4FA-1BC6-E6CE6F3D5AD5}" dt="2018-12-21T00:23:43.643" v="183" actId="20577"/>
        <pc:sldMkLst>
          <pc:docMk/>
          <pc:sldMk cId="2954111626" sldId="302"/>
        </pc:sldMkLst>
        <pc:spChg chg="mod ord">
          <ac:chgData name="Sarikaya, A.E. (14121409)" userId="S::14121409@student.hhs.nl::a9aadd00-aad4-4b9d-b9d8-2ec2987e93fa" providerId="AD" clId="Web-{50258EDA-E1CA-F4FA-1BC6-E6CE6F3D5AD5}" dt="2018-12-21T00:23:43.643" v="183" actId="20577"/>
          <ac:spMkLst>
            <pc:docMk/>
            <pc:sldMk cId="2954111626" sldId="302"/>
            <ac:spMk id="3" creationId="{DCBFC0E5-8672-4009-8ED7-40968D85BAC2}"/>
          </ac:spMkLst>
        </pc:spChg>
        <pc:spChg chg="del">
          <ac:chgData name="Sarikaya, A.E. (14121409)" userId="S::14121409@student.hhs.nl::a9aadd00-aad4-4b9d-b9d8-2ec2987e93fa" providerId="AD" clId="Web-{50258EDA-E1CA-F4FA-1BC6-E6CE6F3D5AD5}" dt="2018-12-21T00:23:43.643" v="183" actId="20577"/>
          <ac:spMkLst>
            <pc:docMk/>
            <pc:sldMk cId="2954111626" sldId="302"/>
            <ac:spMk id="14" creationId="{BA2EA6A6-CD0C-4CFD-8EC2-AA44F9870331}"/>
          </ac:spMkLst>
        </pc:spChg>
        <pc:spChg chg="add">
          <ac:chgData name="Sarikaya, A.E. (14121409)" userId="S::14121409@student.hhs.nl::a9aadd00-aad4-4b9d-b9d8-2ec2987e93fa" providerId="AD" clId="Web-{50258EDA-E1CA-F4FA-1BC6-E6CE6F3D5AD5}" dt="2018-12-21T00:23:43.643" v="183" actId="20577"/>
          <ac:spMkLst>
            <pc:docMk/>
            <pc:sldMk cId="2954111626" sldId="302"/>
            <ac:spMk id="19" creationId="{BA2EA6A6-CD0C-4CFD-8EC2-AA44F9870331}"/>
          </ac:spMkLst>
        </pc:spChg>
        <pc:picChg chg="add mod">
          <ac:chgData name="Sarikaya, A.E. (14121409)" userId="S::14121409@student.hhs.nl::a9aadd00-aad4-4b9d-b9d8-2ec2987e93fa" providerId="AD" clId="Web-{50258EDA-E1CA-F4FA-1BC6-E6CE6F3D5AD5}" dt="2018-12-21T00:23:43.643" v="183" actId="20577"/>
          <ac:picMkLst>
            <pc:docMk/>
            <pc:sldMk cId="2954111626" sldId="302"/>
            <ac:picMk id="4" creationId="{1407D9D3-117E-46D6-87F9-1D3F090E37F7}"/>
          </ac:picMkLst>
        </pc:picChg>
        <pc:picChg chg="del">
          <ac:chgData name="Sarikaya, A.E. (14121409)" userId="S::14121409@student.hhs.nl::a9aadd00-aad4-4b9d-b9d8-2ec2987e93fa" providerId="AD" clId="Web-{50258EDA-E1CA-F4FA-1BC6-E6CE6F3D5AD5}" dt="2018-12-21T00:23:40.783" v="181" actId="20577"/>
          <ac:picMkLst>
            <pc:docMk/>
            <pc:sldMk cId="2954111626" sldId="302"/>
            <ac:picMk id="5" creationId="{0A8B060C-52A0-492F-8EA4-B84334BFD1F9}"/>
          </ac:picMkLst>
        </pc:picChg>
      </pc:sldChg>
      <pc:sldChg chg="new del">
        <pc:chgData name="Sarikaya, A.E. (14121409)" userId="S::14121409@student.hhs.nl::a9aadd00-aad4-4b9d-b9d8-2ec2987e93fa" providerId="AD" clId="Web-{50258EDA-E1CA-F4FA-1BC6-E6CE6F3D5AD5}" dt="2018-12-21T00:23:10.701" v="169" actId="20577"/>
        <pc:sldMkLst>
          <pc:docMk/>
          <pc:sldMk cId="3840007737" sldId="302"/>
        </pc:sldMkLst>
      </pc:sldChg>
      <pc:sldChg chg="modSp add replId">
        <pc:chgData name="Sarikaya, A.E. (14121409)" userId="S::14121409@student.hhs.nl::a9aadd00-aad4-4b9d-b9d8-2ec2987e93fa" providerId="AD" clId="Web-{50258EDA-E1CA-F4FA-1BC6-E6CE6F3D5AD5}" dt="2018-12-21T00:24:23.924" v="200" actId="20577"/>
        <pc:sldMkLst>
          <pc:docMk/>
          <pc:sldMk cId="3957751166" sldId="303"/>
        </pc:sldMkLst>
        <pc:spChg chg="mod">
          <ac:chgData name="Sarikaya, A.E. (14121409)" userId="S::14121409@student.hhs.nl::a9aadd00-aad4-4b9d-b9d8-2ec2987e93fa" providerId="AD" clId="Web-{50258EDA-E1CA-F4FA-1BC6-E6CE6F3D5AD5}" dt="2018-12-21T00:24:23.924" v="200" actId="20577"/>
          <ac:spMkLst>
            <pc:docMk/>
            <pc:sldMk cId="3957751166" sldId="303"/>
            <ac:spMk id="3" creationId="{DCBFC0E5-8672-4009-8ED7-40968D85BAC2}"/>
          </ac:spMkLst>
        </pc:spChg>
      </pc:sldChg>
      <pc:sldChg chg="addSp delSp modSp add replId">
        <pc:chgData name="Sarikaya, A.E. (14121409)" userId="S::14121409@student.hhs.nl::a9aadd00-aad4-4b9d-b9d8-2ec2987e93fa" providerId="AD" clId="Web-{50258EDA-E1CA-F4FA-1BC6-E6CE6F3D5AD5}" dt="2018-12-21T00:24:41.643" v="208" actId="20577"/>
        <pc:sldMkLst>
          <pc:docMk/>
          <pc:sldMk cId="2916824014" sldId="304"/>
        </pc:sldMkLst>
        <pc:spChg chg="mod ord">
          <ac:chgData name="Sarikaya, A.E. (14121409)" userId="S::14121409@student.hhs.nl::a9aadd00-aad4-4b9d-b9d8-2ec2987e93fa" providerId="AD" clId="Web-{50258EDA-E1CA-F4FA-1BC6-E6CE6F3D5AD5}" dt="2018-12-21T00:24:41.643" v="208" actId="20577"/>
          <ac:spMkLst>
            <pc:docMk/>
            <pc:sldMk cId="2916824014" sldId="304"/>
            <ac:spMk id="3" creationId="{DCBFC0E5-8672-4009-8ED7-40968D85BAC2}"/>
          </ac:spMkLst>
        </pc:spChg>
        <pc:spChg chg="del">
          <ac:chgData name="Sarikaya, A.E. (14121409)" userId="S::14121409@student.hhs.nl::a9aadd00-aad4-4b9d-b9d8-2ec2987e93fa" providerId="AD" clId="Web-{50258EDA-E1CA-F4FA-1BC6-E6CE6F3D5AD5}" dt="2018-12-21T00:24:41.643" v="208" actId="20577"/>
          <ac:spMkLst>
            <pc:docMk/>
            <pc:sldMk cId="2916824014" sldId="304"/>
            <ac:spMk id="14" creationId="{BA2EA6A6-CD0C-4CFD-8EC2-AA44F9870331}"/>
          </ac:spMkLst>
        </pc:spChg>
        <pc:spChg chg="add">
          <ac:chgData name="Sarikaya, A.E. (14121409)" userId="S::14121409@student.hhs.nl::a9aadd00-aad4-4b9d-b9d8-2ec2987e93fa" providerId="AD" clId="Web-{50258EDA-E1CA-F4FA-1BC6-E6CE6F3D5AD5}" dt="2018-12-21T00:24:41.643" v="208" actId="20577"/>
          <ac:spMkLst>
            <pc:docMk/>
            <pc:sldMk cId="2916824014" sldId="304"/>
            <ac:spMk id="19" creationId="{BA2EA6A6-CD0C-4CFD-8EC2-AA44F9870331}"/>
          </ac:spMkLst>
        </pc:spChg>
        <pc:picChg chg="add mod">
          <ac:chgData name="Sarikaya, A.E. (14121409)" userId="S::14121409@student.hhs.nl::a9aadd00-aad4-4b9d-b9d8-2ec2987e93fa" providerId="AD" clId="Web-{50258EDA-E1CA-F4FA-1BC6-E6CE6F3D5AD5}" dt="2018-12-21T00:24:41.643" v="208" actId="20577"/>
          <ac:picMkLst>
            <pc:docMk/>
            <pc:sldMk cId="2916824014" sldId="304"/>
            <ac:picMk id="4" creationId="{F68BB59B-7DE2-4230-A2D4-5452A726B55F}"/>
          </ac:picMkLst>
        </pc:picChg>
        <pc:picChg chg="del">
          <ac:chgData name="Sarikaya, A.E. (14121409)" userId="S::14121409@student.hhs.nl::a9aadd00-aad4-4b9d-b9d8-2ec2987e93fa" providerId="AD" clId="Web-{50258EDA-E1CA-F4FA-1BC6-E6CE6F3D5AD5}" dt="2018-12-21T00:24:37.986" v="206" actId="20577"/>
          <ac:picMkLst>
            <pc:docMk/>
            <pc:sldMk cId="2916824014" sldId="304"/>
            <ac:picMk id="5" creationId="{0A8B060C-52A0-492F-8EA4-B84334BFD1F9}"/>
          </ac:picMkLst>
        </pc:picChg>
      </pc:sldChg>
      <pc:sldChg chg="modSp add del ord">
        <pc:chgData name="Sarikaya, A.E. (14121409)" userId="S::14121409@student.hhs.nl::a9aadd00-aad4-4b9d-b9d8-2ec2987e93fa" providerId="AD" clId="Web-{50258EDA-E1CA-F4FA-1BC6-E6CE6F3D5AD5}" dt="2018-12-21T00:27:23.292" v="231" actId="20577"/>
        <pc:sldMkLst>
          <pc:docMk/>
          <pc:sldMk cId="519434256" sldId="305"/>
        </pc:sldMkLst>
        <pc:spChg chg="mod">
          <ac:chgData name="Sarikaya, A.E. (14121409)" userId="S::14121409@student.hhs.nl::a9aadd00-aad4-4b9d-b9d8-2ec2987e93fa" providerId="AD" clId="Web-{50258EDA-E1CA-F4FA-1BC6-E6CE6F3D5AD5}" dt="2018-12-21T00:27:21.886" v="228" actId="20577"/>
          <ac:spMkLst>
            <pc:docMk/>
            <pc:sldMk cId="519434256" sldId="305"/>
            <ac:spMk id="3" creationId="{CAD7EE1A-35F7-485D-9862-1C36595084ED}"/>
          </ac:spMkLst>
        </pc:spChg>
      </pc:sldChg>
      <pc:sldChg chg="addSp delSp modSp new mod setBg">
        <pc:chgData name="Sarikaya, A.E. (14121409)" userId="S::14121409@student.hhs.nl::a9aadd00-aad4-4b9d-b9d8-2ec2987e93fa" providerId="AD" clId="Web-{50258EDA-E1CA-F4FA-1BC6-E6CE6F3D5AD5}" dt="2018-12-21T00:28:27.570" v="257" actId="20577"/>
        <pc:sldMkLst>
          <pc:docMk/>
          <pc:sldMk cId="565871668" sldId="305"/>
        </pc:sldMkLst>
        <pc:spChg chg="mod">
          <ac:chgData name="Sarikaya, A.E. (14121409)" userId="S::14121409@student.hhs.nl::a9aadd00-aad4-4b9d-b9d8-2ec2987e93fa" providerId="AD" clId="Web-{50258EDA-E1CA-F4FA-1BC6-E6CE6F3D5AD5}" dt="2018-12-21T00:27:54.453" v="247" actId="20577"/>
          <ac:spMkLst>
            <pc:docMk/>
            <pc:sldMk cId="565871668" sldId="305"/>
            <ac:spMk id="2" creationId="{E1F8D535-F353-424F-ACA5-CE4469DBEDE6}"/>
          </ac:spMkLst>
        </pc:spChg>
        <pc:spChg chg="mod ord">
          <ac:chgData name="Sarikaya, A.E. (14121409)" userId="S::14121409@student.hhs.nl::a9aadd00-aad4-4b9d-b9d8-2ec2987e93fa" providerId="AD" clId="Web-{50258EDA-E1CA-F4FA-1BC6-E6CE6F3D5AD5}" dt="2018-12-21T00:28:27.570" v="257" actId="20577"/>
          <ac:spMkLst>
            <pc:docMk/>
            <pc:sldMk cId="565871668" sldId="305"/>
            <ac:spMk id="3" creationId="{90F40105-A24E-4464-800C-1E24727C3529}"/>
          </ac:spMkLst>
        </pc:spChg>
        <pc:spChg chg="add del">
          <ac:chgData name="Sarikaya, A.E. (14121409)" userId="S::14121409@student.hhs.nl::a9aadd00-aad4-4b9d-b9d8-2ec2987e93fa" providerId="AD" clId="Web-{50258EDA-E1CA-F4FA-1BC6-E6CE6F3D5AD5}" dt="2018-12-21T00:27:54.453" v="247" actId="20577"/>
          <ac:spMkLst>
            <pc:docMk/>
            <pc:sldMk cId="565871668" sldId="305"/>
            <ac:spMk id="9" creationId="{BA2EA6A6-CD0C-4CFD-8EC2-AA44F9870331}"/>
          </ac:spMkLst>
        </pc:spChg>
        <pc:picChg chg="add del mod">
          <ac:chgData name="Sarikaya, A.E. (14121409)" userId="S::14121409@student.hhs.nl::a9aadd00-aad4-4b9d-b9d8-2ec2987e93fa" providerId="AD" clId="Web-{50258EDA-E1CA-F4FA-1BC6-E6CE6F3D5AD5}" dt="2018-12-21T00:27:56.734" v="248" actId="20577"/>
          <ac:picMkLst>
            <pc:docMk/>
            <pc:sldMk cId="565871668" sldId="305"/>
            <ac:picMk id="4" creationId="{3DEAC6B1-1683-481C-9C56-6B96A45B16B8}"/>
          </ac:picMkLst>
        </pc:picChg>
      </pc:sldChg>
      <pc:sldChg chg="new del">
        <pc:chgData name="Sarikaya, A.E. (14121409)" userId="S::14121409@student.hhs.nl::a9aadd00-aad4-4b9d-b9d8-2ec2987e93fa" providerId="AD" clId="Web-{50258EDA-E1CA-F4FA-1BC6-E6CE6F3D5AD5}" dt="2018-12-21T00:26:55.886" v="225" actId="20577"/>
        <pc:sldMkLst>
          <pc:docMk/>
          <pc:sldMk cId="1054339479" sldId="305"/>
        </pc:sldMkLst>
      </pc:sldChg>
    </pc:docChg>
  </pc:docChgLst>
  <pc:docChgLst>
    <pc:chgData name="Sarikaya, A.E. (14121409)" userId="S::14121409@student.hhs.nl::a9aadd00-aad4-4b9d-b9d8-2ec2987e93fa" providerId="AD" clId="Web-{6764168D-19D5-C2C0-6C89-DC0F88C35571}"/>
    <pc:docChg chg="delSld">
      <pc:chgData name="Sarikaya, A.E. (14121409)" userId="S::14121409@student.hhs.nl::a9aadd00-aad4-4b9d-b9d8-2ec2987e93fa" providerId="AD" clId="Web-{6764168D-19D5-C2C0-6C89-DC0F88C35571}" dt="2018-12-21T12:22:58.321" v="0"/>
      <pc:docMkLst>
        <pc:docMk/>
      </pc:docMkLst>
      <pc:sldChg chg="del">
        <pc:chgData name="Sarikaya, A.E. (14121409)" userId="S::14121409@student.hhs.nl::a9aadd00-aad4-4b9d-b9d8-2ec2987e93fa" providerId="AD" clId="Web-{6764168D-19D5-C2C0-6C89-DC0F88C35571}" dt="2018-12-21T12:22:58.321" v="0"/>
        <pc:sldMkLst>
          <pc:docMk/>
          <pc:sldMk cId="25511758" sldId="29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1E521F-815C-4BCC-8D02-2B360FC1EBA7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EB3279D6-A11C-43DA-AA1C-5965701BD8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3000">
              <a:latin typeface="Corbel"/>
            </a:rPr>
            <a:t>Findings</a:t>
          </a:r>
        </a:p>
      </dgm:t>
    </dgm:pt>
    <dgm:pt modelId="{E7AD4448-84CB-47AD-8836-042FACEFB8FE}" type="parTrans" cxnId="{16176549-9E05-4CC9-AD19-ADEF312054B0}">
      <dgm:prSet/>
      <dgm:spPr/>
      <dgm:t>
        <a:bodyPr/>
        <a:lstStyle/>
        <a:p>
          <a:endParaRPr lang="en-US"/>
        </a:p>
      </dgm:t>
    </dgm:pt>
    <dgm:pt modelId="{BC4AE7F1-F17D-4F4B-927E-0563E578A2CF}" type="sibTrans" cxnId="{16176549-9E05-4CC9-AD19-ADEF312054B0}">
      <dgm:prSet/>
      <dgm:spPr/>
      <dgm:t>
        <a:bodyPr/>
        <a:lstStyle/>
        <a:p>
          <a:endParaRPr lang="en-US"/>
        </a:p>
      </dgm:t>
    </dgm:pt>
    <dgm:pt modelId="{2CFC53C6-53AA-4F20-B90F-B92CA815BB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Upcoming Week</a:t>
          </a:r>
        </a:p>
      </dgm:t>
    </dgm:pt>
    <dgm:pt modelId="{FFC1802A-F5F4-4B27-8A4F-AE3752917A23}" type="parTrans" cxnId="{70EBE567-C576-4FA9-A9A3-56584058E168}">
      <dgm:prSet/>
      <dgm:spPr/>
      <dgm:t>
        <a:bodyPr/>
        <a:lstStyle/>
        <a:p>
          <a:endParaRPr lang="en-US"/>
        </a:p>
      </dgm:t>
    </dgm:pt>
    <dgm:pt modelId="{59CF8155-967C-47C6-B9C1-362088C6F0F8}" type="sibTrans" cxnId="{70EBE567-C576-4FA9-A9A3-56584058E168}">
      <dgm:prSet/>
      <dgm:spPr/>
      <dgm:t>
        <a:bodyPr/>
        <a:lstStyle/>
        <a:p>
          <a:endParaRPr lang="en-US"/>
        </a:p>
      </dgm:t>
    </dgm:pt>
    <dgm:pt modelId="{0A35F328-5425-4B61-B039-1C263865986D}" type="pres">
      <dgm:prSet presAssocID="{6D1E521F-815C-4BCC-8D02-2B360FC1EBA7}" presName="root" presStyleCnt="0">
        <dgm:presLayoutVars>
          <dgm:dir/>
          <dgm:resizeHandles val="exact"/>
        </dgm:presLayoutVars>
      </dgm:prSet>
      <dgm:spPr/>
    </dgm:pt>
    <dgm:pt modelId="{E33E0EC9-92ED-4C4A-A861-E96D27E19A66}" type="pres">
      <dgm:prSet presAssocID="{EB3279D6-A11C-43DA-AA1C-5965701BD8F6}" presName="compNode" presStyleCnt="0"/>
      <dgm:spPr/>
    </dgm:pt>
    <dgm:pt modelId="{8CA6EDB1-F4C2-490B-9134-0F2DB4891D59}" type="pres">
      <dgm:prSet presAssocID="{EB3279D6-A11C-43DA-AA1C-5965701BD8F6}" presName="bgRect" presStyleLbl="bgShp" presStyleIdx="0" presStyleCnt="2"/>
      <dgm:spPr/>
    </dgm:pt>
    <dgm:pt modelId="{28028901-0999-4ACC-8C77-F46899793521}" type="pres">
      <dgm:prSet presAssocID="{EB3279D6-A11C-43DA-AA1C-5965701BD8F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 Arrow: Rotate left"/>
        </a:ext>
      </dgm:extLst>
    </dgm:pt>
    <dgm:pt modelId="{6CD029F7-C54B-41E5-8D03-B3DC9D257E6D}" type="pres">
      <dgm:prSet presAssocID="{EB3279D6-A11C-43DA-AA1C-5965701BD8F6}" presName="spaceRect" presStyleCnt="0"/>
      <dgm:spPr/>
    </dgm:pt>
    <dgm:pt modelId="{BD081C12-4EC2-4EAC-B593-A9D773B5803A}" type="pres">
      <dgm:prSet presAssocID="{EB3279D6-A11C-43DA-AA1C-5965701BD8F6}" presName="parTx" presStyleLbl="revTx" presStyleIdx="0" presStyleCnt="2">
        <dgm:presLayoutVars>
          <dgm:chMax val="0"/>
          <dgm:chPref val="0"/>
        </dgm:presLayoutVars>
      </dgm:prSet>
      <dgm:spPr/>
    </dgm:pt>
    <dgm:pt modelId="{FD517953-19C1-4C3F-B7F2-C5B32D1B7589}" type="pres">
      <dgm:prSet presAssocID="{BC4AE7F1-F17D-4F4B-927E-0563E578A2CF}" presName="sibTrans" presStyleCnt="0"/>
      <dgm:spPr/>
    </dgm:pt>
    <dgm:pt modelId="{1713384E-9842-49E7-BD5D-C29AA7293AE4}" type="pres">
      <dgm:prSet presAssocID="{2CFC53C6-53AA-4F20-B90F-B92CA815BB80}" presName="compNode" presStyleCnt="0"/>
      <dgm:spPr/>
    </dgm:pt>
    <dgm:pt modelId="{0383959E-917D-4613-8312-79C0343C3C5B}" type="pres">
      <dgm:prSet presAssocID="{2CFC53C6-53AA-4F20-B90F-B92CA815BB80}" presName="bgRect" presStyleLbl="bgShp" presStyleIdx="1" presStyleCnt="2"/>
      <dgm:spPr/>
    </dgm:pt>
    <dgm:pt modelId="{434B6F40-0978-40CA-A779-152D85D3C22C}" type="pres">
      <dgm:prSet presAssocID="{2CFC53C6-53AA-4F20-B90F-B92CA815BB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1205FE-DC3D-4A7C-85E4-17CED25619C9}" type="pres">
      <dgm:prSet presAssocID="{2CFC53C6-53AA-4F20-B90F-B92CA815BB80}" presName="spaceRect" presStyleCnt="0"/>
      <dgm:spPr/>
    </dgm:pt>
    <dgm:pt modelId="{B318D32F-2A79-41BC-BC01-76D55C8C5C5E}" type="pres">
      <dgm:prSet presAssocID="{2CFC53C6-53AA-4F20-B90F-B92CA815BB8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0EBE567-C576-4FA9-A9A3-56584058E168}" srcId="{6D1E521F-815C-4BCC-8D02-2B360FC1EBA7}" destId="{2CFC53C6-53AA-4F20-B90F-B92CA815BB80}" srcOrd="1" destOrd="0" parTransId="{FFC1802A-F5F4-4B27-8A4F-AE3752917A23}" sibTransId="{59CF8155-967C-47C6-B9C1-362088C6F0F8}"/>
    <dgm:cxn modelId="{16176549-9E05-4CC9-AD19-ADEF312054B0}" srcId="{6D1E521F-815C-4BCC-8D02-2B360FC1EBA7}" destId="{EB3279D6-A11C-43DA-AA1C-5965701BD8F6}" srcOrd="0" destOrd="0" parTransId="{E7AD4448-84CB-47AD-8836-042FACEFB8FE}" sibTransId="{BC4AE7F1-F17D-4F4B-927E-0563E578A2CF}"/>
    <dgm:cxn modelId="{96B9734D-67BF-4AC1-8E5E-84A2D9618795}" type="presOf" srcId="{6D1E521F-815C-4BCC-8D02-2B360FC1EBA7}" destId="{0A35F328-5425-4B61-B039-1C263865986D}" srcOrd="0" destOrd="0" presId="urn:microsoft.com/office/officeart/2018/2/layout/IconVerticalSolidList"/>
    <dgm:cxn modelId="{A066B353-321A-40BF-9300-F7F44AEDC391}" type="presOf" srcId="{2CFC53C6-53AA-4F20-B90F-B92CA815BB80}" destId="{B318D32F-2A79-41BC-BC01-76D55C8C5C5E}" srcOrd="0" destOrd="0" presId="urn:microsoft.com/office/officeart/2018/2/layout/IconVerticalSolidList"/>
    <dgm:cxn modelId="{3AA48555-8D4E-406E-903C-4EF6C71C79AC}" type="presOf" srcId="{EB3279D6-A11C-43DA-AA1C-5965701BD8F6}" destId="{BD081C12-4EC2-4EAC-B593-A9D773B5803A}" srcOrd="0" destOrd="0" presId="urn:microsoft.com/office/officeart/2018/2/layout/IconVerticalSolidList"/>
    <dgm:cxn modelId="{19F170A0-3EE9-46D8-8245-71B7F6EB5715}" type="presParOf" srcId="{0A35F328-5425-4B61-B039-1C263865986D}" destId="{E33E0EC9-92ED-4C4A-A861-E96D27E19A66}" srcOrd="0" destOrd="0" presId="urn:microsoft.com/office/officeart/2018/2/layout/IconVerticalSolidList"/>
    <dgm:cxn modelId="{45B1745C-8114-4AA8-8FED-7981896D2592}" type="presParOf" srcId="{E33E0EC9-92ED-4C4A-A861-E96D27E19A66}" destId="{8CA6EDB1-F4C2-490B-9134-0F2DB4891D59}" srcOrd="0" destOrd="0" presId="urn:microsoft.com/office/officeart/2018/2/layout/IconVerticalSolidList"/>
    <dgm:cxn modelId="{ABDB76D8-22B2-4B2E-B753-B24BA19E2F89}" type="presParOf" srcId="{E33E0EC9-92ED-4C4A-A861-E96D27E19A66}" destId="{28028901-0999-4ACC-8C77-F46899793521}" srcOrd="1" destOrd="0" presId="urn:microsoft.com/office/officeart/2018/2/layout/IconVerticalSolidList"/>
    <dgm:cxn modelId="{E8B79E9E-5785-4860-A3ED-3F73688262E2}" type="presParOf" srcId="{E33E0EC9-92ED-4C4A-A861-E96D27E19A66}" destId="{6CD029F7-C54B-41E5-8D03-B3DC9D257E6D}" srcOrd="2" destOrd="0" presId="urn:microsoft.com/office/officeart/2018/2/layout/IconVerticalSolidList"/>
    <dgm:cxn modelId="{81B89986-6A69-4CEF-9393-51361D3890D5}" type="presParOf" srcId="{E33E0EC9-92ED-4C4A-A861-E96D27E19A66}" destId="{BD081C12-4EC2-4EAC-B593-A9D773B5803A}" srcOrd="3" destOrd="0" presId="urn:microsoft.com/office/officeart/2018/2/layout/IconVerticalSolidList"/>
    <dgm:cxn modelId="{17F80451-E1BE-4663-B2B5-184432BBD7B6}" type="presParOf" srcId="{0A35F328-5425-4B61-B039-1C263865986D}" destId="{FD517953-19C1-4C3F-B7F2-C5B32D1B7589}" srcOrd="1" destOrd="0" presId="urn:microsoft.com/office/officeart/2018/2/layout/IconVerticalSolidList"/>
    <dgm:cxn modelId="{02A7698E-63B1-4957-BE83-0F18162D33D6}" type="presParOf" srcId="{0A35F328-5425-4B61-B039-1C263865986D}" destId="{1713384E-9842-49E7-BD5D-C29AA7293AE4}" srcOrd="2" destOrd="0" presId="urn:microsoft.com/office/officeart/2018/2/layout/IconVerticalSolidList"/>
    <dgm:cxn modelId="{19A2795D-1903-4EA5-873D-8DBFE44EDF76}" type="presParOf" srcId="{1713384E-9842-49E7-BD5D-C29AA7293AE4}" destId="{0383959E-917D-4613-8312-79C0343C3C5B}" srcOrd="0" destOrd="0" presId="urn:microsoft.com/office/officeart/2018/2/layout/IconVerticalSolidList"/>
    <dgm:cxn modelId="{4221C489-2C5C-47D1-A723-1E29F21B3775}" type="presParOf" srcId="{1713384E-9842-49E7-BD5D-C29AA7293AE4}" destId="{434B6F40-0978-40CA-A779-152D85D3C22C}" srcOrd="1" destOrd="0" presId="urn:microsoft.com/office/officeart/2018/2/layout/IconVerticalSolidList"/>
    <dgm:cxn modelId="{E1348C84-3705-40B9-9660-D2497CA4566B}" type="presParOf" srcId="{1713384E-9842-49E7-BD5D-C29AA7293AE4}" destId="{CB1205FE-DC3D-4A7C-85E4-17CED25619C9}" srcOrd="2" destOrd="0" presId="urn:microsoft.com/office/officeart/2018/2/layout/IconVerticalSolidList"/>
    <dgm:cxn modelId="{F407D296-73DA-44DD-B352-B482015A09C0}" type="presParOf" srcId="{1713384E-9842-49E7-BD5D-C29AA7293AE4}" destId="{B318D32F-2A79-41BC-BC01-76D55C8C5C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35A98E-05C9-483E-8482-1F6CC701FC76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3DB7909-F028-408C-8D19-27E63CEA30D2}">
      <dgm:prSet/>
      <dgm:spPr/>
      <dgm:t>
        <a:bodyPr/>
        <a:lstStyle/>
        <a:p>
          <a:r>
            <a:rPr lang="en-US" b="0"/>
            <a:t>Finishing Up </a:t>
          </a:r>
        </a:p>
      </dgm:t>
    </dgm:pt>
    <dgm:pt modelId="{9566EB85-957B-4830-971A-527DA0C9EF32}" type="sibTrans" cxnId="{6D7AF899-9481-40E5-90D8-93BC6EBB0035}">
      <dgm:prSet phldrT="02" phldr="0"/>
      <dgm:spPr/>
      <dgm:t>
        <a:bodyPr/>
        <a:lstStyle/>
        <a:p>
          <a:endParaRPr lang="LID4096"/>
        </a:p>
      </dgm:t>
    </dgm:pt>
    <dgm:pt modelId="{C5C36B87-960B-4AB7-AB27-D23BDF0050EB}" type="parTrans" cxnId="{6D7AF899-9481-40E5-90D8-93BC6EBB0035}">
      <dgm:prSet/>
      <dgm:spPr/>
      <dgm:t>
        <a:bodyPr/>
        <a:lstStyle/>
        <a:p>
          <a:endParaRPr lang="en-US"/>
        </a:p>
      </dgm:t>
    </dgm:pt>
    <dgm:pt modelId="{D9853F7A-3540-4675-85CD-EBD50A624276}">
      <dgm:prSet/>
      <dgm:spPr/>
      <dgm:t>
        <a:bodyPr/>
        <a:lstStyle/>
        <a:p>
          <a:r>
            <a:rPr lang="en-US"/>
            <a:t>Results</a:t>
          </a:r>
        </a:p>
      </dgm:t>
    </dgm:pt>
    <dgm:pt modelId="{A2ABA4AB-A115-4650-AD6B-50538B44B106}" type="parTrans" cxnId="{92542E5F-33DA-4033-BB24-BA990D23DE06}">
      <dgm:prSet/>
      <dgm:spPr/>
    </dgm:pt>
    <dgm:pt modelId="{2C3390E8-840C-4BA0-9DB9-F1EB242DCEDF}" type="sibTrans" cxnId="{92542E5F-33DA-4033-BB24-BA990D23DE06}">
      <dgm:prSet phldrT="02" phldr="0"/>
      <dgm:spPr/>
      <dgm:t>
        <a:bodyPr/>
        <a:lstStyle/>
        <a:p>
          <a:r>
            <a:rPr lang="LID4096"/>
            <a:t>02</a:t>
          </a:r>
        </a:p>
      </dgm:t>
    </dgm:pt>
    <dgm:pt modelId="{A3F4571F-4829-4400-AC27-BFD0174D35BA}">
      <dgm:prSet/>
      <dgm:spPr/>
      <dgm:t>
        <a:bodyPr/>
        <a:lstStyle/>
        <a:p>
          <a:r>
            <a:rPr lang="en-US" b="0"/>
            <a:t>Report</a:t>
          </a:r>
        </a:p>
      </dgm:t>
    </dgm:pt>
    <dgm:pt modelId="{941B6B71-C611-40E1-88AF-13CF7588BBCE}" type="sibTrans" cxnId="{80FE9FA1-53B9-430D-B305-31710AFAC0EE}">
      <dgm:prSet phldrT="01" phldr="0"/>
      <dgm:spPr/>
      <dgm:t>
        <a:bodyPr/>
        <a:lstStyle/>
        <a:p>
          <a:r>
            <a:rPr lang="LID4096"/>
            <a:t>01</a:t>
          </a:r>
        </a:p>
      </dgm:t>
    </dgm:pt>
    <dgm:pt modelId="{3D34B991-DC7D-4297-A2BE-DC540125DDB0}" type="parTrans" cxnId="{80FE9FA1-53B9-430D-B305-31710AFAC0EE}">
      <dgm:prSet/>
      <dgm:spPr/>
    </dgm:pt>
    <dgm:pt modelId="{35A05486-AFB7-4400-A013-6B0347BD0BE8}">
      <dgm:prSet/>
      <dgm:spPr/>
      <dgm:t>
        <a:bodyPr/>
        <a:lstStyle/>
        <a:p>
          <a:r>
            <a:rPr lang="en-US"/>
            <a:t>Final Results</a:t>
          </a:r>
        </a:p>
      </dgm:t>
    </dgm:pt>
    <dgm:pt modelId="{72F5F94F-48C3-406F-87C3-1FD6504C7DDF}" type="parTrans" cxnId="{BE743DAF-B821-480D-8A4A-1F973E3EA215}">
      <dgm:prSet/>
      <dgm:spPr/>
    </dgm:pt>
    <dgm:pt modelId="{034713A1-50E5-43C4-ADCE-E70674B60471}" type="sibTrans" cxnId="{BE743DAF-B821-480D-8A4A-1F973E3EA215}">
      <dgm:prSet phldrT="03" phldr="0"/>
      <dgm:spPr/>
    </dgm:pt>
    <dgm:pt modelId="{150AED24-2F2E-489F-B459-B548F823DB25}">
      <dgm:prSet/>
      <dgm:spPr/>
      <dgm:t>
        <a:bodyPr/>
        <a:lstStyle/>
        <a:p>
          <a:endParaRPr lang="en-US"/>
        </a:p>
      </dgm:t>
    </dgm:pt>
    <dgm:pt modelId="{3F159C26-7DFF-4CAE-A2A9-3199B9AD2270}" type="parTrans" cxnId="{07DCE0B2-1E76-42ED-91D4-58AA6555634F}">
      <dgm:prSet/>
      <dgm:spPr/>
    </dgm:pt>
    <dgm:pt modelId="{BE4A7F5C-7D33-420D-BD0C-8D452DA5CA7C}" type="sibTrans" cxnId="{07DCE0B2-1E76-42ED-91D4-58AA6555634F}">
      <dgm:prSet/>
      <dgm:spPr/>
    </dgm:pt>
    <dgm:pt modelId="{6DD4546D-2994-469D-B470-BE5023C6B521}" type="pres">
      <dgm:prSet presAssocID="{0435A98E-05C9-483E-8482-1F6CC701FC76}" presName="Name0" presStyleCnt="0">
        <dgm:presLayoutVars>
          <dgm:animLvl val="lvl"/>
          <dgm:resizeHandles val="exact"/>
        </dgm:presLayoutVars>
      </dgm:prSet>
      <dgm:spPr/>
    </dgm:pt>
    <dgm:pt modelId="{1FEFD778-0D74-427C-ADFA-5C4BA69B0E01}" type="pres">
      <dgm:prSet presAssocID="{A3F4571F-4829-4400-AC27-BFD0174D35BA}" presName="compositeNode" presStyleCnt="0">
        <dgm:presLayoutVars>
          <dgm:bulletEnabled val="1"/>
        </dgm:presLayoutVars>
      </dgm:prSet>
      <dgm:spPr/>
    </dgm:pt>
    <dgm:pt modelId="{7D008AB2-9474-4A27-A9C3-A023E519B3F7}" type="pres">
      <dgm:prSet presAssocID="{A3F4571F-4829-4400-AC27-BFD0174D35BA}" presName="bgRect" presStyleLbl="alignNode1" presStyleIdx="0" presStyleCnt="2"/>
      <dgm:spPr/>
    </dgm:pt>
    <dgm:pt modelId="{409AAA08-CF9E-4D99-84CA-835DFC237F2C}" type="pres">
      <dgm:prSet presAssocID="{941B6B71-C611-40E1-88AF-13CF7588BBCE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63B05124-625D-477B-B400-DB697B924510}" type="pres">
      <dgm:prSet presAssocID="{A3F4571F-4829-4400-AC27-BFD0174D35BA}" presName="nodeRect" presStyleLbl="alignNode1" presStyleIdx="0" presStyleCnt="2">
        <dgm:presLayoutVars>
          <dgm:bulletEnabled val="1"/>
        </dgm:presLayoutVars>
      </dgm:prSet>
      <dgm:spPr/>
    </dgm:pt>
    <dgm:pt modelId="{1909D87C-AC3C-47FE-85DD-263221488E83}" type="pres">
      <dgm:prSet presAssocID="{941B6B71-C611-40E1-88AF-13CF7588BBCE}" presName="sibTrans" presStyleCnt="0"/>
      <dgm:spPr/>
    </dgm:pt>
    <dgm:pt modelId="{B48CE12A-D67C-44B0-AC0D-B95DB3CE0640}" type="pres">
      <dgm:prSet presAssocID="{D9853F7A-3540-4675-85CD-EBD50A624276}" presName="compositeNode" presStyleCnt="0">
        <dgm:presLayoutVars>
          <dgm:bulletEnabled val="1"/>
        </dgm:presLayoutVars>
      </dgm:prSet>
      <dgm:spPr/>
    </dgm:pt>
    <dgm:pt modelId="{71E97333-3083-4AF9-B67D-15480836C4F1}" type="pres">
      <dgm:prSet presAssocID="{D9853F7A-3540-4675-85CD-EBD50A624276}" presName="bgRect" presStyleLbl="alignNode1" presStyleIdx="1" presStyleCnt="2"/>
      <dgm:spPr/>
    </dgm:pt>
    <dgm:pt modelId="{6EE58C12-3CB5-4480-B099-DF398092A480}" type="pres">
      <dgm:prSet presAssocID="{2C3390E8-840C-4BA0-9DB9-F1EB242DCEDF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8BE75CEE-3C24-44B0-97C3-F68BA02012CC}" type="pres">
      <dgm:prSet presAssocID="{D9853F7A-3540-4675-85CD-EBD50A624276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85D29A2E-2880-4086-A53F-164264ED6864}" type="presOf" srcId="{D9853F7A-3540-4675-85CD-EBD50A624276}" destId="{71E97333-3083-4AF9-B67D-15480836C4F1}" srcOrd="0" destOrd="0" presId="urn:microsoft.com/office/officeart/2016/7/layout/LinearBlockProcessNumbered"/>
    <dgm:cxn modelId="{A73D3C39-896F-415A-8E83-527720A5DB79}" type="presOf" srcId="{A3F4571F-4829-4400-AC27-BFD0174D35BA}" destId="{7D008AB2-9474-4A27-A9C3-A023E519B3F7}" srcOrd="0" destOrd="0" presId="urn:microsoft.com/office/officeart/2016/7/layout/LinearBlockProcessNumbered"/>
    <dgm:cxn modelId="{92542E5F-33DA-4033-BB24-BA990D23DE06}" srcId="{0435A98E-05C9-483E-8482-1F6CC701FC76}" destId="{D9853F7A-3540-4675-85CD-EBD50A624276}" srcOrd="1" destOrd="0" parTransId="{A2ABA4AB-A115-4650-AD6B-50538B44B106}" sibTransId="{2C3390E8-840C-4BA0-9DB9-F1EB242DCEDF}"/>
    <dgm:cxn modelId="{186CC343-370C-4F63-BF04-44046B2EF0BF}" type="presOf" srcId="{D9853F7A-3540-4675-85CD-EBD50A624276}" destId="{8BE75CEE-3C24-44B0-97C3-F68BA02012CC}" srcOrd="1" destOrd="0" presId="urn:microsoft.com/office/officeart/2016/7/layout/LinearBlockProcessNumbered"/>
    <dgm:cxn modelId="{32AADE43-25AA-4E2D-AF22-7C9326563C23}" type="presOf" srcId="{150AED24-2F2E-489F-B459-B548F823DB25}" destId="{8BE75CEE-3C24-44B0-97C3-F68BA02012CC}" srcOrd="0" destOrd="2" presId="urn:microsoft.com/office/officeart/2016/7/layout/LinearBlockProcessNumbered"/>
    <dgm:cxn modelId="{093C9355-E4A7-463D-AC09-811F410C5DE8}" type="presOf" srcId="{53DB7909-F028-408C-8D19-27E63CEA30D2}" destId="{63B05124-625D-477B-B400-DB697B924510}" srcOrd="0" destOrd="1" presId="urn:microsoft.com/office/officeart/2016/7/layout/LinearBlockProcessNumbered"/>
    <dgm:cxn modelId="{187BAC77-5C55-408B-9E8F-C71561F24261}" type="presOf" srcId="{A3F4571F-4829-4400-AC27-BFD0174D35BA}" destId="{63B05124-625D-477B-B400-DB697B924510}" srcOrd="1" destOrd="0" presId="urn:microsoft.com/office/officeart/2016/7/layout/LinearBlockProcessNumbered"/>
    <dgm:cxn modelId="{5C38D658-5FE4-45B7-A415-48328C77C008}" type="presOf" srcId="{941B6B71-C611-40E1-88AF-13CF7588BBCE}" destId="{409AAA08-CF9E-4D99-84CA-835DFC237F2C}" srcOrd="0" destOrd="0" presId="urn:microsoft.com/office/officeart/2016/7/layout/LinearBlockProcessNumbered"/>
    <dgm:cxn modelId="{C322DF8F-7107-467E-8944-F5EC5CE88B32}" type="presOf" srcId="{0435A98E-05C9-483E-8482-1F6CC701FC76}" destId="{6DD4546D-2994-469D-B470-BE5023C6B521}" srcOrd="0" destOrd="0" presId="urn:microsoft.com/office/officeart/2016/7/layout/LinearBlockProcessNumbered"/>
    <dgm:cxn modelId="{6D7AF899-9481-40E5-90D8-93BC6EBB0035}" srcId="{A3F4571F-4829-4400-AC27-BFD0174D35BA}" destId="{53DB7909-F028-408C-8D19-27E63CEA30D2}" srcOrd="0" destOrd="0" parTransId="{C5C36B87-960B-4AB7-AB27-D23BDF0050EB}" sibTransId="{9566EB85-957B-4830-971A-527DA0C9EF32}"/>
    <dgm:cxn modelId="{00B1569D-8A0A-4EFA-9017-2481E2215839}" type="presOf" srcId="{2C3390E8-840C-4BA0-9DB9-F1EB242DCEDF}" destId="{6EE58C12-3CB5-4480-B099-DF398092A480}" srcOrd="0" destOrd="0" presId="urn:microsoft.com/office/officeart/2016/7/layout/LinearBlockProcessNumbered"/>
    <dgm:cxn modelId="{80FE9FA1-53B9-430D-B305-31710AFAC0EE}" srcId="{0435A98E-05C9-483E-8482-1F6CC701FC76}" destId="{A3F4571F-4829-4400-AC27-BFD0174D35BA}" srcOrd="0" destOrd="0" parTransId="{3D34B991-DC7D-4297-A2BE-DC540125DDB0}" sibTransId="{941B6B71-C611-40E1-88AF-13CF7588BBCE}"/>
    <dgm:cxn modelId="{BE743DAF-B821-480D-8A4A-1F973E3EA215}" srcId="{D9853F7A-3540-4675-85CD-EBD50A624276}" destId="{35A05486-AFB7-4400-A013-6B0347BD0BE8}" srcOrd="0" destOrd="0" parTransId="{72F5F94F-48C3-406F-87C3-1FD6504C7DDF}" sibTransId="{034713A1-50E5-43C4-ADCE-E70674B60471}"/>
    <dgm:cxn modelId="{07DCE0B2-1E76-42ED-91D4-58AA6555634F}" srcId="{D9853F7A-3540-4675-85CD-EBD50A624276}" destId="{150AED24-2F2E-489F-B459-B548F823DB25}" srcOrd="1" destOrd="0" parTransId="{3F159C26-7DFF-4CAE-A2A9-3199B9AD2270}" sibTransId="{BE4A7F5C-7D33-420D-BD0C-8D452DA5CA7C}"/>
    <dgm:cxn modelId="{4504DDBD-39E8-4E0F-9659-5F9B687A72D5}" type="presOf" srcId="{35A05486-AFB7-4400-A013-6B0347BD0BE8}" destId="{8BE75CEE-3C24-44B0-97C3-F68BA02012CC}" srcOrd="0" destOrd="1" presId="urn:microsoft.com/office/officeart/2016/7/layout/LinearBlockProcessNumbered"/>
    <dgm:cxn modelId="{A46146D8-0D52-46F3-BA15-C1FA858D6E05}" type="presParOf" srcId="{6DD4546D-2994-469D-B470-BE5023C6B521}" destId="{1FEFD778-0D74-427C-ADFA-5C4BA69B0E01}" srcOrd="0" destOrd="0" presId="urn:microsoft.com/office/officeart/2016/7/layout/LinearBlockProcessNumbered"/>
    <dgm:cxn modelId="{2471BC31-194C-45FE-BEEA-8ED3BA5555F9}" type="presParOf" srcId="{1FEFD778-0D74-427C-ADFA-5C4BA69B0E01}" destId="{7D008AB2-9474-4A27-A9C3-A023E519B3F7}" srcOrd="0" destOrd="0" presId="urn:microsoft.com/office/officeart/2016/7/layout/LinearBlockProcessNumbered"/>
    <dgm:cxn modelId="{2643D58F-5526-4651-B6F3-39C85422D40B}" type="presParOf" srcId="{1FEFD778-0D74-427C-ADFA-5C4BA69B0E01}" destId="{409AAA08-CF9E-4D99-84CA-835DFC237F2C}" srcOrd="1" destOrd="0" presId="urn:microsoft.com/office/officeart/2016/7/layout/LinearBlockProcessNumbered"/>
    <dgm:cxn modelId="{D22C6C4C-092A-4F8F-80B4-DEF047856A33}" type="presParOf" srcId="{1FEFD778-0D74-427C-ADFA-5C4BA69B0E01}" destId="{63B05124-625D-477B-B400-DB697B924510}" srcOrd="2" destOrd="0" presId="urn:microsoft.com/office/officeart/2016/7/layout/LinearBlockProcessNumbered"/>
    <dgm:cxn modelId="{C17AC68E-0F14-4942-86CA-CEFE40B19AEF}" type="presParOf" srcId="{6DD4546D-2994-469D-B470-BE5023C6B521}" destId="{1909D87C-AC3C-47FE-85DD-263221488E83}" srcOrd="1" destOrd="0" presId="urn:microsoft.com/office/officeart/2016/7/layout/LinearBlockProcessNumbered"/>
    <dgm:cxn modelId="{8A24F7CF-199C-4EB7-8D8F-9B45BAD98254}" type="presParOf" srcId="{6DD4546D-2994-469D-B470-BE5023C6B521}" destId="{B48CE12A-D67C-44B0-AC0D-B95DB3CE0640}" srcOrd="2" destOrd="0" presId="urn:microsoft.com/office/officeart/2016/7/layout/LinearBlockProcessNumbered"/>
    <dgm:cxn modelId="{6213B100-40EF-4D11-9BA7-4F9601AE6819}" type="presParOf" srcId="{B48CE12A-D67C-44B0-AC0D-B95DB3CE0640}" destId="{71E97333-3083-4AF9-B67D-15480836C4F1}" srcOrd="0" destOrd="0" presId="urn:microsoft.com/office/officeart/2016/7/layout/LinearBlockProcessNumbered"/>
    <dgm:cxn modelId="{E4DC4991-CFB0-4CC3-93CA-A5FB7855C801}" type="presParOf" srcId="{B48CE12A-D67C-44B0-AC0D-B95DB3CE0640}" destId="{6EE58C12-3CB5-4480-B099-DF398092A480}" srcOrd="1" destOrd="0" presId="urn:microsoft.com/office/officeart/2016/7/layout/LinearBlockProcessNumbered"/>
    <dgm:cxn modelId="{C591247C-25DF-47F6-8394-848562F58041}" type="presParOf" srcId="{B48CE12A-D67C-44B0-AC0D-B95DB3CE0640}" destId="{8BE75CEE-3C24-44B0-97C3-F68BA02012C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EBE834-761B-4BD5-AFE0-DF9A2D41412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186A84F-E137-47A6-8229-DAB9AAC231B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>
              <a:effectLst/>
              <a:latin typeface="+mn-lt"/>
              <a:ea typeface="+mn-lt"/>
              <a:cs typeface="+mn-lt"/>
            </a:rPr>
            <a:t>Results</a:t>
          </a:r>
          <a:endParaRPr lang="en-US" cap="all">
            <a:latin typeface="Corbel"/>
          </a:endParaRPr>
        </a:p>
      </dgm:t>
    </dgm:pt>
    <dgm:pt modelId="{547C94E7-2FFB-42FC-841D-7D35770D4DC9}" type="parTrans" cxnId="{0A72D491-3181-4087-9BCF-B49D296A55DC}">
      <dgm:prSet/>
      <dgm:spPr/>
      <dgm:t>
        <a:bodyPr/>
        <a:lstStyle/>
        <a:p>
          <a:endParaRPr lang="en-US"/>
        </a:p>
      </dgm:t>
    </dgm:pt>
    <dgm:pt modelId="{4DFC1745-7327-45F6-9DBD-9DA2DD6670FB}" type="sibTrans" cxnId="{0A72D491-3181-4087-9BCF-B49D296A55DC}">
      <dgm:prSet/>
      <dgm:spPr/>
      <dgm:t>
        <a:bodyPr/>
        <a:lstStyle/>
        <a:p>
          <a:endParaRPr lang="en-US"/>
        </a:p>
      </dgm:t>
    </dgm:pt>
    <dgm:pt modelId="{022582CB-454E-4D4E-AC11-40722F0A398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all">
              <a:latin typeface="Corbel"/>
            </a:rPr>
            <a:t>Discussion</a:t>
          </a:r>
        </a:p>
      </dgm:t>
    </dgm:pt>
    <dgm:pt modelId="{C5669BFE-C380-44D8-8EDA-C20986C47B1A}" type="parTrans" cxnId="{C105B846-9562-4ED5-98F0-F44B2641C3E2}">
      <dgm:prSet/>
      <dgm:spPr/>
      <dgm:t>
        <a:bodyPr/>
        <a:lstStyle/>
        <a:p>
          <a:endParaRPr lang="LID4096"/>
        </a:p>
      </dgm:t>
    </dgm:pt>
    <dgm:pt modelId="{144AA121-D903-461E-BB58-09EED3DCDE7F}" type="sibTrans" cxnId="{C105B846-9562-4ED5-98F0-F44B2641C3E2}">
      <dgm:prSet/>
      <dgm:spPr/>
      <dgm:t>
        <a:bodyPr/>
        <a:lstStyle/>
        <a:p>
          <a:endParaRPr lang="en-US"/>
        </a:p>
      </dgm:t>
    </dgm:pt>
    <dgm:pt modelId="{945524FA-796A-47C1-BA0D-2A893B24CD5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all">
              <a:solidFill>
                <a:srgbClr val="000000"/>
              </a:solidFill>
              <a:latin typeface="Corbel"/>
              <a:ea typeface="+mn-lt"/>
              <a:cs typeface="+mn-lt"/>
            </a:rPr>
            <a:t>Conclusion</a:t>
          </a:r>
          <a:endParaRPr lang="en-US" cap="all">
            <a:solidFill>
              <a:srgbClr val="000000"/>
            </a:solidFill>
            <a:latin typeface="+mn-lt"/>
            <a:ea typeface="+mn-lt"/>
            <a:cs typeface="+mn-lt"/>
          </a:endParaRPr>
        </a:p>
      </dgm:t>
    </dgm:pt>
    <dgm:pt modelId="{426177A7-F8AA-48A5-8D21-E1D4F83375AD}" type="parTrans" cxnId="{1F02D670-F9B2-4E2A-B1A0-BB9ECAF59C65}">
      <dgm:prSet/>
      <dgm:spPr/>
    </dgm:pt>
    <dgm:pt modelId="{E3DFC806-598D-4325-B9B6-8C6CA9B1F308}" type="sibTrans" cxnId="{1F02D670-F9B2-4E2A-B1A0-BB9ECAF59C65}">
      <dgm:prSet/>
      <dgm:spPr/>
    </dgm:pt>
    <dgm:pt modelId="{A5A2E343-D776-42F7-95CB-096011B9C95F}" type="pres">
      <dgm:prSet presAssocID="{5EEBE834-761B-4BD5-AFE0-DF9A2D414127}" presName="root" presStyleCnt="0">
        <dgm:presLayoutVars>
          <dgm:dir/>
          <dgm:resizeHandles val="exact"/>
        </dgm:presLayoutVars>
      </dgm:prSet>
      <dgm:spPr/>
    </dgm:pt>
    <dgm:pt modelId="{24D72833-ABB3-4BBE-9556-DB0EA5605A08}" type="pres">
      <dgm:prSet presAssocID="{D186A84F-E137-47A6-8229-DAB9AAC231BE}" presName="compNode" presStyleCnt="0"/>
      <dgm:spPr/>
    </dgm:pt>
    <dgm:pt modelId="{802A8C35-CD9C-4307-A6DA-C0DE0765275B}" type="pres">
      <dgm:prSet presAssocID="{D186A84F-E137-47A6-8229-DAB9AAC231B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9C62211-D38C-4FBD-BECF-B9BF7E7379D3}" type="pres">
      <dgm:prSet presAssocID="{D186A84F-E137-47A6-8229-DAB9AAC231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47564E23-3029-4382-8DBE-AD8403CB1A02}" type="pres">
      <dgm:prSet presAssocID="{D186A84F-E137-47A6-8229-DAB9AAC231BE}" presName="spaceRect" presStyleCnt="0"/>
      <dgm:spPr/>
    </dgm:pt>
    <dgm:pt modelId="{3160157B-7B94-4048-9C92-86DCCABD7AC3}" type="pres">
      <dgm:prSet presAssocID="{D186A84F-E137-47A6-8229-DAB9AAC231BE}" presName="textRect" presStyleLbl="revTx" presStyleIdx="0" presStyleCnt="3">
        <dgm:presLayoutVars>
          <dgm:chMax val="1"/>
          <dgm:chPref val="1"/>
        </dgm:presLayoutVars>
      </dgm:prSet>
      <dgm:spPr/>
    </dgm:pt>
    <dgm:pt modelId="{264FB582-B979-4C76-B2E2-A92E2E4D69A1}" type="pres">
      <dgm:prSet presAssocID="{4DFC1745-7327-45F6-9DBD-9DA2DD6670FB}" presName="sibTrans" presStyleCnt="0"/>
      <dgm:spPr/>
    </dgm:pt>
    <dgm:pt modelId="{FC8D58CB-6EBD-4358-B181-B912D5229CAC}" type="pres">
      <dgm:prSet presAssocID="{945524FA-796A-47C1-BA0D-2A893B24CD58}" presName="compNode" presStyleCnt="0"/>
      <dgm:spPr/>
    </dgm:pt>
    <dgm:pt modelId="{369BE7E8-4A7D-4EBB-A986-5B2DB6C32559}" type="pres">
      <dgm:prSet presAssocID="{945524FA-796A-47C1-BA0D-2A893B24CD58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045C6F9-E4A2-4974-B112-2BC5B31778DC}" type="pres">
      <dgm:prSet presAssocID="{945524FA-796A-47C1-BA0D-2A893B24CD58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2A1DB545-C040-4C0C-98F5-A911A48E13EA}" type="pres">
      <dgm:prSet presAssocID="{945524FA-796A-47C1-BA0D-2A893B24CD58}" presName="spaceRect" presStyleCnt="0"/>
      <dgm:spPr/>
    </dgm:pt>
    <dgm:pt modelId="{F7D1F4BB-A904-41ED-8444-EB102AAD1FA6}" type="pres">
      <dgm:prSet presAssocID="{945524FA-796A-47C1-BA0D-2A893B24CD58}" presName="textRect" presStyleLbl="revTx" presStyleIdx="1" presStyleCnt="3">
        <dgm:presLayoutVars>
          <dgm:chMax val="1"/>
          <dgm:chPref val="1"/>
        </dgm:presLayoutVars>
      </dgm:prSet>
      <dgm:spPr/>
    </dgm:pt>
    <dgm:pt modelId="{955D0F07-8A2F-482F-BF64-DC62B459498F}" type="pres">
      <dgm:prSet presAssocID="{E3DFC806-598D-4325-B9B6-8C6CA9B1F308}" presName="sibTrans" presStyleCnt="0"/>
      <dgm:spPr/>
    </dgm:pt>
    <dgm:pt modelId="{BB23AAEF-0D1F-45DF-8B46-143E282A7D37}" type="pres">
      <dgm:prSet presAssocID="{022582CB-454E-4D4E-AC11-40722F0A398F}" presName="compNode" presStyleCnt="0"/>
      <dgm:spPr/>
    </dgm:pt>
    <dgm:pt modelId="{BF23B96F-043E-4CAC-AB3F-D65F9DF3B53C}" type="pres">
      <dgm:prSet presAssocID="{022582CB-454E-4D4E-AC11-40722F0A398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352A99C-ACF8-427A-A4B4-C7FE136CDF85}" type="pres">
      <dgm:prSet presAssocID="{022582CB-454E-4D4E-AC11-40722F0A398F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9352B5C-B2A2-4BA3-A7EE-2C48993DA717}" type="pres">
      <dgm:prSet presAssocID="{022582CB-454E-4D4E-AC11-40722F0A398F}" presName="spaceRect" presStyleCnt="0"/>
      <dgm:spPr/>
    </dgm:pt>
    <dgm:pt modelId="{CF37C952-6B10-4E5C-B10D-6E8098F9B49D}" type="pres">
      <dgm:prSet presAssocID="{022582CB-454E-4D4E-AC11-40722F0A398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22F7B39-304E-49F5-8F08-2FFD9F6B449F}" type="presOf" srcId="{945524FA-796A-47C1-BA0D-2A893B24CD58}" destId="{F7D1F4BB-A904-41ED-8444-EB102AAD1FA6}" srcOrd="0" destOrd="0" presId="urn:microsoft.com/office/officeart/2018/5/layout/IconLeafLabelList"/>
    <dgm:cxn modelId="{C105B846-9562-4ED5-98F0-F44B2641C3E2}" srcId="{5EEBE834-761B-4BD5-AFE0-DF9A2D414127}" destId="{022582CB-454E-4D4E-AC11-40722F0A398F}" srcOrd="2" destOrd="0" parTransId="{C5669BFE-C380-44D8-8EDA-C20986C47B1A}" sibTransId="{144AA121-D903-461E-BB58-09EED3DCDE7F}"/>
    <dgm:cxn modelId="{1F02D670-F9B2-4E2A-B1A0-BB9ECAF59C65}" srcId="{5EEBE834-761B-4BD5-AFE0-DF9A2D414127}" destId="{945524FA-796A-47C1-BA0D-2A893B24CD58}" srcOrd="1" destOrd="0" parTransId="{426177A7-F8AA-48A5-8D21-E1D4F83375AD}" sibTransId="{E3DFC806-598D-4325-B9B6-8C6CA9B1F308}"/>
    <dgm:cxn modelId="{0A72D491-3181-4087-9BCF-B49D296A55DC}" srcId="{5EEBE834-761B-4BD5-AFE0-DF9A2D414127}" destId="{D186A84F-E137-47A6-8229-DAB9AAC231BE}" srcOrd="0" destOrd="0" parTransId="{547C94E7-2FFB-42FC-841D-7D35770D4DC9}" sibTransId="{4DFC1745-7327-45F6-9DBD-9DA2DD6670FB}"/>
    <dgm:cxn modelId="{CC435AAA-9679-4F1A-939C-DC985ACD9EAA}" type="presOf" srcId="{D186A84F-E137-47A6-8229-DAB9AAC231BE}" destId="{3160157B-7B94-4048-9C92-86DCCABD7AC3}" srcOrd="0" destOrd="0" presId="urn:microsoft.com/office/officeart/2018/5/layout/IconLeafLabelList"/>
    <dgm:cxn modelId="{45DBFCAE-D095-4CFE-A5D7-D796A57C939F}" type="presOf" srcId="{022582CB-454E-4D4E-AC11-40722F0A398F}" destId="{CF37C952-6B10-4E5C-B10D-6E8098F9B49D}" srcOrd="0" destOrd="0" presId="urn:microsoft.com/office/officeart/2018/5/layout/IconLeafLabelList"/>
    <dgm:cxn modelId="{A7E191F3-AC6D-42C4-BA6F-EE0A1D6BBDB3}" type="presOf" srcId="{5EEBE834-761B-4BD5-AFE0-DF9A2D414127}" destId="{A5A2E343-D776-42F7-95CB-096011B9C95F}" srcOrd="0" destOrd="0" presId="urn:microsoft.com/office/officeart/2018/5/layout/IconLeafLabelList"/>
    <dgm:cxn modelId="{54BB8686-3B24-47DF-91EF-961960456C4E}" type="presParOf" srcId="{A5A2E343-D776-42F7-95CB-096011B9C95F}" destId="{24D72833-ABB3-4BBE-9556-DB0EA5605A08}" srcOrd="0" destOrd="0" presId="urn:microsoft.com/office/officeart/2018/5/layout/IconLeafLabelList"/>
    <dgm:cxn modelId="{620D6F1C-9214-4B3E-B147-70DFB7BACA75}" type="presParOf" srcId="{24D72833-ABB3-4BBE-9556-DB0EA5605A08}" destId="{802A8C35-CD9C-4307-A6DA-C0DE0765275B}" srcOrd="0" destOrd="0" presId="urn:microsoft.com/office/officeart/2018/5/layout/IconLeafLabelList"/>
    <dgm:cxn modelId="{2024957D-42EE-4C50-ADA6-866CEF77FB62}" type="presParOf" srcId="{24D72833-ABB3-4BBE-9556-DB0EA5605A08}" destId="{49C62211-D38C-4FBD-BECF-B9BF7E7379D3}" srcOrd="1" destOrd="0" presId="urn:microsoft.com/office/officeart/2018/5/layout/IconLeafLabelList"/>
    <dgm:cxn modelId="{02CE4539-FAED-4784-B8FB-B5A8D6F95FAD}" type="presParOf" srcId="{24D72833-ABB3-4BBE-9556-DB0EA5605A08}" destId="{47564E23-3029-4382-8DBE-AD8403CB1A02}" srcOrd="2" destOrd="0" presId="urn:microsoft.com/office/officeart/2018/5/layout/IconLeafLabelList"/>
    <dgm:cxn modelId="{7F6EFE3A-FB24-4D0D-B18A-7B9ED20C4AEE}" type="presParOf" srcId="{24D72833-ABB3-4BBE-9556-DB0EA5605A08}" destId="{3160157B-7B94-4048-9C92-86DCCABD7AC3}" srcOrd="3" destOrd="0" presId="urn:microsoft.com/office/officeart/2018/5/layout/IconLeafLabelList"/>
    <dgm:cxn modelId="{5119CE62-795B-4E32-ABFD-9C08A3C014F3}" type="presParOf" srcId="{A5A2E343-D776-42F7-95CB-096011B9C95F}" destId="{264FB582-B979-4C76-B2E2-A92E2E4D69A1}" srcOrd="1" destOrd="0" presId="urn:microsoft.com/office/officeart/2018/5/layout/IconLeafLabelList"/>
    <dgm:cxn modelId="{B53E3EF5-5DD1-4D4A-815A-6094553664ED}" type="presParOf" srcId="{A5A2E343-D776-42F7-95CB-096011B9C95F}" destId="{FC8D58CB-6EBD-4358-B181-B912D5229CAC}" srcOrd="2" destOrd="0" presId="urn:microsoft.com/office/officeart/2018/5/layout/IconLeafLabelList"/>
    <dgm:cxn modelId="{E121C912-3409-4787-85AB-7F01D9024625}" type="presParOf" srcId="{FC8D58CB-6EBD-4358-B181-B912D5229CAC}" destId="{369BE7E8-4A7D-4EBB-A986-5B2DB6C32559}" srcOrd="0" destOrd="0" presId="urn:microsoft.com/office/officeart/2018/5/layout/IconLeafLabelList"/>
    <dgm:cxn modelId="{FE001D4D-2911-41A0-BF35-419DD003ED2C}" type="presParOf" srcId="{FC8D58CB-6EBD-4358-B181-B912D5229CAC}" destId="{3045C6F9-E4A2-4974-B112-2BC5B31778DC}" srcOrd="1" destOrd="0" presId="urn:microsoft.com/office/officeart/2018/5/layout/IconLeafLabelList"/>
    <dgm:cxn modelId="{485127FB-62F9-4070-B538-2D9CFFEF9573}" type="presParOf" srcId="{FC8D58CB-6EBD-4358-B181-B912D5229CAC}" destId="{2A1DB545-C040-4C0C-98F5-A911A48E13EA}" srcOrd="2" destOrd="0" presId="urn:microsoft.com/office/officeart/2018/5/layout/IconLeafLabelList"/>
    <dgm:cxn modelId="{F7E5E56D-EFAE-499B-B2F3-D2270DA95400}" type="presParOf" srcId="{FC8D58CB-6EBD-4358-B181-B912D5229CAC}" destId="{F7D1F4BB-A904-41ED-8444-EB102AAD1FA6}" srcOrd="3" destOrd="0" presId="urn:microsoft.com/office/officeart/2018/5/layout/IconLeafLabelList"/>
    <dgm:cxn modelId="{35527A1F-4037-4594-8633-A8EF8DD942CD}" type="presParOf" srcId="{A5A2E343-D776-42F7-95CB-096011B9C95F}" destId="{955D0F07-8A2F-482F-BF64-DC62B459498F}" srcOrd="3" destOrd="0" presId="urn:microsoft.com/office/officeart/2018/5/layout/IconLeafLabelList"/>
    <dgm:cxn modelId="{13FF9836-E55C-4B25-841A-144829936147}" type="presParOf" srcId="{A5A2E343-D776-42F7-95CB-096011B9C95F}" destId="{BB23AAEF-0D1F-45DF-8B46-143E282A7D37}" srcOrd="4" destOrd="0" presId="urn:microsoft.com/office/officeart/2018/5/layout/IconLeafLabelList"/>
    <dgm:cxn modelId="{CB98DBE5-703D-478F-A8E2-2AF659ACED71}" type="presParOf" srcId="{BB23AAEF-0D1F-45DF-8B46-143E282A7D37}" destId="{BF23B96F-043E-4CAC-AB3F-D65F9DF3B53C}" srcOrd="0" destOrd="0" presId="urn:microsoft.com/office/officeart/2018/5/layout/IconLeafLabelList"/>
    <dgm:cxn modelId="{A521EF61-CAA1-40AC-B987-E3C21A82199E}" type="presParOf" srcId="{BB23AAEF-0D1F-45DF-8B46-143E282A7D37}" destId="{1352A99C-ACF8-427A-A4B4-C7FE136CDF85}" srcOrd="1" destOrd="0" presId="urn:microsoft.com/office/officeart/2018/5/layout/IconLeafLabelList"/>
    <dgm:cxn modelId="{5705FC74-C3B3-4C06-BB1F-8AD715E726FF}" type="presParOf" srcId="{BB23AAEF-0D1F-45DF-8B46-143E282A7D37}" destId="{C9352B5C-B2A2-4BA3-A7EE-2C48993DA717}" srcOrd="2" destOrd="0" presId="urn:microsoft.com/office/officeart/2018/5/layout/IconLeafLabelList"/>
    <dgm:cxn modelId="{04D00762-5B5D-4E44-8095-FDEED2C9298C}" type="presParOf" srcId="{BB23AAEF-0D1F-45DF-8B46-143E282A7D37}" destId="{CF37C952-6B10-4E5C-B10D-6E8098F9B49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35A98E-05C9-483E-8482-1F6CC701FC76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FDE95F0-3DAC-4D3D-BFC4-6A98D5957271}">
      <dgm:prSet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Finishing touches for the Research paper</a:t>
          </a:r>
        </a:p>
      </dgm:t>
    </dgm:pt>
    <dgm:pt modelId="{B36616A9-71CA-4064-BC85-702D5A61B6D9}" type="parTrans" cxnId="{F669D0C2-91BD-46AC-B47E-B0F1010DB2B8}">
      <dgm:prSet/>
      <dgm:spPr/>
      <dgm:t>
        <a:bodyPr/>
        <a:lstStyle/>
        <a:p>
          <a:endParaRPr lang="LID4096"/>
        </a:p>
      </dgm:t>
    </dgm:pt>
    <dgm:pt modelId="{372694B9-B29F-48DB-B05D-644DE024E6FB}" type="sibTrans" cxnId="{F669D0C2-91BD-46AC-B47E-B0F1010DB2B8}">
      <dgm:prSet phldrT="01" phldr="0"/>
      <dgm:spPr/>
      <dgm:t>
        <a:bodyPr/>
        <a:lstStyle/>
        <a:p>
          <a:r>
            <a:rPr lang="LID4096"/>
            <a:t>01</a:t>
          </a:r>
        </a:p>
      </dgm:t>
    </dgm:pt>
    <dgm:pt modelId="{1634FE81-8D0B-4CF3-B51E-B2C216869E51}">
      <dgm:prSet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Visualizing the results</a:t>
          </a:r>
        </a:p>
      </dgm:t>
    </dgm:pt>
    <dgm:pt modelId="{7BE53BD9-3A7F-46CD-9652-78FB7A3D6179}" type="parTrans" cxnId="{5ABF7E15-FBD5-44D6-ABCF-BA433458C41F}">
      <dgm:prSet/>
      <dgm:spPr/>
    </dgm:pt>
    <dgm:pt modelId="{443367C2-12F9-4317-A5A1-32714FA45A35}" type="sibTrans" cxnId="{5ABF7E15-FBD5-44D6-ABCF-BA433458C41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C2D4A34-7689-4CA2-9670-105115923EEA}">
      <dgm:prSet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Research Topic Analysis</a:t>
          </a:r>
        </a:p>
      </dgm:t>
    </dgm:pt>
    <dgm:pt modelId="{CE651B1B-14F8-445F-864B-8549C036B692}" type="parTrans" cxnId="{C281BA2C-77D7-4EFC-974A-EF1FA177B14E}">
      <dgm:prSet/>
      <dgm:spPr/>
    </dgm:pt>
    <dgm:pt modelId="{156FCE81-0968-46F0-A0EF-68CFC9065FF7}" type="sibTrans" cxnId="{C281BA2C-77D7-4EFC-974A-EF1FA177B14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7AF7838-78D9-4D7A-99D6-8296C65627D7}">
      <dgm:prSet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Less or More Noise</a:t>
          </a:r>
        </a:p>
      </dgm:t>
    </dgm:pt>
    <dgm:pt modelId="{BC38A092-670D-440C-843C-99421CD933D2}" type="parTrans" cxnId="{0CB05A9A-F19C-4829-9D24-A7C9CBFE5701}">
      <dgm:prSet/>
      <dgm:spPr/>
    </dgm:pt>
    <dgm:pt modelId="{68010044-9875-4934-9FAD-37C9EB308580}" type="sibTrans" cxnId="{0CB05A9A-F19C-4829-9D24-A7C9CBFE5701}">
      <dgm:prSet phldrT="04" phldr="0"/>
      <dgm:spPr/>
    </dgm:pt>
    <dgm:pt modelId="{6DD4546D-2994-469D-B470-BE5023C6B521}" type="pres">
      <dgm:prSet presAssocID="{0435A98E-05C9-483E-8482-1F6CC701FC76}" presName="Name0" presStyleCnt="0">
        <dgm:presLayoutVars>
          <dgm:animLvl val="lvl"/>
          <dgm:resizeHandles val="exact"/>
        </dgm:presLayoutVars>
      </dgm:prSet>
      <dgm:spPr/>
    </dgm:pt>
    <dgm:pt modelId="{7DE0E08F-D02E-434E-BEE7-315174F97DD8}" type="pres">
      <dgm:prSet presAssocID="{CFDE95F0-3DAC-4D3D-BFC4-6A98D5957271}" presName="compositeNode" presStyleCnt="0">
        <dgm:presLayoutVars>
          <dgm:bulletEnabled val="1"/>
        </dgm:presLayoutVars>
      </dgm:prSet>
      <dgm:spPr/>
    </dgm:pt>
    <dgm:pt modelId="{457BEE12-F45F-4E8A-9DE4-5F5DCF682120}" type="pres">
      <dgm:prSet presAssocID="{CFDE95F0-3DAC-4D3D-BFC4-6A98D5957271}" presName="bgRect" presStyleLbl="alignNode1" presStyleIdx="0" presStyleCnt="3"/>
      <dgm:spPr/>
    </dgm:pt>
    <dgm:pt modelId="{C13F14CE-8702-42E4-B291-50193F2D4916}" type="pres">
      <dgm:prSet presAssocID="{372694B9-B29F-48DB-B05D-644DE024E6F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4011888-8860-41EC-857B-3C0BD180DE2A}" type="pres">
      <dgm:prSet presAssocID="{CFDE95F0-3DAC-4D3D-BFC4-6A98D5957271}" presName="nodeRect" presStyleLbl="alignNode1" presStyleIdx="0" presStyleCnt="3">
        <dgm:presLayoutVars>
          <dgm:bulletEnabled val="1"/>
        </dgm:presLayoutVars>
      </dgm:prSet>
      <dgm:spPr/>
    </dgm:pt>
    <dgm:pt modelId="{09725DB0-AF57-4844-B64C-61907750F65F}" type="pres">
      <dgm:prSet presAssocID="{372694B9-B29F-48DB-B05D-644DE024E6FB}" presName="sibTrans" presStyleCnt="0"/>
      <dgm:spPr/>
    </dgm:pt>
    <dgm:pt modelId="{B290D139-B217-4B67-8051-ED5D36805C82}" type="pres">
      <dgm:prSet presAssocID="{1634FE81-8D0B-4CF3-B51E-B2C216869E51}" presName="compositeNode" presStyleCnt="0">
        <dgm:presLayoutVars>
          <dgm:bulletEnabled val="1"/>
        </dgm:presLayoutVars>
      </dgm:prSet>
      <dgm:spPr/>
    </dgm:pt>
    <dgm:pt modelId="{F9B4AD87-2CFD-4B9B-B388-23D1B8839A8C}" type="pres">
      <dgm:prSet presAssocID="{1634FE81-8D0B-4CF3-B51E-B2C216869E51}" presName="bgRect" presStyleLbl="alignNode1" presStyleIdx="1" presStyleCnt="3"/>
      <dgm:spPr/>
    </dgm:pt>
    <dgm:pt modelId="{DA73F153-68A7-4EDF-8FF2-F2327B239540}" type="pres">
      <dgm:prSet presAssocID="{443367C2-12F9-4317-A5A1-32714FA45A35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1A1AE88-C2C9-4F91-A499-CA961BD3E29F}" type="pres">
      <dgm:prSet presAssocID="{1634FE81-8D0B-4CF3-B51E-B2C216869E51}" presName="nodeRect" presStyleLbl="alignNode1" presStyleIdx="1" presStyleCnt="3">
        <dgm:presLayoutVars>
          <dgm:bulletEnabled val="1"/>
        </dgm:presLayoutVars>
      </dgm:prSet>
      <dgm:spPr/>
    </dgm:pt>
    <dgm:pt modelId="{9F835703-A811-48E4-A5CE-3A9E269F4CAC}" type="pres">
      <dgm:prSet presAssocID="{443367C2-12F9-4317-A5A1-32714FA45A35}" presName="sibTrans" presStyleCnt="0"/>
      <dgm:spPr/>
    </dgm:pt>
    <dgm:pt modelId="{4293B0B4-B553-41DF-8519-8919B4C8926D}" type="pres">
      <dgm:prSet presAssocID="{3C2D4A34-7689-4CA2-9670-105115923EEA}" presName="compositeNode" presStyleCnt="0">
        <dgm:presLayoutVars>
          <dgm:bulletEnabled val="1"/>
        </dgm:presLayoutVars>
      </dgm:prSet>
      <dgm:spPr/>
    </dgm:pt>
    <dgm:pt modelId="{2C959D0F-1870-4DDD-A583-429128A9CC04}" type="pres">
      <dgm:prSet presAssocID="{3C2D4A34-7689-4CA2-9670-105115923EEA}" presName="bgRect" presStyleLbl="alignNode1" presStyleIdx="2" presStyleCnt="3"/>
      <dgm:spPr/>
    </dgm:pt>
    <dgm:pt modelId="{C94A7BE4-D996-45F0-802F-BF32A5740E94}" type="pres">
      <dgm:prSet presAssocID="{156FCE81-0968-46F0-A0EF-68CFC9065FF7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FFA2574-6F55-44BD-9E6C-A115DFF7002D}" type="pres">
      <dgm:prSet presAssocID="{3C2D4A34-7689-4CA2-9670-105115923EEA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0D95312-39F7-4DF2-B205-CDF5E0F52278}" type="presOf" srcId="{1634FE81-8D0B-4CF3-B51E-B2C216869E51}" destId="{91A1AE88-C2C9-4F91-A499-CA961BD3E29F}" srcOrd="1" destOrd="0" presId="urn:microsoft.com/office/officeart/2016/7/layout/LinearBlockProcessNumbered"/>
    <dgm:cxn modelId="{D1699D13-11B2-4985-8DAD-BFED372E8388}" type="presOf" srcId="{443367C2-12F9-4317-A5A1-32714FA45A35}" destId="{DA73F153-68A7-4EDF-8FF2-F2327B239540}" srcOrd="0" destOrd="0" presId="urn:microsoft.com/office/officeart/2016/7/layout/LinearBlockProcessNumbered"/>
    <dgm:cxn modelId="{5ABF7E15-FBD5-44D6-ABCF-BA433458C41F}" srcId="{0435A98E-05C9-483E-8482-1F6CC701FC76}" destId="{1634FE81-8D0B-4CF3-B51E-B2C216869E51}" srcOrd="1" destOrd="0" parTransId="{7BE53BD9-3A7F-46CD-9652-78FB7A3D6179}" sibTransId="{443367C2-12F9-4317-A5A1-32714FA45A35}"/>
    <dgm:cxn modelId="{2A685C22-3317-47C5-BD60-ED7E84597260}" type="presOf" srcId="{3C2D4A34-7689-4CA2-9670-105115923EEA}" destId="{2C959D0F-1870-4DDD-A583-429128A9CC04}" srcOrd="0" destOrd="0" presId="urn:microsoft.com/office/officeart/2016/7/layout/LinearBlockProcessNumbered"/>
    <dgm:cxn modelId="{C281BA2C-77D7-4EFC-974A-EF1FA177B14E}" srcId="{0435A98E-05C9-483E-8482-1F6CC701FC76}" destId="{3C2D4A34-7689-4CA2-9670-105115923EEA}" srcOrd="2" destOrd="0" parTransId="{CE651B1B-14F8-445F-864B-8549C036B692}" sibTransId="{156FCE81-0968-46F0-A0EF-68CFC9065FF7}"/>
    <dgm:cxn modelId="{62C23C67-76D0-42C4-B335-84EC75CC5B54}" type="presOf" srcId="{CFDE95F0-3DAC-4D3D-BFC4-6A98D5957271}" destId="{457BEE12-F45F-4E8A-9DE4-5F5DCF682120}" srcOrd="0" destOrd="0" presId="urn:microsoft.com/office/officeart/2016/7/layout/LinearBlockProcessNumbered"/>
    <dgm:cxn modelId="{9A03EF67-FA69-4FF3-B431-CA53D46B6BC3}" type="presOf" srcId="{156FCE81-0968-46F0-A0EF-68CFC9065FF7}" destId="{C94A7BE4-D996-45F0-802F-BF32A5740E94}" srcOrd="0" destOrd="0" presId="urn:microsoft.com/office/officeart/2016/7/layout/LinearBlockProcessNumbered"/>
    <dgm:cxn modelId="{24D97157-8F47-4169-99DA-1E63DB391809}" type="presOf" srcId="{372694B9-B29F-48DB-B05D-644DE024E6FB}" destId="{C13F14CE-8702-42E4-B291-50193F2D4916}" srcOrd="0" destOrd="0" presId="urn:microsoft.com/office/officeart/2016/7/layout/LinearBlockProcessNumbered"/>
    <dgm:cxn modelId="{513C987A-50D4-4C02-BD5E-6F3407ECCB1B}" type="presOf" srcId="{07AF7838-78D9-4D7A-99D6-8296C65627D7}" destId="{7FFA2574-6F55-44BD-9E6C-A115DFF7002D}" srcOrd="0" destOrd="1" presId="urn:microsoft.com/office/officeart/2016/7/layout/LinearBlockProcessNumbered"/>
    <dgm:cxn modelId="{5B9DBC7B-942E-4D36-B0A3-0B601620D8CA}" type="presOf" srcId="{1634FE81-8D0B-4CF3-B51E-B2C216869E51}" destId="{F9B4AD87-2CFD-4B9B-B388-23D1B8839A8C}" srcOrd="0" destOrd="0" presId="urn:microsoft.com/office/officeart/2016/7/layout/LinearBlockProcessNumbered"/>
    <dgm:cxn modelId="{0CB05A9A-F19C-4829-9D24-A7C9CBFE5701}" srcId="{3C2D4A34-7689-4CA2-9670-105115923EEA}" destId="{07AF7838-78D9-4D7A-99D6-8296C65627D7}" srcOrd="0" destOrd="0" parTransId="{BC38A092-670D-440C-843C-99421CD933D2}" sibTransId="{68010044-9875-4934-9FAD-37C9EB308580}"/>
    <dgm:cxn modelId="{0858ECA5-7B5A-457E-8A09-E05AF56F9398}" type="presOf" srcId="{0435A98E-05C9-483E-8482-1F6CC701FC76}" destId="{6DD4546D-2994-469D-B470-BE5023C6B521}" srcOrd="0" destOrd="0" presId="urn:microsoft.com/office/officeart/2016/7/layout/LinearBlockProcessNumbered"/>
    <dgm:cxn modelId="{F669D0C2-91BD-46AC-B47E-B0F1010DB2B8}" srcId="{0435A98E-05C9-483E-8482-1F6CC701FC76}" destId="{CFDE95F0-3DAC-4D3D-BFC4-6A98D5957271}" srcOrd="0" destOrd="0" parTransId="{B36616A9-71CA-4064-BC85-702D5A61B6D9}" sibTransId="{372694B9-B29F-48DB-B05D-644DE024E6FB}"/>
    <dgm:cxn modelId="{229866CD-4928-4F47-B039-F2694D957504}" type="presOf" srcId="{3C2D4A34-7689-4CA2-9670-105115923EEA}" destId="{7FFA2574-6F55-44BD-9E6C-A115DFF7002D}" srcOrd="1" destOrd="0" presId="urn:microsoft.com/office/officeart/2016/7/layout/LinearBlockProcessNumbered"/>
    <dgm:cxn modelId="{C53F86CF-93AE-414E-8D67-6213FD9BB516}" type="presOf" srcId="{CFDE95F0-3DAC-4D3D-BFC4-6A98D5957271}" destId="{34011888-8860-41EC-857B-3C0BD180DE2A}" srcOrd="1" destOrd="0" presId="urn:microsoft.com/office/officeart/2016/7/layout/LinearBlockProcessNumbered"/>
    <dgm:cxn modelId="{08DBADE9-EBB9-4F33-ABF2-A73B8DC26ED0}" type="presParOf" srcId="{6DD4546D-2994-469D-B470-BE5023C6B521}" destId="{7DE0E08F-D02E-434E-BEE7-315174F97DD8}" srcOrd="0" destOrd="0" presId="urn:microsoft.com/office/officeart/2016/7/layout/LinearBlockProcessNumbered"/>
    <dgm:cxn modelId="{993B7A40-DC3D-4CFC-8630-4B2DC250A432}" type="presParOf" srcId="{7DE0E08F-D02E-434E-BEE7-315174F97DD8}" destId="{457BEE12-F45F-4E8A-9DE4-5F5DCF682120}" srcOrd="0" destOrd="0" presId="urn:microsoft.com/office/officeart/2016/7/layout/LinearBlockProcessNumbered"/>
    <dgm:cxn modelId="{0FFF1726-A0C1-4EC7-A328-4982C1EEBF6F}" type="presParOf" srcId="{7DE0E08F-D02E-434E-BEE7-315174F97DD8}" destId="{C13F14CE-8702-42E4-B291-50193F2D4916}" srcOrd="1" destOrd="0" presId="urn:microsoft.com/office/officeart/2016/7/layout/LinearBlockProcessNumbered"/>
    <dgm:cxn modelId="{92753B99-E94F-4BEE-A7DB-8A85BA701DD0}" type="presParOf" srcId="{7DE0E08F-D02E-434E-BEE7-315174F97DD8}" destId="{34011888-8860-41EC-857B-3C0BD180DE2A}" srcOrd="2" destOrd="0" presId="urn:microsoft.com/office/officeart/2016/7/layout/LinearBlockProcessNumbered"/>
    <dgm:cxn modelId="{418B25C9-CFEA-44F9-9B29-9B163DCE8467}" type="presParOf" srcId="{6DD4546D-2994-469D-B470-BE5023C6B521}" destId="{09725DB0-AF57-4844-B64C-61907750F65F}" srcOrd="1" destOrd="0" presId="urn:microsoft.com/office/officeart/2016/7/layout/LinearBlockProcessNumbered"/>
    <dgm:cxn modelId="{76D83FC9-56E8-470A-A493-17EFCD142F8E}" type="presParOf" srcId="{6DD4546D-2994-469D-B470-BE5023C6B521}" destId="{B290D139-B217-4B67-8051-ED5D36805C82}" srcOrd="2" destOrd="0" presId="urn:microsoft.com/office/officeart/2016/7/layout/LinearBlockProcessNumbered"/>
    <dgm:cxn modelId="{486E9500-48D5-4932-ADB2-CBB044C49245}" type="presParOf" srcId="{B290D139-B217-4B67-8051-ED5D36805C82}" destId="{F9B4AD87-2CFD-4B9B-B388-23D1B8839A8C}" srcOrd="0" destOrd="0" presId="urn:microsoft.com/office/officeart/2016/7/layout/LinearBlockProcessNumbered"/>
    <dgm:cxn modelId="{A8CBA102-6299-49CC-B6F4-0FBC2F150B52}" type="presParOf" srcId="{B290D139-B217-4B67-8051-ED5D36805C82}" destId="{DA73F153-68A7-4EDF-8FF2-F2327B239540}" srcOrd="1" destOrd="0" presId="urn:microsoft.com/office/officeart/2016/7/layout/LinearBlockProcessNumbered"/>
    <dgm:cxn modelId="{1ED1EE0B-62EA-48F8-8DAD-ABADA074773A}" type="presParOf" srcId="{B290D139-B217-4B67-8051-ED5D36805C82}" destId="{91A1AE88-C2C9-4F91-A499-CA961BD3E29F}" srcOrd="2" destOrd="0" presId="urn:microsoft.com/office/officeart/2016/7/layout/LinearBlockProcessNumbered"/>
    <dgm:cxn modelId="{82089D2D-3CC5-4FF1-8A87-5AB2947F4D8B}" type="presParOf" srcId="{6DD4546D-2994-469D-B470-BE5023C6B521}" destId="{9F835703-A811-48E4-A5CE-3A9E269F4CAC}" srcOrd="3" destOrd="0" presId="urn:microsoft.com/office/officeart/2016/7/layout/LinearBlockProcessNumbered"/>
    <dgm:cxn modelId="{7D0ACB3F-900B-4FEE-9AFE-03FE081DA823}" type="presParOf" srcId="{6DD4546D-2994-469D-B470-BE5023C6B521}" destId="{4293B0B4-B553-41DF-8519-8919B4C8926D}" srcOrd="4" destOrd="0" presId="urn:microsoft.com/office/officeart/2016/7/layout/LinearBlockProcessNumbered"/>
    <dgm:cxn modelId="{8C5D03A7-4B90-4197-98D7-949FCD2527B7}" type="presParOf" srcId="{4293B0B4-B553-41DF-8519-8919B4C8926D}" destId="{2C959D0F-1870-4DDD-A583-429128A9CC04}" srcOrd="0" destOrd="0" presId="urn:microsoft.com/office/officeart/2016/7/layout/LinearBlockProcessNumbered"/>
    <dgm:cxn modelId="{B18DFA92-7AED-46C5-BF24-49B7F2C0AC17}" type="presParOf" srcId="{4293B0B4-B553-41DF-8519-8919B4C8926D}" destId="{C94A7BE4-D996-45F0-802F-BF32A5740E94}" srcOrd="1" destOrd="0" presId="urn:microsoft.com/office/officeart/2016/7/layout/LinearBlockProcessNumbered"/>
    <dgm:cxn modelId="{8DA2016A-B9F4-40FD-86E1-C258614EB5D3}" type="presParOf" srcId="{4293B0B4-B553-41DF-8519-8919B4C8926D}" destId="{7FFA2574-6F55-44BD-9E6C-A115DFF7002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6EDB1-F4C2-490B-9134-0F2DB4891D59}">
      <dsp:nvSpPr>
        <dsp:cNvPr id="0" name=""/>
        <dsp:cNvSpPr/>
      </dsp:nvSpPr>
      <dsp:spPr>
        <a:xfrm>
          <a:off x="0" y="726031"/>
          <a:ext cx="6451943" cy="13403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28901-0999-4ACC-8C77-F46899793521}">
      <dsp:nvSpPr>
        <dsp:cNvPr id="0" name=""/>
        <dsp:cNvSpPr/>
      </dsp:nvSpPr>
      <dsp:spPr>
        <a:xfrm>
          <a:off x="405460" y="1027614"/>
          <a:ext cx="737201" cy="7372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53975" cap="flat" cmpd="dbl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D081C12-4EC2-4EAC-B593-A9D773B5803A}">
      <dsp:nvSpPr>
        <dsp:cNvPr id="0" name=""/>
        <dsp:cNvSpPr/>
      </dsp:nvSpPr>
      <dsp:spPr>
        <a:xfrm>
          <a:off x="1548122" y="726031"/>
          <a:ext cx="4903820" cy="134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855" tIns="141855" rIns="141855" bIns="1418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orbel"/>
            </a:rPr>
            <a:t>Findings</a:t>
          </a:r>
        </a:p>
      </dsp:txBody>
      <dsp:txXfrm>
        <a:off x="1548122" y="726031"/>
        <a:ext cx="4903820" cy="1340366"/>
      </dsp:txXfrm>
    </dsp:sp>
    <dsp:sp modelId="{0383959E-917D-4613-8312-79C0343C3C5B}">
      <dsp:nvSpPr>
        <dsp:cNvPr id="0" name=""/>
        <dsp:cNvSpPr/>
      </dsp:nvSpPr>
      <dsp:spPr>
        <a:xfrm>
          <a:off x="0" y="2401489"/>
          <a:ext cx="6451943" cy="1340366"/>
        </a:xfrm>
        <a:prstGeom prst="roundRect">
          <a:avLst>
            <a:gd name="adj" fmla="val 10000"/>
          </a:avLst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B6F40-0978-40CA-A779-152D85D3C22C}">
      <dsp:nvSpPr>
        <dsp:cNvPr id="0" name=""/>
        <dsp:cNvSpPr/>
      </dsp:nvSpPr>
      <dsp:spPr>
        <a:xfrm>
          <a:off x="405460" y="2703071"/>
          <a:ext cx="737201" cy="7372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53975" cap="flat" cmpd="dbl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18D32F-2A79-41BC-BC01-76D55C8C5C5E}">
      <dsp:nvSpPr>
        <dsp:cNvPr id="0" name=""/>
        <dsp:cNvSpPr/>
      </dsp:nvSpPr>
      <dsp:spPr>
        <a:xfrm>
          <a:off x="1548122" y="2401489"/>
          <a:ext cx="4903820" cy="134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855" tIns="141855" rIns="141855" bIns="1418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Upcoming Week</a:t>
          </a:r>
        </a:p>
      </dsp:txBody>
      <dsp:txXfrm>
        <a:off x="1548122" y="2401489"/>
        <a:ext cx="4903820" cy="1340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08AB2-9474-4A27-A9C3-A023E519B3F7}">
      <dsp:nvSpPr>
        <dsp:cNvPr id="0" name=""/>
        <dsp:cNvSpPr/>
      </dsp:nvSpPr>
      <dsp:spPr>
        <a:xfrm>
          <a:off x="3085" y="0"/>
          <a:ext cx="4743506" cy="37974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0" rIns="4685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/>
            <a:t>Report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/>
            <a:t>Finishing Up </a:t>
          </a:r>
        </a:p>
      </dsp:txBody>
      <dsp:txXfrm>
        <a:off x="3085" y="1518988"/>
        <a:ext cx="4743506" cy="2278482"/>
      </dsp:txXfrm>
    </dsp:sp>
    <dsp:sp modelId="{409AAA08-CF9E-4D99-84CA-835DFC237F2C}">
      <dsp:nvSpPr>
        <dsp:cNvPr id="0" name=""/>
        <dsp:cNvSpPr/>
      </dsp:nvSpPr>
      <dsp:spPr>
        <a:xfrm>
          <a:off x="3085" y="0"/>
          <a:ext cx="4743506" cy="151898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165100" rIns="46855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ID4096" sz="6600" kern="1200"/>
            <a:t>01</a:t>
          </a:r>
        </a:p>
      </dsp:txBody>
      <dsp:txXfrm>
        <a:off x="3085" y="0"/>
        <a:ext cx="4743506" cy="1518988"/>
      </dsp:txXfrm>
    </dsp:sp>
    <dsp:sp modelId="{71E97333-3083-4AF9-B67D-15480836C4F1}">
      <dsp:nvSpPr>
        <dsp:cNvPr id="0" name=""/>
        <dsp:cNvSpPr/>
      </dsp:nvSpPr>
      <dsp:spPr>
        <a:xfrm>
          <a:off x="5126071" y="0"/>
          <a:ext cx="4743506" cy="3797470"/>
        </a:xfrm>
        <a:prstGeom prst="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accent5">
              <a:hueOff val="10875008"/>
              <a:satOff val="-63485"/>
              <a:lumOff val="-50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0" rIns="4685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Results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Final Results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/>
        </a:p>
      </dsp:txBody>
      <dsp:txXfrm>
        <a:off x="5126071" y="1518988"/>
        <a:ext cx="4743506" cy="2278482"/>
      </dsp:txXfrm>
    </dsp:sp>
    <dsp:sp modelId="{6EE58C12-3CB5-4480-B099-DF398092A480}">
      <dsp:nvSpPr>
        <dsp:cNvPr id="0" name=""/>
        <dsp:cNvSpPr/>
      </dsp:nvSpPr>
      <dsp:spPr>
        <a:xfrm>
          <a:off x="5126071" y="0"/>
          <a:ext cx="4743506" cy="151898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165100" rIns="46855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ID4096" sz="6600" kern="1200"/>
            <a:t>02</a:t>
          </a:r>
        </a:p>
      </dsp:txBody>
      <dsp:txXfrm>
        <a:off x="5126071" y="0"/>
        <a:ext cx="4743506" cy="15189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A8C35-CD9C-4307-A6DA-C0DE0765275B}">
      <dsp:nvSpPr>
        <dsp:cNvPr id="0" name=""/>
        <dsp:cNvSpPr/>
      </dsp:nvSpPr>
      <dsp:spPr>
        <a:xfrm>
          <a:off x="607331" y="368734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62211-D38C-4FBD-BECF-B9BF7E7379D3}">
      <dsp:nvSpPr>
        <dsp:cNvPr id="0" name=""/>
        <dsp:cNvSpPr/>
      </dsp:nvSpPr>
      <dsp:spPr>
        <a:xfrm>
          <a:off x="987581" y="748984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0157B-7B94-4048-9C92-86DCCABD7AC3}">
      <dsp:nvSpPr>
        <dsp:cNvPr id="0" name=""/>
        <dsp:cNvSpPr/>
      </dsp:nvSpPr>
      <dsp:spPr>
        <a:xfrm>
          <a:off x="36956" y="270873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b="0" kern="1200">
              <a:effectLst/>
              <a:latin typeface="+mn-lt"/>
              <a:ea typeface="+mn-lt"/>
              <a:cs typeface="+mn-lt"/>
            </a:rPr>
            <a:t>Results</a:t>
          </a:r>
          <a:endParaRPr lang="en-US" sz="3800" kern="1200" cap="all">
            <a:latin typeface="Corbel"/>
          </a:endParaRPr>
        </a:p>
      </dsp:txBody>
      <dsp:txXfrm>
        <a:off x="36956" y="2708735"/>
        <a:ext cx="2925000" cy="720000"/>
      </dsp:txXfrm>
    </dsp:sp>
    <dsp:sp modelId="{369BE7E8-4A7D-4EBB-A986-5B2DB6C32559}">
      <dsp:nvSpPr>
        <dsp:cNvPr id="0" name=""/>
        <dsp:cNvSpPr/>
      </dsp:nvSpPr>
      <dsp:spPr>
        <a:xfrm>
          <a:off x="4044206" y="368734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5C6F9-E4A2-4974-B112-2BC5B31778DC}">
      <dsp:nvSpPr>
        <dsp:cNvPr id="0" name=""/>
        <dsp:cNvSpPr/>
      </dsp:nvSpPr>
      <dsp:spPr>
        <a:xfrm>
          <a:off x="4424456" y="748984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1F4BB-A904-41ED-8444-EB102AAD1FA6}">
      <dsp:nvSpPr>
        <dsp:cNvPr id="0" name=""/>
        <dsp:cNvSpPr/>
      </dsp:nvSpPr>
      <dsp:spPr>
        <a:xfrm>
          <a:off x="3473831" y="270873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kern="1200" cap="all">
              <a:solidFill>
                <a:srgbClr val="000000"/>
              </a:solidFill>
              <a:latin typeface="Corbel"/>
              <a:ea typeface="+mn-lt"/>
              <a:cs typeface="+mn-lt"/>
            </a:rPr>
            <a:t>Conclusion</a:t>
          </a:r>
          <a:endParaRPr lang="en-US" sz="3800" kern="1200" cap="all">
            <a:solidFill>
              <a:srgbClr val="000000"/>
            </a:solidFill>
            <a:latin typeface="+mn-lt"/>
            <a:ea typeface="+mn-lt"/>
            <a:cs typeface="+mn-lt"/>
          </a:endParaRPr>
        </a:p>
      </dsp:txBody>
      <dsp:txXfrm>
        <a:off x="3473831" y="2708735"/>
        <a:ext cx="2925000" cy="720000"/>
      </dsp:txXfrm>
    </dsp:sp>
    <dsp:sp modelId="{BF23B96F-043E-4CAC-AB3F-D65F9DF3B53C}">
      <dsp:nvSpPr>
        <dsp:cNvPr id="0" name=""/>
        <dsp:cNvSpPr/>
      </dsp:nvSpPr>
      <dsp:spPr>
        <a:xfrm>
          <a:off x="7481081" y="368734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2A99C-ACF8-427A-A4B4-C7FE136CDF85}">
      <dsp:nvSpPr>
        <dsp:cNvPr id="0" name=""/>
        <dsp:cNvSpPr/>
      </dsp:nvSpPr>
      <dsp:spPr>
        <a:xfrm>
          <a:off x="7861331" y="748984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7C952-6B10-4E5C-B10D-6E8098F9B49D}">
      <dsp:nvSpPr>
        <dsp:cNvPr id="0" name=""/>
        <dsp:cNvSpPr/>
      </dsp:nvSpPr>
      <dsp:spPr>
        <a:xfrm>
          <a:off x="6910706" y="270873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kern="1200" cap="all">
              <a:latin typeface="Corbel"/>
            </a:rPr>
            <a:t>Discussion</a:t>
          </a:r>
        </a:p>
      </dsp:txBody>
      <dsp:txXfrm>
        <a:off x="6910706" y="2708735"/>
        <a:ext cx="2925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BEE12-F45F-4E8A-9DE4-5F5DCF682120}">
      <dsp:nvSpPr>
        <dsp:cNvPr id="0" name=""/>
        <dsp:cNvSpPr/>
      </dsp:nvSpPr>
      <dsp:spPr>
        <a:xfrm>
          <a:off x="771" y="24471"/>
          <a:ext cx="3123772" cy="37485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1"/>
              </a:solidFill>
              <a:latin typeface="Corbel"/>
            </a:rPr>
            <a:t>Finishing touches for the Research paper</a:t>
          </a:r>
        </a:p>
      </dsp:txBody>
      <dsp:txXfrm>
        <a:off x="771" y="1523882"/>
        <a:ext cx="3123772" cy="2249116"/>
      </dsp:txXfrm>
    </dsp:sp>
    <dsp:sp modelId="{C13F14CE-8702-42E4-B291-50193F2D4916}">
      <dsp:nvSpPr>
        <dsp:cNvPr id="0" name=""/>
        <dsp:cNvSpPr/>
      </dsp:nvSpPr>
      <dsp:spPr>
        <a:xfrm>
          <a:off x="771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ID4096" sz="6600" kern="1200"/>
            <a:t>01</a:t>
          </a:r>
        </a:p>
      </dsp:txBody>
      <dsp:txXfrm>
        <a:off x="771" y="24471"/>
        <a:ext cx="3123772" cy="1499410"/>
      </dsp:txXfrm>
    </dsp:sp>
    <dsp:sp modelId="{F9B4AD87-2CFD-4B9B-B388-23D1B8839A8C}">
      <dsp:nvSpPr>
        <dsp:cNvPr id="0" name=""/>
        <dsp:cNvSpPr/>
      </dsp:nvSpPr>
      <dsp:spPr>
        <a:xfrm>
          <a:off x="3374445" y="24471"/>
          <a:ext cx="3123772" cy="3748526"/>
        </a:xfrm>
        <a:prstGeom prst="rect">
          <a:avLst/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 w="19050" cap="flat" cmpd="sng" algn="ctr">
          <a:solidFill>
            <a:schemeClr val="accent5">
              <a:hueOff val="5437504"/>
              <a:satOff val="-31742"/>
              <a:lumOff val="-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1"/>
              </a:solidFill>
              <a:latin typeface="Corbel"/>
            </a:rPr>
            <a:t>Visualizing the results</a:t>
          </a:r>
        </a:p>
      </dsp:txBody>
      <dsp:txXfrm>
        <a:off x="3374445" y="1523882"/>
        <a:ext cx="3123772" cy="2249116"/>
      </dsp:txXfrm>
    </dsp:sp>
    <dsp:sp modelId="{DA73F153-68A7-4EDF-8FF2-F2327B239540}">
      <dsp:nvSpPr>
        <dsp:cNvPr id="0" name=""/>
        <dsp:cNvSpPr/>
      </dsp:nvSpPr>
      <dsp:spPr>
        <a:xfrm>
          <a:off x="3374445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374445" y="24471"/>
        <a:ext cx="3123772" cy="1499410"/>
      </dsp:txXfrm>
    </dsp:sp>
    <dsp:sp modelId="{2C959D0F-1870-4DDD-A583-429128A9CC04}">
      <dsp:nvSpPr>
        <dsp:cNvPr id="0" name=""/>
        <dsp:cNvSpPr/>
      </dsp:nvSpPr>
      <dsp:spPr>
        <a:xfrm>
          <a:off x="6748119" y="24471"/>
          <a:ext cx="3123772" cy="3748526"/>
        </a:xfrm>
        <a:prstGeom prst="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accent5">
              <a:hueOff val="10875008"/>
              <a:satOff val="-63485"/>
              <a:lumOff val="-50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1"/>
              </a:solidFill>
              <a:latin typeface="Corbel"/>
            </a:rPr>
            <a:t>Research Topic Analysis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bg1"/>
              </a:solidFill>
              <a:latin typeface="Corbel"/>
            </a:rPr>
            <a:t>Less or More Noise</a:t>
          </a:r>
        </a:p>
      </dsp:txBody>
      <dsp:txXfrm>
        <a:off x="6748119" y="1523882"/>
        <a:ext cx="3123772" cy="2249116"/>
      </dsp:txXfrm>
    </dsp:sp>
    <dsp:sp modelId="{C94A7BE4-D996-45F0-802F-BF32A5740E94}">
      <dsp:nvSpPr>
        <dsp:cNvPr id="0" name=""/>
        <dsp:cNvSpPr/>
      </dsp:nvSpPr>
      <dsp:spPr>
        <a:xfrm>
          <a:off x="6748119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748119" y="24471"/>
        <a:ext cx="3123772" cy="1499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CFC504AE-611A-4ADF-8ED5-E9979A2C88C1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428AE311-560E-4C25-AF97-D7A3B598916C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41FCA962-74DC-41F0-9A11-5AC83FA4C08D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CFC504AE-611A-4ADF-8ED5-E9979A2C88C1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428AE311-560E-4C25-AF97-D7A3B598916C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41FCA962-74DC-41F0-9A11-5AC83FA4C08D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51DCC-228A-4B67-A5C3-333BD6ADA23B}" type="datetimeFigureOut">
              <a:rPr lang="nl"/>
              <a:t>21-12-2018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7A71A-0372-4B0D-9D10-7C967941DCCA}" type="slidenum">
              <a:rPr lang="n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3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4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78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7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31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5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4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6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11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994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2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76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089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118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709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839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40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01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04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156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22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5093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4"/>
            <a:ext cx="12192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3408"/>
            <a:ext cx="11000316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29" y="6516090"/>
            <a:ext cx="1037943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10633829" y="6325019"/>
            <a:ext cx="95419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16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1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0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49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13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8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8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0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28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>
            <a:extLst>
              <a:ext uri="{FF2B5EF4-FFF2-40B4-BE49-F238E27FC236}">
                <a16:creationId xmlns:a16="http://schemas.microsoft.com/office/drawing/2014/main" id="{E7818327-9D44-4214-BEC7-F7463A8B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75684D-DCAF-4EBE-B5A7-108C63432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extLst/>
          </a:blip>
          <a:srcRect r="11111"/>
          <a:stretch/>
        </p:blipFill>
        <p:spPr>
          <a:xfrm>
            <a:off x="0" y="-33513"/>
            <a:ext cx="12191980" cy="6858000"/>
          </a:xfrm>
          <a:prstGeom prst="rect">
            <a:avLst/>
          </a:prstGeom>
        </p:spPr>
      </p:pic>
      <p:cxnSp>
        <p:nvCxnSpPr>
          <p:cNvPr id="31" name="Straight Connector 10">
            <a:extLst>
              <a:ext uri="{FF2B5EF4-FFF2-40B4-BE49-F238E27FC236}">
                <a16:creationId xmlns:a16="http://schemas.microsoft.com/office/drawing/2014/main" id="{F896B7D9-8894-4E5C-8DCF-35BECF8D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CBS Chatbot</a:t>
            </a:r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A1BB1-E772-47D2-B15F-AE30B9E05A91}"/>
              </a:ext>
            </a:extLst>
          </p:cNvPr>
          <p:cNvSpPr txBox="1"/>
          <p:nvPr/>
        </p:nvSpPr>
        <p:spPr>
          <a:xfrm>
            <a:off x="4101791" y="3915937"/>
            <a:ext cx="404417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Jan, </a:t>
            </a:r>
            <a:r>
              <a:rPr lang="en-US" err="1">
                <a:solidFill>
                  <a:schemeClr val="bg1"/>
                </a:solidFill>
              </a:rPr>
              <a:t>Askin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nl-NL">
                <a:solidFill>
                  <a:schemeClr val="bg1"/>
                </a:solidFill>
              </a:rPr>
              <a:t>Şeyma</a:t>
            </a:r>
            <a:r>
              <a:rPr lang="en-US">
                <a:solidFill>
                  <a:schemeClr val="bg1"/>
                </a:solidFill>
              </a:rPr>
              <a:t>, Timo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1A015-F9A7-4828-A342-262C0C48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en-US" sz="3200"/>
              <a:t>Results</a:t>
            </a:r>
          </a:p>
        </p:txBody>
      </p:sp>
      <p:pic>
        <p:nvPicPr>
          <p:cNvPr id="2050" name="Picture 2" descr="https://westeurope1-mediap.svc.ms/transform/thumbnail?provider=spo&amp;inputFormat=png&amp;cs=fFNQTw&amp;docid=https%3A%2F%2Fdehaagsehogeschool.sharepoint.com%3A443%2F_api%2Fv2.0%2Fdrives%2Fb!DL-8ZD3Jwk2Az1GdXvE-SonWfAgU0VlFiYCl593uTpQFIqlvLHaoTYIVZAvVvvAd%2Fitems%2F01VJGUBX7HCGORYGQBJVCKE64UWG35FMZ3%3Fversion%3DPublished&amp;access_token=eyJ0eXAiOiJKV1QiLCJhbGciOiJub25lIn0.eyJhdWQiOiIwMDAwMDAwMy0wMDAwLTBmZjEtY2UwMC0wMDAwMDAwMDAwMDAvZGVoYWFnc2Vob2dlc2Nob29sLnNoYXJlcG9pbnQuY29tQGEyNTg2YjliLWY4NjctNGIzYy05MzYzLTViNDM1YzVkYmM0NSIsImlzcyI6IjAwMDAwMDAzLTAwMDAtMGZmMS1jZTAwLTAwMDAwMDAwMDAwMCIsIm5iZiI6IjE1NDUzODQ4MjgiLCJleHAiOiIxNTQ1NDA2NDI4IiwiZW5kcG9pbnR1cmwiOiJYZUZBSkdwM0xaMmIwV3VKME1QVEpEL2t3a3BKVklIQnJOQ21oOG9zSFRVPSIsImVuZHBvaW50dXJsTGVuZ3RoIjoiMTI1IiwiaXNsb29wYmFjayI6IlRydWUiLCJjaWQiOiJPV1l5TkdGbE9XVXRNekEwWWkwd01EQXdMVE00WmpVdFlqVmlNR0k1TjJRelpEUmoiLCJ2ZXIiOiJoYXNoZWRwcm9vZnRva2VuIiwic2l0ZWlkIjoiTmpSaVkySm1NR010WXprelpDMDBaR015TFRnd1kyWXROVEU1WkRWbFpqRXpaVFJoIiwibmFtZWlkIjoiMCMuZnxtZW1iZXJzaGlwfDE0MTIxNDA5QHN0dWRlbnQuaGhzLm5sIiwibmlpIjoibWljcm9zb2Z0LnNoYXJlcG9pbnQiLCJpc3VzZXIiOiJ0cnVlIiwiY2FjaGVrZXkiOiIwaC5mfG1lbWJlcnNoaXB8MTAwMzAwMDA4OWZjNzMzNEBsaXZlLmNvbSIsInR0IjoiMCIsInVzZVBlcnNpc3RlbnRDb29raWUiOiIyIn0.R3pxclB4TXBtb3Z5MVpQNERBWFlJZ090TVA4SVRaTHpHWEx1dEFXL1RLMD0&amp;encodeFailures=1&amp;width=681&amp;height=568&amp;srcWidth=992&amp;srcHeight=826">
            <a:extLst>
              <a:ext uri="{FF2B5EF4-FFF2-40B4-BE49-F238E27FC236}">
                <a16:creationId xmlns:a16="http://schemas.microsoft.com/office/drawing/2014/main" id="{6DAF9F33-9855-4FD4-8112-D970D07F2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4" y="911538"/>
            <a:ext cx="6045576" cy="50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FC0E5-8672-4009-8ED7-40968D85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Multinominal Naïve Bayes count vectors 1500 confusion matrix w/o norm</a:t>
            </a:r>
          </a:p>
        </p:txBody>
      </p:sp>
    </p:spTree>
    <p:extLst>
      <p:ext uri="{BB962C8B-B14F-4D97-AF65-F5344CB8AC3E}">
        <p14:creationId xmlns:p14="http://schemas.microsoft.com/office/powerpoint/2010/main" val="395775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1A015-F9A7-4828-A342-262C0C48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en-US" sz="3200"/>
              <a:t>Results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68BB59B-7DE2-4230-A2D4-5452A726B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866197"/>
            <a:ext cx="6045576" cy="51236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FC0E5-8672-4009-8ED7-40968D85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Multinominal Naïve Bayes count vectors 1500 confusion matrix w/ norm</a:t>
            </a:r>
          </a:p>
        </p:txBody>
      </p:sp>
    </p:spTree>
    <p:extLst>
      <p:ext uri="{BB962C8B-B14F-4D97-AF65-F5344CB8AC3E}">
        <p14:creationId xmlns:p14="http://schemas.microsoft.com/office/powerpoint/2010/main" val="291682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A594-9AD1-4A6E-8EB3-0AB29143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/>
              <a:t>Upcoming Week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BC779B-2273-4C71-93F0-30B52EED8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979880"/>
              </p:ext>
            </p:extLst>
          </p:nvPr>
        </p:nvGraphicFramePr>
        <p:xfrm>
          <a:off x="1157378" y="2284153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0FCC2DF6-6841-4C19-A127-BF0FCD88B4E5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87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BF0E-645A-4C4A-B56E-44A8B400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Questions or feedback?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A88AEA29-F710-4EC6-A5D4-A262EFC36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7633" y="838090"/>
            <a:ext cx="2796733" cy="27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42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BF0E-645A-4C4A-B56E-44A8B400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endParaRPr lang="en-US" sz="6600" b="1" cap="all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A88AEA29-F710-4EC6-A5D4-A262EFC36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7633" y="838090"/>
            <a:ext cx="2796733" cy="27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4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D535-F353-424F-ACA5-CE4469DB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pPr algn="ctr"/>
            <a:r>
              <a:rPr lang="en-US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40105-A24E-4464-800C-1E24727C3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The goal of our research is to categorize the top 10 most asked topics/questions that are asked by e-mail to CBS</a:t>
            </a:r>
          </a:p>
        </p:txBody>
      </p:sp>
    </p:spTree>
    <p:extLst>
      <p:ext uri="{BB962C8B-B14F-4D97-AF65-F5344CB8AC3E}">
        <p14:creationId xmlns:p14="http://schemas.microsoft.com/office/powerpoint/2010/main" val="56587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A1AD-6F5E-48FE-ABED-0B684FA7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12" y="625928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>
                <a:cs typeface="Calibri Light"/>
              </a:rPr>
              <a:t>Table of contents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A20A15-D023-4CE7-A0BD-0C0F68E33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331856"/>
              </p:ext>
            </p:extLst>
          </p:nvPr>
        </p:nvGraphicFramePr>
        <p:xfrm>
          <a:off x="4588145" y="1171103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235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A594-9AD1-4A6E-8EB3-0AB29143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/>
              <a:t>Findings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BC779B-2273-4C71-93F0-30B52EED8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619227"/>
              </p:ext>
            </p:extLst>
          </p:nvPr>
        </p:nvGraphicFramePr>
        <p:xfrm>
          <a:off x="1042358" y="2226643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0FCC2DF6-6841-4C19-A127-BF0FCD88B4E5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226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C91F-81B4-45D2-B32F-388B0D45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/>
              <a:t>Report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E2CC2E8-5DD5-49B0-A438-C6F82FEE16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192271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352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0F9D0-E6E1-49BC-9E7D-CC559D6E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en-US" sz="3200"/>
              <a:t>Results </a:t>
            </a:r>
          </a:p>
        </p:txBody>
      </p:sp>
      <p:pic>
        <p:nvPicPr>
          <p:cNvPr id="1026" name="Picture 2" descr="https://westeurope1-mediap.svc.ms/transform/thumbnail?provider=spo&amp;inputFormat=png&amp;cs=fFNQTw&amp;docid=https%3A%2F%2Fdehaagsehogeschool.sharepoint.com%3A443%2F_api%2Fv2.0%2Fdrives%2Fb!DL-8ZD3Jwk2Az1GdXvE-SonWfAgU0VlFiYCl593uTpQFIqlvLHaoTYIVZAvVvvAd%2Fitems%2F01VJGUBX7N5QNSPKPP4FEK22UQCUKO427J%3Fversion%3DPublished&amp;access_token=eyJ0eXAiOiJKV1QiLCJhbGciOiJub25lIn0.eyJhdWQiOiIwMDAwMDAwMy0wMDAwLTBmZjEtY2UwMC0wMDAwMDAwMDAwMDAvZGVoYWFnc2Vob2dlc2Nob29sLnNoYXJlcG9pbnQuY29tQGEyNTg2YjliLWY4NjctNGIzYy05MzYzLTViNDM1YzVkYmM0NSIsImlzcyI6IjAwMDAwMDAzLTAwMDAtMGZmMS1jZTAwLTAwMDAwMDAwMDAwMCIsIm5iZiI6IjE1NDUzODQ4MjgiLCJleHAiOiIxNTQ1NDA2NDI4IiwiZW5kcG9pbnR1cmwiOiJYZUZBSkdwM0xaMmIwV3VKME1QVEpEL2t3a3BKVklIQnJOQ21oOG9zSFRVPSIsImVuZHBvaW50dXJsTGVuZ3RoIjoiMTI1IiwiaXNsb29wYmFjayI6IlRydWUiLCJjaWQiOiJPV1l5TkdGbE9XVXRNekEwWWkwd01EQXdMVE00WmpVdFlqVmlNR0k1TjJRelpEUmoiLCJ2ZXIiOiJoYXNoZWRwcm9vZnRva2VuIiwic2l0ZWlkIjoiTmpSaVkySm1NR010WXprelpDMDBaR015TFRnd1kyWXROVEU1WkRWbFpqRXpaVFJoIiwibmFtZWlkIjoiMCMuZnxtZW1iZXJzaGlwfDE0MTIxNDA5QHN0dWRlbnQuaGhzLm5sIiwibmlpIjoibWljcm9zb2Z0LnNoYXJlcG9pbnQiLCJpc3VzZXIiOiJ0cnVlIiwiY2FjaGVrZXkiOiIwaC5mfG1lbWJlcnNoaXB8MTAwMzAwMDA4OWZjNzMzNEBsaXZlLmNvbSIsInR0IjoiMCIsInVzZVBlcnNpc3RlbnRDb29raWUiOiIyIn0.R3pxclB4TXBtb3Z5MVpQNERBWFlJZ090TVA4SVRaTHpHWEx1dEFXL1RLMD0&amp;encodeFailures=1&amp;width=681&amp;height=586&amp;srcWidth=941&amp;srcHeight=809">
            <a:extLst>
              <a:ext uri="{FF2B5EF4-FFF2-40B4-BE49-F238E27FC236}">
                <a16:creationId xmlns:a16="http://schemas.microsoft.com/office/drawing/2014/main" id="{52A7546D-DDA3-4FEC-8BAD-42279E9E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90" y="857675"/>
            <a:ext cx="5977523" cy="514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F44C-0475-4593-B547-E271C393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8708" y="1698674"/>
            <a:ext cx="3912584" cy="413004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600"/>
          </a:p>
          <a:p>
            <a:r>
              <a:rPr lang="en-US" sz="1600"/>
              <a:t>Logistic Regression Count Vectors 1500 confusion matrix w/o norm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91716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1A015-F9A7-4828-A342-262C0C48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en-US" sz="3200"/>
              <a:t>Results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0736D4C-7960-4A20-8C17-992F5EE0A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873754"/>
            <a:ext cx="6045576" cy="51085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FC0E5-8672-4009-8ED7-40968D85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Logistic Regression Count Vectors 1500 confusion matrix w/ norm</a:t>
            </a:r>
          </a:p>
        </p:txBody>
      </p:sp>
    </p:spTree>
    <p:extLst>
      <p:ext uri="{BB962C8B-B14F-4D97-AF65-F5344CB8AC3E}">
        <p14:creationId xmlns:p14="http://schemas.microsoft.com/office/powerpoint/2010/main" val="358128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1A015-F9A7-4828-A342-262C0C48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en-US" sz="3200"/>
              <a:t>Results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A8B060C-52A0-492F-8EA4-B84334BFD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45" y="857675"/>
            <a:ext cx="5908814" cy="51406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FC0E5-8672-4009-8ED7-40968D85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Complement Naïve Bayes count vectors 1500 confusion matrix w/o norm</a:t>
            </a:r>
          </a:p>
        </p:txBody>
      </p:sp>
    </p:spTree>
    <p:extLst>
      <p:ext uri="{BB962C8B-B14F-4D97-AF65-F5344CB8AC3E}">
        <p14:creationId xmlns:p14="http://schemas.microsoft.com/office/powerpoint/2010/main" val="39144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1A015-F9A7-4828-A342-262C0C48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en-US" sz="3200"/>
              <a:t>Results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1407D9D3-117E-46D6-87F9-1D3F090E3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888867"/>
            <a:ext cx="6045576" cy="50782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FC0E5-8672-4009-8ED7-40968D85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Complement Naïve Bayes count vectors 1500 confusion matrix w norm</a:t>
            </a:r>
          </a:p>
        </p:txBody>
      </p:sp>
    </p:spTree>
    <p:extLst>
      <p:ext uri="{BB962C8B-B14F-4D97-AF65-F5344CB8AC3E}">
        <p14:creationId xmlns:p14="http://schemas.microsoft.com/office/powerpoint/2010/main" val="295411162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1_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AE03B508C05847806E8CA1F9ACD734" ma:contentTypeVersion="4" ma:contentTypeDescription="Een nieuw document maken." ma:contentTypeScope="" ma:versionID="aadc306ead433d0c50701e3df7696dc0">
  <xsd:schema xmlns:xsd="http://www.w3.org/2001/XMLSchema" xmlns:xs="http://www.w3.org/2001/XMLSchema" xmlns:p="http://schemas.microsoft.com/office/2006/metadata/properties" xmlns:ns2="6fa92205-762c-4da8-8215-640bd5bef01d" targetNamespace="http://schemas.microsoft.com/office/2006/metadata/properties" ma:root="true" ma:fieldsID="19428d207a49320ad06f115488e844e4" ns2:_="">
    <xsd:import namespace="6fa92205-762c-4da8-8215-640bd5bef0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92205-762c-4da8-8215-640bd5bef0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7C1E09-9A1C-4211-B569-76389DF797E3}">
  <ds:schemaRefs>
    <ds:schemaRef ds:uri="6fa92205-762c-4da8-8215-640bd5bef01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6672BDA-B23E-41C0-8F79-610EB6958311}">
  <ds:schemaRefs>
    <ds:schemaRef ds:uri="6fa92205-762c-4da8-8215-640bd5bef01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99DBC58-6E3E-4F5E-BC2D-A0B4A9DB96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Basis</vt:lpstr>
      <vt:lpstr>1_Basis</vt:lpstr>
      <vt:lpstr>CBS Chatbot</vt:lpstr>
      <vt:lpstr>Goal</vt:lpstr>
      <vt:lpstr>Table of contents</vt:lpstr>
      <vt:lpstr>Findings</vt:lpstr>
      <vt:lpstr>Report</vt:lpstr>
      <vt:lpstr>Results </vt:lpstr>
      <vt:lpstr>Results</vt:lpstr>
      <vt:lpstr>Results</vt:lpstr>
      <vt:lpstr>Results</vt:lpstr>
      <vt:lpstr>Results</vt:lpstr>
      <vt:lpstr>Results</vt:lpstr>
      <vt:lpstr>Upcoming Week</vt:lpstr>
      <vt:lpstr>Questions or feedback?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CBS Chatbot</dc:title>
  <dc:creator>Şeyma Irılmazbilek</dc:creator>
  <cp:revision>1</cp:revision>
  <dcterms:created xsi:type="dcterms:W3CDTF">2018-12-07T12:48:14Z</dcterms:created>
  <dcterms:modified xsi:type="dcterms:W3CDTF">2018-12-21T13:11:53Z</dcterms:modified>
</cp:coreProperties>
</file>