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C47E27-6A4E-4B55-9BB4-4D4C36D84244}">
  <a:tblStyle styleId="{3FC47E27-6A4E-4B55-9BB4-4D4C36D842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0e125d4dc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0e125d4dc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0e125d4dc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0e125d4dc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0e125d4dc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0e125d4dc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0e125d4dc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0e125d4dc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e63465c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e63465c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0e125d4dc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0e125d4dc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0e125d4dc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0e125d4dc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0e125d4dc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0e125d4dc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e63465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e63465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0e125d4dc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0e125d4dc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e125d4dc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e125d4dc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e125d4dc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e125d4dc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0e125d4dc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0e125d4dc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0e125d4dc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0e125d4dc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0e125d4dc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0e125d4dc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e125d4dc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e125d4dc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cxnSp>
        <p:nvCxnSpPr>
          <p:cNvPr id="56" name="Google Shape;56;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57" name="Google Shape;57;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58" name="Google Shape;58;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9" name="Google Shape;59;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94" name="Google Shape;94;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5" name="Google Shape;9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62" name="Google Shape;6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 name="Google Shape;65;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6" name="Google Shape;6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9" name="Google Shape;69;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 name="Google Shape;70;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1" name="Google Shape;7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4" name="Google Shape;7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8" name="Google Shape;7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9" name="Shape 79"/>
        <p:cNvGrpSpPr/>
        <p:nvPr/>
      </p:nvGrpSpPr>
      <p:grpSpPr>
        <a:xfrm>
          <a:off x="0" y="0"/>
          <a:ext cx="0" cy="0"/>
          <a:chOff x="0" y="0"/>
          <a:chExt cx="0" cy="0"/>
        </a:xfrm>
      </p:grpSpPr>
      <p:sp>
        <p:nvSpPr>
          <p:cNvPr id="80" name="Google Shape;80;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1" name="Google Shape;8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86" name="Google Shape;86;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7" name="Google Shape;8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8" name="Google Shape;8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1" name="Google Shape;9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636350" y="33325"/>
            <a:ext cx="7620000" cy="5076825"/>
            <a:chOff x="675600" y="33325"/>
            <a:chExt cx="7620000" cy="5076825"/>
          </a:xfrm>
        </p:grpSpPr>
        <p:pic>
          <p:nvPicPr>
            <p:cNvPr id="10" name="Google Shape;10;p1"/>
            <p:cNvPicPr preferRelativeResize="0"/>
            <p:nvPr/>
          </p:nvPicPr>
          <p:blipFill>
            <a:blip r:embed="rId1">
              <a:alphaModFix/>
            </a:blip>
            <a:stretch>
              <a:fillRect/>
            </a:stretch>
          </p:blipFill>
          <p:spPr>
            <a:xfrm>
              <a:off x="675600" y="33325"/>
              <a:ext cx="7620000" cy="5076825"/>
            </a:xfrm>
            <a:prstGeom prst="rect">
              <a:avLst/>
            </a:prstGeom>
            <a:noFill/>
            <a:ln>
              <a:noFill/>
            </a:ln>
          </p:spPr>
        </p:pic>
        <p:pic>
          <p:nvPicPr>
            <p:cNvPr id="11" name="Google Shape;11;p1"/>
            <p:cNvPicPr preferRelativeResize="0"/>
            <p:nvPr/>
          </p:nvPicPr>
          <p:blipFill>
            <a:blip r:embed="rId2">
              <a:alphaModFix/>
            </a:blip>
            <a:stretch>
              <a:fillRect/>
            </a:stretch>
          </p:blipFill>
          <p:spPr>
            <a:xfrm>
              <a:off x="2369275" y="1766250"/>
              <a:ext cx="112151" cy="112151"/>
            </a:xfrm>
            <a:prstGeom prst="rect">
              <a:avLst/>
            </a:prstGeom>
            <a:noFill/>
            <a:ln>
              <a:noFill/>
            </a:ln>
          </p:spPr>
        </p:pic>
        <p:pic>
          <p:nvPicPr>
            <p:cNvPr id="12" name="Google Shape;12;p1"/>
            <p:cNvPicPr preferRelativeResize="0"/>
            <p:nvPr/>
          </p:nvPicPr>
          <p:blipFill>
            <a:blip r:embed="rId2">
              <a:alphaModFix/>
            </a:blip>
            <a:stretch>
              <a:fillRect/>
            </a:stretch>
          </p:blipFill>
          <p:spPr>
            <a:xfrm>
              <a:off x="4332050" y="1557400"/>
              <a:ext cx="112151" cy="112151"/>
            </a:xfrm>
            <a:prstGeom prst="rect">
              <a:avLst/>
            </a:prstGeom>
            <a:noFill/>
            <a:ln>
              <a:noFill/>
            </a:ln>
          </p:spPr>
        </p:pic>
        <p:pic>
          <p:nvPicPr>
            <p:cNvPr id="13" name="Google Shape;13;p1"/>
            <p:cNvPicPr preferRelativeResize="0"/>
            <p:nvPr/>
          </p:nvPicPr>
          <p:blipFill>
            <a:blip r:embed="rId2">
              <a:alphaModFix/>
            </a:blip>
            <a:stretch>
              <a:fillRect/>
            </a:stretch>
          </p:blipFill>
          <p:spPr>
            <a:xfrm>
              <a:off x="2776175" y="2942975"/>
              <a:ext cx="112151" cy="112151"/>
            </a:xfrm>
            <a:prstGeom prst="rect">
              <a:avLst/>
            </a:prstGeom>
            <a:noFill/>
            <a:ln>
              <a:noFill/>
            </a:ln>
          </p:spPr>
        </p:pic>
        <p:pic>
          <p:nvPicPr>
            <p:cNvPr id="14" name="Google Shape;14;p1"/>
            <p:cNvPicPr preferRelativeResize="0"/>
            <p:nvPr/>
          </p:nvPicPr>
          <p:blipFill>
            <a:blip r:embed="rId2">
              <a:alphaModFix/>
            </a:blip>
            <a:stretch>
              <a:fillRect/>
            </a:stretch>
          </p:blipFill>
          <p:spPr>
            <a:xfrm>
              <a:off x="3305500" y="1956450"/>
              <a:ext cx="112151" cy="112151"/>
            </a:xfrm>
            <a:prstGeom prst="rect">
              <a:avLst/>
            </a:prstGeom>
            <a:noFill/>
            <a:ln>
              <a:noFill/>
            </a:ln>
          </p:spPr>
        </p:pic>
        <p:pic>
          <p:nvPicPr>
            <p:cNvPr id="15" name="Google Shape;15;p1"/>
            <p:cNvPicPr preferRelativeResize="0"/>
            <p:nvPr/>
          </p:nvPicPr>
          <p:blipFill>
            <a:blip r:embed="rId2">
              <a:alphaModFix/>
            </a:blip>
            <a:stretch>
              <a:fillRect/>
            </a:stretch>
          </p:blipFill>
          <p:spPr>
            <a:xfrm>
              <a:off x="7030875" y="3371475"/>
              <a:ext cx="112151" cy="112151"/>
            </a:xfrm>
            <a:prstGeom prst="rect">
              <a:avLst/>
            </a:prstGeom>
            <a:noFill/>
            <a:ln>
              <a:noFill/>
            </a:ln>
          </p:spPr>
        </p:pic>
        <p:pic>
          <p:nvPicPr>
            <p:cNvPr id="16" name="Google Shape;16;p1"/>
            <p:cNvPicPr preferRelativeResize="0"/>
            <p:nvPr/>
          </p:nvPicPr>
          <p:blipFill>
            <a:blip r:embed="rId2">
              <a:alphaModFix/>
            </a:blip>
            <a:stretch>
              <a:fillRect/>
            </a:stretch>
          </p:blipFill>
          <p:spPr>
            <a:xfrm rot="5400000">
              <a:off x="2730775" y="2155550"/>
              <a:ext cx="112151" cy="112151"/>
            </a:xfrm>
            <a:prstGeom prst="rect">
              <a:avLst/>
            </a:prstGeom>
            <a:noFill/>
            <a:ln>
              <a:noFill/>
            </a:ln>
          </p:spPr>
        </p:pic>
        <p:pic>
          <p:nvPicPr>
            <p:cNvPr id="17" name="Google Shape;17;p1"/>
            <p:cNvPicPr preferRelativeResize="0"/>
            <p:nvPr/>
          </p:nvPicPr>
          <p:blipFill>
            <a:blip r:embed="rId2">
              <a:alphaModFix/>
            </a:blip>
            <a:stretch>
              <a:fillRect/>
            </a:stretch>
          </p:blipFill>
          <p:spPr>
            <a:xfrm rot="10800000">
              <a:off x="5439100" y="2459600"/>
              <a:ext cx="112151" cy="112151"/>
            </a:xfrm>
            <a:prstGeom prst="rect">
              <a:avLst/>
            </a:prstGeom>
            <a:noFill/>
            <a:ln>
              <a:noFill/>
            </a:ln>
          </p:spPr>
        </p:pic>
        <p:pic>
          <p:nvPicPr>
            <p:cNvPr id="18" name="Google Shape;18;p1"/>
            <p:cNvPicPr preferRelativeResize="0"/>
            <p:nvPr/>
          </p:nvPicPr>
          <p:blipFill>
            <a:blip r:embed="rId2">
              <a:alphaModFix/>
            </a:blip>
            <a:stretch>
              <a:fillRect/>
            </a:stretch>
          </p:blipFill>
          <p:spPr>
            <a:xfrm flipH="1">
              <a:off x="3498900" y="2459600"/>
              <a:ext cx="112151" cy="112151"/>
            </a:xfrm>
            <a:prstGeom prst="rect">
              <a:avLst/>
            </a:prstGeom>
            <a:noFill/>
            <a:ln>
              <a:noFill/>
            </a:ln>
          </p:spPr>
        </p:pic>
        <p:pic>
          <p:nvPicPr>
            <p:cNvPr id="19" name="Google Shape;19;p1"/>
            <p:cNvPicPr preferRelativeResize="0"/>
            <p:nvPr/>
          </p:nvPicPr>
          <p:blipFill>
            <a:blip r:embed="rId2">
              <a:alphaModFix/>
            </a:blip>
            <a:stretch>
              <a:fillRect/>
            </a:stretch>
          </p:blipFill>
          <p:spPr>
            <a:xfrm flipH="1" rot="10800000">
              <a:off x="1978725" y="1669550"/>
              <a:ext cx="112151" cy="112151"/>
            </a:xfrm>
            <a:prstGeom prst="rect">
              <a:avLst/>
            </a:prstGeom>
            <a:noFill/>
            <a:ln>
              <a:noFill/>
            </a:ln>
          </p:spPr>
        </p:pic>
        <p:pic>
          <p:nvPicPr>
            <p:cNvPr id="20" name="Google Shape;20;p1"/>
            <p:cNvPicPr preferRelativeResize="0"/>
            <p:nvPr/>
          </p:nvPicPr>
          <p:blipFill>
            <a:blip r:embed="rId2">
              <a:alphaModFix/>
            </a:blip>
            <a:stretch>
              <a:fillRect/>
            </a:stretch>
          </p:blipFill>
          <p:spPr>
            <a:xfrm rot="5400000">
              <a:off x="3937225" y="1669550"/>
              <a:ext cx="112151" cy="112151"/>
            </a:xfrm>
            <a:prstGeom prst="rect">
              <a:avLst/>
            </a:prstGeom>
            <a:noFill/>
            <a:ln>
              <a:noFill/>
            </a:ln>
          </p:spPr>
        </p:pic>
        <p:pic>
          <p:nvPicPr>
            <p:cNvPr id="21" name="Google Shape;21;p1"/>
            <p:cNvPicPr preferRelativeResize="0"/>
            <p:nvPr/>
          </p:nvPicPr>
          <p:blipFill>
            <a:blip r:embed="rId2">
              <a:alphaModFix/>
            </a:blip>
            <a:stretch>
              <a:fillRect/>
            </a:stretch>
          </p:blipFill>
          <p:spPr>
            <a:xfrm>
              <a:off x="3305500" y="1766250"/>
              <a:ext cx="112151" cy="112151"/>
            </a:xfrm>
            <a:prstGeom prst="rect">
              <a:avLst/>
            </a:prstGeom>
            <a:noFill/>
            <a:ln>
              <a:noFill/>
            </a:ln>
          </p:spPr>
        </p:pic>
        <p:pic>
          <p:nvPicPr>
            <p:cNvPr id="22" name="Google Shape;22;p1"/>
            <p:cNvPicPr preferRelativeResize="0"/>
            <p:nvPr/>
          </p:nvPicPr>
          <p:blipFill>
            <a:blip r:embed="rId2">
              <a:alphaModFix/>
            </a:blip>
            <a:stretch>
              <a:fillRect/>
            </a:stretch>
          </p:blipFill>
          <p:spPr>
            <a:xfrm>
              <a:off x="3268275" y="3426925"/>
              <a:ext cx="112151" cy="112151"/>
            </a:xfrm>
            <a:prstGeom prst="rect">
              <a:avLst/>
            </a:prstGeom>
            <a:noFill/>
            <a:ln>
              <a:noFill/>
            </a:ln>
          </p:spPr>
        </p:pic>
        <p:pic>
          <p:nvPicPr>
            <p:cNvPr id="23" name="Google Shape;23;p1"/>
            <p:cNvPicPr preferRelativeResize="0"/>
            <p:nvPr/>
          </p:nvPicPr>
          <p:blipFill>
            <a:blip r:embed="rId2">
              <a:alphaModFix/>
            </a:blip>
            <a:stretch>
              <a:fillRect/>
            </a:stretch>
          </p:blipFill>
          <p:spPr>
            <a:xfrm flipH="1" rot="-5400000">
              <a:off x="4300175" y="1844300"/>
              <a:ext cx="112151" cy="112151"/>
            </a:xfrm>
            <a:prstGeom prst="rect">
              <a:avLst/>
            </a:prstGeom>
            <a:noFill/>
            <a:ln>
              <a:noFill/>
            </a:ln>
          </p:spPr>
        </p:pic>
        <p:pic>
          <p:nvPicPr>
            <p:cNvPr id="24" name="Google Shape;24;p1"/>
            <p:cNvPicPr preferRelativeResize="0"/>
            <p:nvPr/>
          </p:nvPicPr>
          <p:blipFill>
            <a:blip r:embed="rId2">
              <a:alphaModFix/>
            </a:blip>
            <a:stretch>
              <a:fillRect/>
            </a:stretch>
          </p:blipFill>
          <p:spPr>
            <a:xfrm>
              <a:off x="4469000" y="2347450"/>
              <a:ext cx="112151" cy="112151"/>
            </a:xfrm>
            <a:prstGeom prst="rect">
              <a:avLst/>
            </a:prstGeom>
            <a:noFill/>
            <a:ln>
              <a:noFill/>
            </a:ln>
          </p:spPr>
        </p:pic>
        <p:pic>
          <p:nvPicPr>
            <p:cNvPr id="25" name="Google Shape;25;p1"/>
            <p:cNvPicPr preferRelativeResize="0"/>
            <p:nvPr/>
          </p:nvPicPr>
          <p:blipFill>
            <a:blip r:embed="rId2">
              <a:alphaModFix/>
            </a:blip>
            <a:stretch>
              <a:fillRect/>
            </a:stretch>
          </p:blipFill>
          <p:spPr>
            <a:xfrm>
              <a:off x="2037150" y="2267700"/>
              <a:ext cx="112151" cy="112151"/>
            </a:xfrm>
            <a:prstGeom prst="rect">
              <a:avLst/>
            </a:prstGeom>
            <a:noFill/>
            <a:ln>
              <a:noFill/>
            </a:ln>
          </p:spPr>
        </p:pic>
        <p:pic>
          <p:nvPicPr>
            <p:cNvPr id="26" name="Google Shape;26;p1"/>
            <p:cNvPicPr preferRelativeResize="0"/>
            <p:nvPr/>
          </p:nvPicPr>
          <p:blipFill>
            <a:blip r:embed="rId2">
              <a:alphaModFix/>
            </a:blip>
            <a:stretch>
              <a:fillRect/>
            </a:stretch>
          </p:blipFill>
          <p:spPr>
            <a:xfrm>
              <a:off x="3862175" y="1225275"/>
              <a:ext cx="112151" cy="112151"/>
            </a:xfrm>
            <a:prstGeom prst="rect">
              <a:avLst/>
            </a:prstGeom>
            <a:noFill/>
            <a:ln>
              <a:noFill/>
            </a:ln>
          </p:spPr>
        </p:pic>
        <p:pic>
          <p:nvPicPr>
            <p:cNvPr id="27" name="Google Shape;27;p1"/>
            <p:cNvPicPr preferRelativeResize="0"/>
            <p:nvPr/>
          </p:nvPicPr>
          <p:blipFill>
            <a:blip r:embed="rId2">
              <a:alphaModFix/>
            </a:blip>
            <a:stretch>
              <a:fillRect/>
            </a:stretch>
          </p:blipFill>
          <p:spPr>
            <a:xfrm>
              <a:off x="6305575" y="2459600"/>
              <a:ext cx="112151" cy="112151"/>
            </a:xfrm>
            <a:prstGeom prst="rect">
              <a:avLst/>
            </a:prstGeom>
            <a:noFill/>
            <a:ln>
              <a:noFill/>
            </a:ln>
          </p:spPr>
        </p:pic>
        <p:pic>
          <p:nvPicPr>
            <p:cNvPr id="28" name="Google Shape;28;p1"/>
            <p:cNvPicPr preferRelativeResize="0"/>
            <p:nvPr/>
          </p:nvPicPr>
          <p:blipFill>
            <a:blip r:embed="rId2">
              <a:alphaModFix/>
            </a:blip>
            <a:stretch>
              <a:fillRect/>
            </a:stretch>
          </p:blipFill>
          <p:spPr>
            <a:xfrm flipH="1" rot="10800000">
              <a:off x="6035900" y="2068600"/>
              <a:ext cx="112151" cy="112151"/>
            </a:xfrm>
            <a:prstGeom prst="rect">
              <a:avLst/>
            </a:prstGeom>
            <a:noFill/>
            <a:ln>
              <a:noFill/>
            </a:ln>
          </p:spPr>
        </p:pic>
        <p:pic>
          <p:nvPicPr>
            <p:cNvPr id="29" name="Google Shape;29;p1"/>
            <p:cNvPicPr preferRelativeResize="0"/>
            <p:nvPr/>
          </p:nvPicPr>
          <p:blipFill>
            <a:blip r:embed="rId2">
              <a:alphaModFix/>
            </a:blip>
            <a:stretch>
              <a:fillRect/>
            </a:stretch>
          </p:blipFill>
          <p:spPr>
            <a:xfrm rot="-5400000">
              <a:off x="4636850" y="2734725"/>
              <a:ext cx="112151" cy="112151"/>
            </a:xfrm>
            <a:prstGeom prst="rect">
              <a:avLst/>
            </a:prstGeom>
            <a:noFill/>
            <a:ln>
              <a:noFill/>
            </a:ln>
          </p:spPr>
        </p:pic>
        <p:pic>
          <p:nvPicPr>
            <p:cNvPr id="30" name="Google Shape;30;p1"/>
            <p:cNvPicPr preferRelativeResize="0"/>
            <p:nvPr/>
          </p:nvPicPr>
          <p:blipFill>
            <a:blip r:embed="rId2">
              <a:alphaModFix/>
            </a:blip>
            <a:stretch>
              <a:fillRect/>
            </a:stretch>
          </p:blipFill>
          <p:spPr>
            <a:xfrm>
              <a:off x="7879825" y="3055125"/>
              <a:ext cx="112151" cy="112151"/>
            </a:xfrm>
            <a:prstGeom prst="rect">
              <a:avLst/>
            </a:prstGeom>
            <a:noFill/>
            <a:ln>
              <a:noFill/>
            </a:ln>
          </p:spPr>
        </p:pic>
        <p:pic>
          <p:nvPicPr>
            <p:cNvPr id="31" name="Google Shape;31;p1"/>
            <p:cNvPicPr preferRelativeResize="0"/>
            <p:nvPr/>
          </p:nvPicPr>
          <p:blipFill>
            <a:blip r:embed="rId2">
              <a:alphaModFix/>
            </a:blip>
            <a:stretch>
              <a:fillRect/>
            </a:stretch>
          </p:blipFill>
          <p:spPr>
            <a:xfrm flipH="1" rot="-5400000">
              <a:off x="4107050" y="3017550"/>
              <a:ext cx="112151" cy="112151"/>
            </a:xfrm>
            <a:prstGeom prst="rect">
              <a:avLst/>
            </a:prstGeom>
            <a:noFill/>
            <a:ln>
              <a:noFill/>
            </a:ln>
          </p:spPr>
        </p:pic>
      </p:grpSp>
      <p:grpSp>
        <p:nvGrpSpPr>
          <p:cNvPr id="32" name="Google Shape;32;p1"/>
          <p:cNvGrpSpPr/>
          <p:nvPr/>
        </p:nvGrpSpPr>
        <p:grpSpPr>
          <a:xfrm>
            <a:off x="636350" y="33325"/>
            <a:ext cx="7620000" cy="5076825"/>
            <a:chOff x="675600" y="33325"/>
            <a:chExt cx="7620000" cy="5076825"/>
          </a:xfrm>
        </p:grpSpPr>
        <p:pic>
          <p:nvPicPr>
            <p:cNvPr id="33" name="Google Shape;33;p1"/>
            <p:cNvPicPr preferRelativeResize="0"/>
            <p:nvPr/>
          </p:nvPicPr>
          <p:blipFill>
            <a:blip r:embed="rId1">
              <a:alphaModFix/>
            </a:blip>
            <a:stretch>
              <a:fillRect/>
            </a:stretch>
          </p:blipFill>
          <p:spPr>
            <a:xfrm>
              <a:off x="675600" y="33325"/>
              <a:ext cx="7620000" cy="5076825"/>
            </a:xfrm>
            <a:prstGeom prst="rect">
              <a:avLst/>
            </a:prstGeom>
            <a:noFill/>
            <a:ln>
              <a:noFill/>
            </a:ln>
          </p:spPr>
        </p:pic>
        <p:pic>
          <p:nvPicPr>
            <p:cNvPr id="34" name="Google Shape;34;p1"/>
            <p:cNvPicPr preferRelativeResize="0"/>
            <p:nvPr/>
          </p:nvPicPr>
          <p:blipFill>
            <a:blip r:embed="rId2">
              <a:alphaModFix/>
            </a:blip>
            <a:stretch>
              <a:fillRect/>
            </a:stretch>
          </p:blipFill>
          <p:spPr>
            <a:xfrm>
              <a:off x="2369275" y="1766250"/>
              <a:ext cx="112151" cy="112151"/>
            </a:xfrm>
            <a:prstGeom prst="rect">
              <a:avLst/>
            </a:prstGeom>
            <a:noFill/>
            <a:ln>
              <a:noFill/>
            </a:ln>
          </p:spPr>
        </p:pic>
        <p:pic>
          <p:nvPicPr>
            <p:cNvPr id="35" name="Google Shape;35;p1"/>
            <p:cNvPicPr preferRelativeResize="0"/>
            <p:nvPr/>
          </p:nvPicPr>
          <p:blipFill>
            <a:blip r:embed="rId2">
              <a:alphaModFix/>
            </a:blip>
            <a:stretch>
              <a:fillRect/>
            </a:stretch>
          </p:blipFill>
          <p:spPr>
            <a:xfrm>
              <a:off x="4332050" y="1557400"/>
              <a:ext cx="112151" cy="112151"/>
            </a:xfrm>
            <a:prstGeom prst="rect">
              <a:avLst/>
            </a:prstGeom>
            <a:noFill/>
            <a:ln>
              <a:noFill/>
            </a:ln>
          </p:spPr>
        </p:pic>
        <p:pic>
          <p:nvPicPr>
            <p:cNvPr id="36" name="Google Shape;36;p1"/>
            <p:cNvPicPr preferRelativeResize="0"/>
            <p:nvPr/>
          </p:nvPicPr>
          <p:blipFill>
            <a:blip r:embed="rId2">
              <a:alphaModFix/>
            </a:blip>
            <a:stretch>
              <a:fillRect/>
            </a:stretch>
          </p:blipFill>
          <p:spPr>
            <a:xfrm>
              <a:off x="2776175" y="2942975"/>
              <a:ext cx="112151" cy="112151"/>
            </a:xfrm>
            <a:prstGeom prst="rect">
              <a:avLst/>
            </a:prstGeom>
            <a:noFill/>
            <a:ln>
              <a:noFill/>
            </a:ln>
          </p:spPr>
        </p:pic>
        <p:pic>
          <p:nvPicPr>
            <p:cNvPr id="37" name="Google Shape;37;p1"/>
            <p:cNvPicPr preferRelativeResize="0"/>
            <p:nvPr/>
          </p:nvPicPr>
          <p:blipFill>
            <a:blip r:embed="rId2">
              <a:alphaModFix/>
            </a:blip>
            <a:stretch>
              <a:fillRect/>
            </a:stretch>
          </p:blipFill>
          <p:spPr>
            <a:xfrm>
              <a:off x="3305500" y="1956450"/>
              <a:ext cx="112151" cy="112151"/>
            </a:xfrm>
            <a:prstGeom prst="rect">
              <a:avLst/>
            </a:prstGeom>
            <a:noFill/>
            <a:ln>
              <a:noFill/>
            </a:ln>
          </p:spPr>
        </p:pic>
        <p:pic>
          <p:nvPicPr>
            <p:cNvPr id="38" name="Google Shape;38;p1"/>
            <p:cNvPicPr preferRelativeResize="0"/>
            <p:nvPr/>
          </p:nvPicPr>
          <p:blipFill>
            <a:blip r:embed="rId2">
              <a:alphaModFix/>
            </a:blip>
            <a:stretch>
              <a:fillRect/>
            </a:stretch>
          </p:blipFill>
          <p:spPr>
            <a:xfrm>
              <a:off x="7030875" y="3371475"/>
              <a:ext cx="112151" cy="112151"/>
            </a:xfrm>
            <a:prstGeom prst="rect">
              <a:avLst/>
            </a:prstGeom>
            <a:noFill/>
            <a:ln>
              <a:noFill/>
            </a:ln>
          </p:spPr>
        </p:pic>
        <p:pic>
          <p:nvPicPr>
            <p:cNvPr id="39" name="Google Shape;39;p1"/>
            <p:cNvPicPr preferRelativeResize="0"/>
            <p:nvPr/>
          </p:nvPicPr>
          <p:blipFill>
            <a:blip r:embed="rId2">
              <a:alphaModFix/>
            </a:blip>
            <a:stretch>
              <a:fillRect/>
            </a:stretch>
          </p:blipFill>
          <p:spPr>
            <a:xfrm rot="5400000">
              <a:off x="2730775" y="2155550"/>
              <a:ext cx="112151" cy="112151"/>
            </a:xfrm>
            <a:prstGeom prst="rect">
              <a:avLst/>
            </a:prstGeom>
            <a:noFill/>
            <a:ln>
              <a:noFill/>
            </a:ln>
          </p:spPr>
        </p:pic>
        <p:pic>
          <p:nvPicPr>
            <p:cNvPr id="40" name="Google Shape;40;p1"/>
            <p:cNvPicPr preferRelativeResize="0"/>
            <p:nvPr/>
          </p:nvPicPr>
          <p:blipFill>
            <a:blip r:embed="rId2">
              <a:alphaModFix/>
            </a:blip>
            <a:stretch>
              <a:fillRect/>
            </a:stretch>
          </p:blipFill>
          <p:spPr>
            <a:xfrm rot="10800000">
              <a:off x="5439100" y="2459600"/>
              <a:ext cx="112151" cy="112151"/>
            </a:xfrm>
            <a:prstGeom prst="rect">
              <a:avLst/>
            </a:prstGeom>
            <a:noFill/>
            <a:ln>
              <a:noFill/>
            </a:ln>
          </p:spPr>
        </p:pic>
        <p:pic>
          <p:nvPicPr>
            <p:cNvPr id="41" name="Google Shape;41;p1"/>
            <p:cNvPicPr preferRelativeResize="0"/>
            <p:nvPr/>
          </p:nvPicPr>
          <p:blipFill>
            <a:blip r:embed="rId2">
              <a:alphaModFix/>
            </a:blip>
            <a:stretch>
              <a:fillRect/>
            </a:stretch>
          </p:blipFill>
          <p:spPr>
            <a:xfrm flipH="1">
              <a:off x="3498900" y="2459600"/>
              <a:ext cx="112151" cy="112151"/>
            </a:xfrm>
            <a:prstGeom prst="rect">
              <a:avLst/>
            </a:prstGeom>
            <a:noFill/>
            <a:ln>
              <a:noFill/>
            </a:ln>
          </p:spPr>
        </p:pic>
        <p:pic>
          <p:nvPicPr>
            <p:cNvPr id="42" name="Google Shape;42;p1"/>
            <p:cNvPicPr preferRelativeResize="0"/>
            <p:nvPr/>
          </p:nvPicPr>
          <p:blipFill>
            <a:blip r:embed="rId2">
              <a:alphaModFix/>
            </a:blip>
            <a:stretch>
              <a:fillRect/>
            </a:stretch>
          </p:blipFill>
          <p:spPr>
            <a:xfrm flipH="1" rot="10800000">
              <a:off x="1978725" y="1669550"/>
              <a:ext cx="112151" cy="112151"/>
            </a:xfrm>
            <a:prstGeom prst="rect">
              <a:avLst/>
            </a:prstGeom>
            <a:noFill/>
            <a:ln>
              <a:noFill/>
            </a:ln>
          </p:spPr>
        </p:pic>
        <p:pic>
          <p:nvPicPr>
            <p:cNvPr id="43" name="Google Shape;43;p1"/>
            <p:cNvPicPr preferRelativeResize="0"/>
            <p:nvPr/>
          </p:nvPicPr>
          <p:blipFill>
            <a:blip r:embed="rId2">
              <a:alphaModFix/>
            </a:blip>
            <a:stretch>
              <a:fillRect/>
            </a:stretch>
          </p:blipFill>
          <p:spPr>
            <a:xfrm rot="5400000">
              <a:off x="3937225" y="1669550"/>
              <a:ext cx="112151" cy="112151"/>
            </a:xfrm>
            <a:prstGeom prst="rect">
              <a:avLst/>
            </a:prstGeom>
            <a:noFill/>
            <a:ln>
              <a:noFill/>
            </a:ln>
          </p:spPr>
        </p:pic>
        <p:pic>
          <p:nvPicPr>
            <p:cNvPr id="44" name="Google Shape;44;p1"/>
            <p:cNvPicPr preferRelativeResize="0"/>
            <p:nvPr/>
          </p:nvPicPr>
          <p:blipFill>
            <a:blip r:embed="rId2">
              <a:alphaModFix/>
            </a:blip>
            <a:stretch>
              <a:fillRect/>
            </a:stretch>
          </p:blipFill>
          <p:spPr>
            <a:xfrm>
              <a:off x="3305500" y="1766250"/>
              <a:ext cx="112151" cy="112151"/>
            </a:xfrm>
            <a:prstGeom prst="rect">
              <a:avLst/>
            </a:prstGeom>
            <a:noFill/>
            <a:ln>
              <a:noFill/>
            </a:ln>
          </p:spPr>
        </p:pic>
        <p:pic>
          <p:nvPicPr>
            <p:cNvPr id="45" name="Google Shape;45;p1"/>
            <p:cNvPicPr preferRelativeResize="0"/>
            <p:nvPr/>
          </p:nvPicPr>
          <p:blipFill>
            <a:blip r:embed="rId2">
              <a:alphaModFix/>
            </a:blip>
            <a:stretch>
              <a:fillRect/>
            </a:stretch>
          </p:blipFill>
          <p:spPr>
            <a:xfrm>
              <a:off x="3268275" y="3426925"/>
              <a:ext cx="112151" cy="112151"/>
            </a:xfrm>
            <a:prstGeom prst="rect">
              <a:avLst/>
            </a:prstGeom>
            <a:noFill/>
            <a:ln>
              <a:noFill/>
            </a:ln>
          </p:spPr>
        </p:pic>
        <p:pic>
          <p:nvPicPr>
            <p:cNvPr id="46" name="Google Shape;46;p1"/>
            <p:cNvPicPr preferRelativeResize="0"/>
            <p:nvPr/>
          </p:nvPicPr>
          <p:blipFill>
            <a:blip r:embed="rId2">
              <a:alphaModFix/>
            </a:blip>
            <a:stretch>
              <a:fillRect/>
            </a:stretch>
          </p:blipFill>
          <p:spPr>
            <a:xfrm flipH="1" rot="-5400000">
              <a:off x="4300175" y="1844300"/>
              <a:ext cx="112151" cy="112151"/>
            </a:xfrm>
            <a:prstGeom prst="rect">
              <a:avLst/>
            </a:prstGeom>
            <a:noFill/>
            <a:ln>
              <a:noFill/>
            </a:ln>
          </p:spPr>
        </p:pic>
        <p:pic>
          <p:nvPicPr>
            <p:cNvPr id="47" name="Google Shape;47;p1"/>
            <p:cNvPicPr preferRelativeResize="0"/>
            <p:nvPr/>
          </p:nvPicPr>
          <p:blipFill>
            <a:blip r:embed="rId2">
              <a:alphaModFix/>
            </a:blip>
            <a:stretch>
              <a:fillRect/>
            </a:stretch>
          </p:blipFill>
          <p:spPr>
            <a:xfrm>
              <a:off x="4469000" y="2347450"/>
              <a:ext cx="112151" cy="112151"/>
            </a:xfrm>
            <a:prstGeom prst="rect">
              <a:avLst/>
            </a:prstGeom>
            <a:noFill/>
            <a:ln>
              <a:noFill/>
            </a:ln>
          </p:spPr>
        </p:pic>
        <p:pic>
          <p:nvPicPr>
            <p:cNvPr id="48" name="Google Shape;48;p1"/>
            <p:cNvPicPr preferRelativeResize="0"/>
            <p:nvPr/>
          </p:nvPicPr>
          <p:blipFill>
            <a:blip r:embed="rId2">
              <a:alphaModFix/>
            </a:blip>
            <a:stretch>
              <a:fillRect/>
            </a:stretch>
          </p:blipFill>
          <p:spPr>
            <a:xfrm>
              <a:off x="2037150" y="2267700"/>
              <a:ext cx="112151" cy="112151"/>
            </a:xfrm>
            <a:prstGeom prst="rect">
              <a:avLst/>
            </a:prstGeom>
            <a:noFill/>
            <a:ln>
              <a:noFill/>
            </a:ln>
          </p:spPr>
        </p:pic>
        <p:pic>
          <p:nvPicPr>
            <p:cNvPr id="49" name="Google Shape;49;p1"/>
            <p:cNvPicPr preferRelativeResize="0"/>
            <p:nvPr/>
          </p:nvPicPr>
          <p:blipFill>
            <a:blip r:embed="rId2">
              <a:alphaModFix/>
            </a:blip>
            <a:stretch>
              <a:fillRect/>
            </a:stretch>
          </p:blipFill>
          <p:spPr>
            <a:xfrm>
              <a:off x="3862175" y="1225275"/>
              <a:ext cx="112151" cy="112151"/>
            </a:xfrm>
            <a:prstGeom prst="rect">
              <a:avLst/>
            </a:prstGeom>
            <a:noFill/>
            <a:ln>
              <a:noFill/>
            </a:ln>
          </p:spPr>
        </p:pic>
        <p:pic>
          <p:nvPicPr>
            <p:cNvPr id="50" name="Google Shape;50;p1"/>
            <p:cNvPicPr preferRelativeResize="0"/>
            <p:nvPr/>
          </p:nvPicPr>
          <p:blipFill>
            <a:blip r:embed="rId2">
              <a:alphaModFix/>
            </a:blip>
            <a:stretch>
              <a:fillRect/>
            </a:stretch>
          </p:blipFill>
          <p:spPr>
            <a:xfrm>
              <a:off x="6305575" y="2459600"/>
              <a:ext cx="112151" cy="112151"/>
            </a:xfrm>
            <a:prstGeom prst="rect">
              <a:avLst/>
            </a:prstGeom>
            <a:noFill/>
            <a:ln>
              <a:noFill/>
            </a:ln>
          </p:spPr>
        </p:pic>
        <p:pic>
          <p:nvPicPr>
            <p:cNvPr id="51" name="Google Shape;51;p1"/>
            <p:cNvPicPr preferRelativeResize="0"/>
            <p:nvPr/>
          </p:nvPicPr>
          <p:blipFill>
            <a:blip r:embed="rId2">
              <a:alphaModFix/>
            </a:blip>
            <a:stretch>
              <a:fillRect/>
            </a:stretch>
          </p:blipFill>
          <p:spPr>
            <a:xfrm flipH="1" rot="10800000">
              <a:off x="6035900" y="2068600"/>
              <a:ext cx="112151" cy="112151"/>
            </a:xfrm>
            <a:prstGeom prst="rect">
              <a:avLst/>
            </a:prstGeom>
            <a:noFill/>
            <a:ln>
              <a:noFill/>
            </a:ln>
          </p:spPr>
        </p:pic>
        <p:pic>
          <p:nvPicPr>
            <p:cNvPr id="52" name="Google Shape;52;p1"/>
            <p:cNvPicPr preferRelativeResize="0"/>
            <p:nvPr/>
          </p:nvPicPr>
          <p:blipFill>
            <a:blip r:embed="rId2">
              <a:alphaModFix/>
            </a:blip>
            <a:stretch>
              <a:fillRect/>
            </a:stretch>
          </p:blipFill>
          <p:spPr>
            <a:xfrm rot="-5400000">
              <a:off x="4636850" y="2734725"/>
              <a:ext cx="112151" cy="112151"/>
            </a:xfrm>
            <a:prstGeom prst="rect">
              <a:avLst/>
            </a:prstGeom>
            <a:noFill/>
            <a:ln>
              <a:noFill/>
            </a:ln>
          </p:spPr>
        </p:pic>
        <p:pic>
          <p:nvPicPr>
            <p:cNvPr id="53" name="Google Shape;53;p1"/>
            <p:cNvPicPr preferRelativeResize="0"/>
            <p:nvPr/>
          </p:nvPicPr>
          <p:blipFill>
            <a:blip r:embed="rId2">
              <a:alphaModFix/>
            </a:blip>
            <a:stretch>
              <a:fillRect/>
            </a:stretch>
          </p:blipFill>
          <p:spPr>
            <a:xfrm>
              <a:off x="7879825" y="3055125"/>
              <a:ext cx="112151" cy="112151"/>
            </a:xfrm>
            <a:prstGeom prst="rect">
              <a:avLst/>
            </a:prstGeom>
            <a:noFill/>
            <a:ln>
              <a:noFill/>
            </a:ln>
          </p:spPr>
        </p:pic>
        <p:pic>
          <p:nvPicPr>
            <p:cNvPr id="54" name="Google Shape;54;p1"/>
            <p:cNvPicPr preferRelativeResize="0"/>
            <p:nvPr/>
          </p:nvPicPr>
          <p:blipFill>
            <a:blip r:embed="rId2">
              <a:alphaModFix/>
            </a:blip>
            <a:stretch>
              <a:fillRect/>
            </a:stretch>
          </p:blipFill>
          <p:spPr>
            <a:xfrm flipH="1" rot="-5400000">
              <a:off x="4107050" y="3017550"/>
              <a:ext cx="112151" cy="112151"/>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hyperlink" Target="https://www.visittheusa.com/" TargetMode="External"/><Relationship Id="rId10" Type="http://schemas.openxmlformats.org/officeDocument/2006/relationships/hyperlink" Target="https://www.visitbritain.com/en"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code/mariapushkareva/world-development-indicators-with-sql/" TargetMode="External"/><Relationship Id="rId4" Type="http://schemas.openxmlformats.org/officeDocument/2006/relationships/hyperlink" Target="https://www.unwto.org/" TargetMode="External"/><Relationship Id="rId9" Type="http://schemas.openxmlformats.org/officeDocument/2006/relationships/hyperlink" Target="https://www.visitsingapore.com/en/#" TargetMode="External"/><Relationship Id="rId5" Type="http://schemas.openxmlformats.org/officeDocument/2006/relationships/hyperlink" Target="https://www.unwto.org/tourism-data/unwto-tourism-dashboard" TargetMode="External"/><Relationship Id="rId6" Type="http://schemas.openxmlformats.org/officeDocument/2006/relationships/hyperlink" Target="https://www.france.fr/en" TargetMode="External"/><Relationship Id="rId7" Type="http://schemas.openxmlformats.org/officeDocument/2006/relationships/hyperlink" Target="https://www.discoverhongkong.com/eng/index.html" TargetMode="External"/><Relationship Id="rId8" Type="http://schemas.openxmlformats.org/officeDocument/2006/relationships/hyperlink" Target="https://www.spain.info/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3"/>
          <p:cNvGrpSpPr/>
          <p:nvPr/>
        </p:nvGrpSpPr>
        <p:grpSpPr>
          <a:xfrm>
            <a:off x="636350" y="33325"/>
            <a:ext cx="7620000" cy="5076825"/>
            <a:chOff x="675600" y="33325"/>
            <a:chExt cx="7620000" cy="5076825"/>
          </a:xfrm>
        </p:grpSpPr>
        <p:pic>
          <p:nvPicPr>
            <p:cNvPr id="103" name="Google Shape;103;p13"/>
            <p:cNvPicPr preferRelativeResize="0"/>
            <p:nvPr/>
          </p:nvPicPr>
          <p:blipFill>
            <a:blip r:embed="rId3">
              <a:alphaModFix/>
            </a:blip>
            <a:stretch>
              <a:fillRect/>
            </a:stretch>
          </p:blipFill>
          <p:spPr>
            <a:xfrm>
              <a:off x="675600" y="33325"/>
              <a:ext cx="7620000" cy="5076825"/>
            </a:xfrm>
            <a:prstGeom prst="rect">
              <a:avLst/>
            </a:prstGeom>
            <a:noFill/>
            <a:ln>
              <a:noFill/>
            </a:ln>
          </p:spPr>
        </p:pic>
        <p:pic>
          <p:nvPicPr>
            <p:cNvPr id="104" name="Google Shape;104;p13"/>
            <p:cNvPicPr preferRelativeResize="0"/>
            <p:nvPr/>
          </p:nvPicPr>
          <p:blipFill>
            <a:blip r:embed="rId4">
              <a:alphaModFix/>
            </a:blip>
            <a:stretch>
              <a:fillRect/>
            </a:stretch>
          </p:blipFill>
          <p:spPr>
            <a:xfrm>
              <a:off x="2369275" y="1766250"/>
              <a:ext cx="112151" cy="112151"/>
            </a:xfrm>
            <a:prstGeom prst="rect">
              <a:avLst/>
            </a:prstGeom>
            <a:noFill/>
            <a:ln>
              <a:noFill/>
            </a:ln>
          </p:spPr>
        </p:pic>
        <p:pic>
          <p:nvPicPr>
            <p:cNvPr id="105" name="Google Shape;105;p13"/>
            <p:cNvPicPr preferRelativeResize="0"/>
            <p:nvPr/>
          </p:nvPicPr>
          <p:blipFill>
            <a:blip r:embed="rId4">
              <a:alphaModFix/>
            </a:blip>
            <a:stretch>
              <a:fillRect/>
            </a:stretch>
          </p:blipFill>
          <p:spPr>
            <a:xfrm>
              <a:off x="4332050" y="1557400"/>
              <a:ext cx="112151" cy="112151"/>
            </a:xfrm>
            <a:prstGeom prst="rect">
              <a:avLst/>
            </a:prstGeom>
            <a:noFill/>
            <a:ln>
              <a:noFill/>
            </a:ln>
          </p:spPr>
        </p:pic>
        <p:pic>
          <p:nvPicPr>
            <p:cNvPr id="106" name="Google Shape;106;p13"/>
            <p:cNvPicPr preferRelativeResize="0"/>
            <p:nvPr/>
          </p:nvPicPr>
          <p:blipFill>
            <a:blip r:embed="rId4">
              <a:alphaModFix/>
            </a:blip>
            <a:stretch>
              <a:fillRect/>
            </a:stretch>
          </p:blipFill>
          <p:spPr>
            <a:xfrm>
              <a:off x="2776175" y="2942975"/>
              <a:ext cx="112151" cy="112151"/>
            </a:xfrm>
            <a:prstGeom prst="rect">
              <a:avLst/>
            </a:prstGeom>
            <a:noFill/>
            <a:ln>
              <a:noFill/>
            </a:ln>
          </p:spPr>
        </p:pic>
        <p:pic>
          <p:nvPicPr>
            <p:cNvPr id="107" name="Google Shape;107;p13"/>
            <p:cNvPicPr preferRelativeResize="0"/>
            <p:nvPr/>
          </p:nvPicPr>
          <p:blipFill>
            <a:blip r:embed="rId4">
              <a:alphaModFix/>
            </a:blip>
            <a:stretch>
              <a:fillRect/>
            </a:stretch>
          </p:blipFill>
          <p:spPr>
            <a:xfrm>
              <a:off x="3305500" y="1956450"/>
              <a:ext cx="112151" cy="112151"/>
            </a:xfrm>
            <a:prstGeom prst="rect">
              <a:avLst/>
            </a:prstGeom>
            <a:noFill/>
            <a:ln>
              <a:noFill/>
            </a:ln>
          </p:spPr>
        </p:pic>
        <p:pic>
          <p:nvPicPr>
            <p:cNvPr id="108" name="Google Shape;108;p13"/>
            <p:cNvPicPr preferRelativeResize="0"/>
            <p:nvPr/>
          </p:nvPicPr>
          <p:blipFill>
            <a:blip r:embed="rId4">
              <a:alphaModFix/>
            </a:blip>
            <a:stretch>
              <a:fillRect/>
            </a:stretch>
          </p:blipFill>
          <p:spPr>
            <a:xfrm>
              <a:off x="7030875" y="3371475"/>
              <a:ext cx="112151" cy="112151"/>
            </a:xfrm>
            <a:prstGeom prst="rect">
              <a:avLst/>
            </a:prstGeom>
            <a:noFill/>
            <a:ln>
              <a:noFill/>
            </a:ln>
          </p:spPr>
        </p:pic>
        <p:pic>
          <p:nvPicPr>
            <p:cNvPr id="109" name="Google Shape;109;p13"/>
            <p:cNvPicPr preferRelativeResize="0"/>
            <p:nvPr/>
          </p:nvPicPr>
          <p:blipFill>
            <a:blip r:embed="rId4">
              <a:alphaModFix/>
            </a:blip>
            <a:stretch>
              <a:fillRect/>
            </a:stretch>
          </p:blipFill>
          <p:spPr>
            <a:xfrm rot="5400000">
              <a:off x="2730775" y="2155550"/>
              <a:ext cx="112151" cy="112151"/>
            </a:xfrm>
            <a:prstGeom prst="rect">
              <a:avLst/>
            </a:prstGeom>
            <a:noFill/>
            <a:ln>
              <a:noFill/>
            </a:ln>
          </p:spPr>
        </p:pic>
        <p:pic>
          <p:nvPicPr>
            <p:cNvPr id="110" name="Google Shape;110;p13"/>
            <p:cNvPicPr preferRelativeResize="0"/>
            <p:nvPr/>
          </p:nvPicPr>
          <p:blipFill>
            <a:blip r:embed="rId4">
              <a:alphaModFix/>
            </a:blip>
            <a:stretch>
              <a:fillRect/>
            </a:stretch>
          </p:blipFill>
          <p:spPr>
            <a:xfrm rot="10800000">
              <a:off x="5439100" y="2459600"/>
              <a:ext cx="112151" cy="112151"/>
            </a:xfrm>
            <a:prstGeom prst="rect">
              <a:avLst/>
            </a:prstGeom>
            <a:noFill/>
            <a:ln>
              <a:noFill/>
            </a:ln>
          </p:spPr>
        </p:pic>
        <p:pic>
          <p:nvPicPr>
            <p:cNvPr id="111" name="Google Shape;111;p13"/>
            <p:cNvPicPr preferRelativeResize="0"/>
            <p:nvPr/>
          </p:nvPicPr>
          <p:blipFill>
            <a:blip r:embed="rId4">
              <a:alphaModFix/>
            </a:blip>
            <a:stretch>
              <a:fillRect/>
            </a:stretch>
          </p:blipFill>
          <p:spPr>
            <a:xfrm flipH="1">
              <a:off x="3498900" y="2459600"/>
              <a:ext cx="112151" cy="112151"/>
            </a:xfrm>
            <a:prstGeom prst="rect">
              <a:avLst/>
            </a:prstGeom>
            <a:noFill/>
            <a:ln>
              <a:noFill/>
            </a:ln>
          </p:spPr>
        </p:pic>
        <p:pic>
          <p:nvPicPr>
            <p:cNvPr id="112" name="Google Shape;112;p13"/>
            <p:cNvPicPr preferRelativeResize="0"/>
            <p:nvPr/>
          </p:nvPicPr>
          <p:blipFill>
            <a:blip r:embed="rId4">
              <a:alphaModFix/>
            </a:blip>
            <a:stretch>
              <a:fillRect/>
            </a:stretch>
          </p:blipFill>
          <p:spPr>
            <a:xfrm flipH="1" rot="10800000">
              <a:off x="1978725" y="1669550"/>
              <a:ext cx="112151" cy="112151"/>
            </a:xfrm>
            <a:prstGeom prst="rect">
              <a:avLst/>
            </a:prstGeom>
            <a:noFill/>
            <a:ln>
              <a:noFill/>
            </a:ln>
          </p:spPr>
        </p:pic>
        <p:pic>
          <p:nvPicPr>
            <p:cNvPr id="113" name="Google Shape;113;p13"/>
            <p:cNvPicPr preferRelativeResize="0"/>
            <p:nvPr/>
          </p:nvPicPr>
          <p:blipFill>
            <a:blip r:embed="rId4">
              <a:alphaModFix/>
            </a:blip>
            <a:stretch>
              <a:fillRect/>
            </a:stretch>
          </p:blipFill>
          <p:spPr>
            <a:xfrm rot="5400000">
              <a:off x="3937225" y="1669550"/>
              <a:ext cx="112151" cy="112151"/>
            </a:xfrm>
            <a:prstGeom prst="rect">
              <a:avLst/>
            </a:prstGeom>
            <a:noFill/>
            <a:ln>
              <a:noFill/>
            </a:ln>
          </p:spPr>
        </p:pic>
        <p:pic>
          <p:nvPicPr>
            <p:cNvPr id="114" name="Google Shape;114;p13"/>
            <p:cNvPicPr preferRelativeResize="0"/>
            <p:nvPr/>
          </p:nvPicPr>
          <p:blipFill>
            <a:blip r:embed="rId4">
              <a:alphaModFix/>
            </a:blip>
            <a:stretch>
              <a:fillRect/>
            </a:stretch>
          </p:blipFill>
          <p:spPr>
            <a:xfrm>
              <a:off x="3305500" y="1766250"/>
              <a:ext cx="112151" cy="112151"/>
            </a:xfrm>
            <a:prstGeom prst="rect">
              <a:avLst/>
            </a:prstGeom>
            <a:noFill/>
            <a:ln>
              <a:noFill/>
            </a:ln>
          </p:spPr>
        </p:pic>
        <p:pic>
          <p:nvPicPr>
            <p:cNvPr id="115" name="Google Shape;115;p13"/>
            <p:cNvPicPr preferRelativeResize="0"/>
            <p:nvPr/>
          </p:nvPicPr>
          <p:blipFill>
            <a:blip r:embed="rId4">
              <a:alphaModFix/>
            </a:blip>
            <a:stretch>
              <a:fillRect/>
            </a:stretch>
          </p:blipFill>
          <p:spPr>
            <a:xfrm>
              <a:off x="3268275" y="3426925"/>
              <a:ext cx="112151" cy="112151"/>
            </a:xfrm>
            <a:prstGeom prst="rect">
              <a:avLst/>
            </a:prstGeom>
            <a:noFill/>
            <a:ln>
              <a:noFill/>
            </a:ln>
          </p:spPr>
        </p:pic>
        <p:pic>
          <p:nvPicPr>
            <p:cNvPr id="116" name="Google Shape;116;p13"/>
            <p:cNvPicPr preferRelativeResize="0"/>
            <p:nvPr/>
          </p:nvPicPr>
          <p:blipFill>
            <a:blip r:embed="rId4">
              <a:alphaModFix/>
            </a:blip>
            <a:stretch>
              <a:fillRect/>
            </a:stretch>
          </p:blipFill>
          <p:spPr>
            <a:xfrm flipH="1" rot="-5400000">
              <a:off x="4300175" y="1844300"/>
              <a:ext cx="112151" cy="112151"/>
            </a:xfrm>
            <a:prstGeom prst="rect">
              <a:avLst/>
            </a:prstGeom>
            <a:noFill/>
            <a:ln>
              <a:noFill/>
            </a:ln>
          </p:spPr>
        </p:pic>
        <p:pic>
          <p:nvPicPr>
            <p:cNvPr id="117" name="Google Shape;117;p13"/>
            <p:cNvPicPr preferRelativeResize="0"/>
            <p:nvPr/>
          </p:nvPicPr>
          <p:blipFill>
            <a:blip r:embed="rId4">
              <a:alphaModFix/>
            </a:blip>
            <a:stretch>
              <a:fillRect/>
            </a:stretch>
          </p:blipFill>
          <p:spPr>
            <a:xfrm>
              <a:off x="4469000" y="2347450"/>
              <a:ext cx="112151" cy="112151"/>
            </a:xfrm>
            <a:prstGeom prst="rect">
              <a:avLst/>
            </a:prstGeom>
            <a:noFill/>
            <a:ln>
              <a:noFill/>
            </a:ln>
          </p:spPr>
        </p:pic>
        <p:pic>
          <p:nvPicPr>
            <p:cNvPr id="118" name="Google Shape;118;p13"/>
            <p:cNvPicPr preferRelativeResize="0"/>
            <p:nvPr/>
          </p:nvPicPr>
          <p:blipFill>
            <a:blip r:embed="rId4">
              <a:alphaModFix/>
            </a:blip>
            <a:stretch>
              <a:fillRect/>
            </a:stretch>
          </p:blipFill>
          <p:spPr>
            <a:xfrm>
              <a:off x="2037150" y="2267700"/>
              <a:ext cx="112151" cy="112151"/>
            </a:xfrm>
            <a:prstGeom prst="rect">
              <a:avLst/>
            </a:prstGeom>
            <a:noFill/>
            <a:ln>
              <a:noFill/>
            </a:ln>
          </p:spPr>
        </p:pic>
        <p:pic>
          <p:nvPicPr>
            <p:cNvPr id="119" name="Google Shape;119;p13"/>
            <p:cNvPicPr preferRelativeResize="0"/>
            <p:nvPr/>
          </p:nvPicPr>
          <p:blipFill>
            <a:blip r:embed="rId4">
              <a:alphaModFix/>
            </a:blip>
            <a:stretch>
              <a:fillRect/>
            </a:stretch>
          </p:blipFill>
          <p:spPr>
            <a:xfrm>
              <a:off x="3862175" y="1225275"/>
              <a:ext cx="112151" cy="112151"/>
            </a:xfrm>
            <a:prstGeom prst="rect">
              <a:avLst/>
            </a:prstGeom>
            <a:noFill/>
            <a:ln>
              <a:noFill/>
            </a:ln>
          </p:spPr>
        </p:pic>
        <p:pic>
          <p:nvPicPr>
            <p:cNvPr id="120" name="Google Shape;120;p13"/>
            <p:cNvPicPr preferRelativeResize="0"/>
            <p:nvPr/>
          </p:nvPicPr>
          <p:blipFill>
            <a:blip r:embed="rId4">
              <a:alphaModFix/>
            </a:blip>
            <a:stretch>
              <a:fillRect/>
            </a:stretch>
          </p:blipFill>
          <p:spPr>
            <a:xfrm>
              <a:off x="6305575" y="2459600"/>
              <a:ext cx="112151" cy="112151"/>
            </a:xfrm>
            <a:prstGeom prst="rect">
              <a:avLst/>
            </a:prstGeom>
            <a:noFill/>
            <a:ln>
              <a:noFill/>
            </a:ln>
          </p:spPr>
        </p:pic>
        <p:pic>
          <p:nvPicPr>
            <p:cNvPr id="121" name="Google Shape;121;p13"/>
            <p:cNvPicPr preferRelativeResize="0"/>
            <p:nvPr/>
          </p:nvPicPr>
          <p:blipFill>
            <a:blip r:embed="rId4">
              <a:alphaModFix/>
            </a:blip>
            <a:stretch>
              <a:fillRect/>
            </a:stretch>
          </p:blipFill>
          <p:spPr>
            <a:xfrm flipH="1" rot="10800000">
              <a:off x="6035900" y="2068600"/>
              <a:ext cx="112151" cy="112151"/>
            </a:xfrm>
            <a:prstGeom prst="rect">
              <a:avLst/>
            </a:prstGeom>
            <a:noFill/>
            <a:ln>
              <a:noFill/>
            </a:ln>
          </p:spPr>
        </p:pic>
        <p:pic>
          <p:nvPicPr>
            <p:cNvPr id="122" name="Google Shape;122;p13"/>
            <p:cNvPicPr preferRelativeResize="0"/>
            <p:nvPr/>
          </p:nvPicPr>
          <p:blipFill>
            <a:blip r:embed="rId4">
              <a:alphaModFix/>
            </a:blip>
            <a:stretch>
              <a:fillRect/>
            </a:stretch>
          </p:blipFill>
          <p:spPr>
            <a:xfrm rot="-5400000">
              <a:off x="4636850" y="2734725"/>
              <a:ext cx="112151" cy="112151"/>
            </a:xfrm>
            <a:prstGeom prst="rect">
              <a:avLst/>
            </a:prstGeom>
            <a:noFill/>
            <a:ln>
              <a:noFill/>
            </a:ln>
          </p:spPr>
        </p:pic>
        <p:pic>
          <p:nvPicPr>
            <p:cNvPr id="123" name="Google Shape;123;p13"/>
            <p:cNvPicPr preferRelativeResize="0"/>
            <p:nvPr/>
          </p:nvPicPr>
          <p:blipFill>
            <a:blip r:embed="rId4">
              <a:alphaModFix/>
            </a:blip>
            <a:stretch>
              <a:fillRect/>
            </a:stretch>
          </p:blipFill>
          <p:spPr>
            <a:xfrm>
              <a:off x="7879825" y="3055125"/>
              <a:ext cx="112151" cy="112151"/>
            </a:xfrm>
            <a:prstGeom prst="rect">
              <a:avLst/>
            </a:prstGeom>
            <a:noFill/>
            <a:ln>
              <a:noFill/>
            </a:ln>
          </p:spPr>
        </p:pic>
        <p:pic>
          <p:nvPicPr>
            <p:cNvPr id="124" name="Google Shape;124;p13"/>
            <p:cNvPicPr preferRelativeResize="0"/>
            <p:nvPr/>
          </p:nvPicPr>
          <p:blipFill>
            <a:blip r:embed="rId4">
              <a:alphaModFix/>
            </a:blip>
            <a:stretch>
              <a:fillRect/>
            </a:stretch>
          </p:blipFill>
          <p:spPr>
            <a:xfrm flipH="1" rot="-5400000">
              <a:off x="4107050" y="3017550"/>
              <a:ext cx="112151" cy="112151"/>
            </a:xfrm>
            <a:prstGeom prst="rect">
              <a:avLst/>
            </a:prstGeom>
            <a:noFill/>
            <a:ln>
              <a:noFill/>
            </a:ln>
          </p:spPr>
        </p:pic>
      </p:grpSp>
      <p:sp>
        <p:nvSpPr>
          <p:cNvPr id="125" name="Google Shape;125;p13"/>
          <p:cNvSpPr txBox="1"/>
          <p:nvPr>
            <p:ph type="ctrTitle"/>
          </p:nvPr>
        </p:nvSpPr>
        <p:spPr>
          <a:xfrm>
            <a:off x="186050" y="12935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Comparing Tourism in </a:t>
            </a:r>
            <a:r>
              <a:rPr lang="en"/>
              <a:t>Economic</a:t>
            </a:r>
            <a:r>
              <a:rPr lang="en"/>
              <a:t> Hubs </a:t>
            </a:r>
            <a:endParaRPr/>
          </a:p>
          <a:p>
            <a:pPr indent="0" lvl="0" marL="0" rtl="0" algn="ctr">
              <a:spcBef>
                <a:spcPts val="0"/>
              </a:spcBef>
              <a:spcAft>
                <a:spcPts val="0"/>
              </a:spcAft>
              <a:buNone/>
            </a:pPr>
            <a:r>
              <a:rPr lang="en"/>
              <a:t>2003-2013</a:t>
            </a:r>
            <a:endParaRPr/>
          </a:p>
        </p:txBody>
      </p:sp>
      <p:sp>
        <p:nvSpPr>
          <p:cNvPr id="126" name="Google Shape;126;p13"/>
          <p:cNvSpPr txBox="1"/>
          <p:nvPr/>
        </p:nvSpPr>
        <p:spPr>
          <a:xfrm>
            <a:off x="6597275" y="4211200"/>
            <a:ext cx="19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Timothy Yip</a:t>
            </a:r>
            <a:endParaRPr>
              <a:latin typeface="Proxima Nova"/>
              <a:ea typeface="Proxima Nova"/>
              <a:cs typeface="Proxima Nova"/>
              <a:sym typeface="Proxima Nova"/>
            </a:endParaRPr>
          </a:p>
        </p:txBody>
      </p:sp>
      <p:sp>
        <p:nvSpPr>
          <p:cNvPr id="127" name="Google Shape;12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Amount Spent in the Visiting Country </a:t>
            </a:r>
            <a:r>
              <a:rPr baseline="30000" lang="en"/>
              <a:t>3</a:t>
            </a:r>
            <a:endParaRPr baseline="30000"/>
          </a:p>
        </p:txBody>
      </p:sp>
      <p:pic>
        <p:nvPicPr>
          <p:cNvPr id="198" name="Google Shape;198;p22"/>
          <p:cNvPicPr preferRelativeResize="0"/>
          <p:nvPr/>
        </p:nvPicPr>
        <p:blipFill>
          <a:blip r:embed="rId3">
            <a:alphaModFix/>
          </a:blip>
          <a:stretch>
            <a:fillRect/>
          </a:stretch>
        </p:blipFill>
        <p:spPr>
          <a:xfrm>
            <a:off x="1597588" y="1017725"/>
            <a:ext cx="5948824" cy="3820975"/>
          </a:xfrm>
          <a:prstGeom prst="rect">
            <a:avLst/>
          </a:prstGeom>
          <a:noFill/>
          <a:ln>
            <a:noFill/>
          </a:ln>
        </p:spPr>
      </p:pic>
      <p:sp>
        <p:nvSpPr>
          <p:cNvPr id="199" name="Google Shape;1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Percent Tourism of the Country Exports </a:t>
            </a:r>
            <a:r>
              <a:rPr baseline="30000" lang="en"/>
              <a:t>4</a:t>
            </a:r>
            <a:endParaRPr baseline="30000"/>
          </a:p>
        </p:txBody>
      </p:sp>
      <p:pic>
        <p:nvPicPr>
          <p:cNvPr id="205" name="Google Shape;205;p23"/>
          <p:cNvPicPr preferRelativeResize="0"/>
          <p:nvPr/>
        </p:nvPicPr>
        <p:blipFill>
          <a:blip r:embed="rId3">
            <a:alphaModFix/>
          </a:blip>
          <a:stretch>
            <a:fillRect/>
          </a:stretch>
        </p:blipFill>
        <p:spPr>
          <a:xfrm>
            <a:off x="964675" y="1017725"/>
            <a:ext cx="7214658" cy="3820975"/>
          </a:xfrm>
          <a:prstGeom prst="rect">
            <a:avLst/>
          </a:prstGeom>
          <a:noFill/>
          <a:ln>
            <a:noFill/>
          </a:ln>
        </p:spPr>
      </p:pic>
      <p:sp>
        <p:nvSpPr>
          <p:cNvPr id="206" name="Google Shape;20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a:t>Amount Spent on Transportation with in the Country </a:t>
            </a:r>
            <a:r>
              <a:rPr baseline="30000" lang="en" sz="2200"/>
              <a:t>5</a:t>
            </a:r>
            <a:endParaRPr baseline="30000" sz="2200"/>
          </a:p>
        </p:txBody>
      </p:sp>
      <p:pic>
        <p:nvPicPr>
          <p:cNvPr id="212" name="Google Shape;212;p24"/>
          <p:cNvPicPr preferRelativeResize="0"/>
          <p:nvPr/>
        </p:nvPicPr>
        <p:blipFill>
          <a:blip r:embed="rId3">
            <a:alphaModFix/>
          </a:blip>
          <a:stretch>
            <a:fillRect/>
          </a:stretch>
        </p:blipFill>
        <p:spPr>
          <a:xfrm>
            <a:off x="1175575" y="1097375"/>
            <a:ext cx="6792844" cy="3820975"/>
          </a:xfrm>
          <a:prstGeom prst="rect">
            <a:avLst/>
          </a:prstGeom>
          <a:noFill/>
          <a:ln>
            <a:noFill/>
          </a:ln>
        </p:spPr>
      </p:pic>
      <p:sp>
        <p:nvSpPr>
          <p:cNvPr id="213" name="Google Shape;21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Opportunities</a:t>
            </a:r>
            <a:r>
              <a:rPr lang="en"/>
              <a:t> and Next Steps</a:t>
            </a:r>
            <a:endParaRPr/>
          </a:p>
        </p:txBody>
      </p:sp>
      <p:sp>
        <p:nvSpPr>
          <p:cNvPr id="219" name="Google Shape;21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rgbClr val="434343"/>
              </a:buClr>
              <a:buSzPts val="2600"/>
              <a:buChar char="●"/>
            </a:pPr>
            <a:r>
              <a:rPr lang="en" sz="2600">
                <a:solidFill>
                  <a:srgbClr val="434343"/>
                </a:solidFill>
              </a:rPr>
              <a:t>Tracking t</a:t>
            </a:r>
            <a:r>
              <a:rPr lang="en" sz="2600">
                <a:solidFill>
                  <a:srgbClr val="434343"/>
                </a:solidFill>
              </a:rPr>
              <a:t>ourism data at a micro level</a:t>
            </a:r>
            <a:endParaRPr sz="2600">
              <a:solidFill>
                <a:srgbClr val="434343"/>
              </a:solidFill>
            </a:endParaRPr>
          </a:p>
          <a:p>
            <a:pPr indent="-368300" lvl="1" marL="914400" rtl="0" algn="l">
              <a:spcBef>
                <a:spcPts val="0"/>
              </a:spcBef>
              <a:spcAft>
                <a:spcPts val="0"/>
              </a:spcAft>
              <a:buClr>
                <a:srgbClr val="434343"/>
              </a:buClr>
              <a:buSzPts val="2200"/>
              <a:buChar char="○"/>
            </a:pPr>
            <a:r>
              <a:rPr lang="en" sz="2200">
                <a:solidFill>
                  <a:srgbClr val="434343"/>
                </a:solidFill>
              </a:rPr>
              <a:t>Tracking business and </a:t>
            </a:r>
            <a:r>
              <a:rPr lang="en" sz="2200">
                <a:solidFill>
                  <a:srgbClr val="434343"/>
                </a:solidFill>
              </a:rPr>
              <a:t>leisure</a:t>
            </a:r>
            <a:r>
              <a:rPr lang="en" sz="2200">
                <a:solidFill>
                  <a:srgbClr val="434343"/>
                </a:solidFill>
              </a:rPr>
              <a:t> travels</a:t>
            </a:r>
            <a:endParaRPr sz="2200">
              <a:solidFill>
                <a:srgbClr val="434343"/>
              </a:solidFill>
            </a:endParaRPr>
          </a:p>
          <a:p>
            <a:pPr indent="-368300" lvl="1" marL="914400" rtl="0" algn="l">
              <a:spcBef>
                <a:spcPts val="0"/>
              </a:spcBef>
              <a:spcAft>
                <a:spcPts val="0"/>
              </a:spcAft>
              <a:buClr>
                <a:srgbClr val="434343"/>
              </a:buClr>
              <a:buSzPts val="2200"/>
              <a:buChar char="○"/>
            </a:pPr>
            <a:r>
              <a:rPr lang="en" sz="2200">
                <a:solidFill>
                  <a:srgbClr val="434343"/>
                </a:solidFill>
              </a:rPr>
              <a:t>Tracking/Creating micro spending for</a:t>
            </a:r>
            <a:endParaRPr sz="2200">
              <a:solidFill>
                <a:srgbClr val="434343"/>
              </a:solidFill>
            </a:endParaRPr>
          </a:p>
          <a:p>
            <a:pPr indent="-368300" lvl="2" marL="1371600" rtl="0" algn="l">
              <a:spcBef>
                <a:spcPts val="0"/>
              </a:spcBef>
              <a:spcAft>
                <a:spcPts val="0"/>
              </a:spcAft>
              <a:buClr>
                <a:srgbClr val="434343"/>
              </a:buClr>
              <a:buSzPts val="2200"/>
              <a:buChar char="■"/>
            </a:pPr>
            <a:r>
              <a:rPr lang="en" sz="2200">
                <a:solidFill>
                  <a:srgbClr val="434343"/>
                </a:solidFill>
              </a:rPr>
              <a:t>Categories</a:t>
            </a:r>
            <a:r>
              <a:rPr lang="en" sz="2200">
                <a:solidFill>
                  <a:srgbClr val="434343"/>
                </a:solidFill>
              </a:rPr>
              <a:t> for Goods a</a:t>
            </a:r>
            <a:r>
              <a:rPr lang="en" sz="2200">
                <a:solidFill>
                  <a:srgbClr val="434343"/>
                </a:solidFill>
              </a:rPr>
              <a:t>nd </a:t>
            </a:r>
            <a:r>
              <a:rPr lang="en" sz="2200">
                <a:solidFill>
                  <a:srgbClr val="434343"/>
                </a:solidFill>
              </a:rPr>
              <a:t>Services </a:t>
            </a:r>
            <a:endParaRPr sz="2200">
              <a:solidFill>
                <a:srgbClr val="434343"/>
              </a:solidFill>
            </a:endParaRPr>
          </a:p>
          <a:p>
            <a:pPr indent="-368300" lvl="2" marL="1371600" rtl="0" algn="l">
              <a:spcBef>
                <a:spcPts val="0"/>
              </a:spcBef>
              <a:spcAft>
                <a:spcPts val="0"/>
              </a:spcAft>
              <a:buClr>
                <a:srgbClr val="434343"/>
              </a:buClr>
              <a:buSzPts val="2200"/>
              <a:buChar char="■"/>
            </a:pPr>
            <a:r>
              <a:rPr lang="en" sz="2200">
                <a:solidFill>
                  <a:srgbClr val="434343"/>
                </a:solidFill>
              </a:rPr>
              <a:t>Transportation </a:t>
            </a:r>
            <a:endParaRPr sz="2200">
              <a:solidFill>
                <a:srgbClr val="434343"/>
              </a:solidFill>
            </a:endParaRPr>
          </a:p>
          <a:p>
            <a:pPr indent="-368300" lvl="1" marL="914400" rtl="0" algn="l">
              <a:spcBef>
                <a:spcPts val="0"/>
              </a:spcBef>
              <a:spcAft>
                <a:spcPts val="0"/>
              </a:spcAft>
              <a:buClr>
                <a:srgbClr val="434343"/>
              </a:buClr>
              <a:buSzPts val="2200"/>
              <a:buChar char="○"/>
            </a:pPr>
            <a:r>
              <a:rPr lang="en" sz="2200">
                <a:solidFill>
                  <a:srgbClr val="434343"/>
                </a:solidFill>
              </a:rPr>
              <a:t>Tracking Domestic Tourism</a:t>
            </a:r>
            <a:endParaRPr sz="2200">
              <a:solidFill>
                <a:srgbClr val="434343"/>
              </a:solidFill>
            </a:endParaRPr>
          </a:p>
          <a:p>
            <a:pPr indent="-368300" lvl="1" marL="914400" rtl="0" algn="l">
              <a:spcBef>
                <a:spcPts val="0"/>
              </a:spcBef>
              <a:spcAft>
                <a:spcPts val="0"/>
              </a:spcAft>
              <a:buClr>
                <a:srgbClr val="434343"/>
              </a:buClr>
              <a:buSzPts val="2200"/>
              <a:buChar char="○"/>
            </a:pPr>
            <a:r>
              <a:rPr lang="en" sz="2200">
                <a:solidFill>
                  <a:srgbClr val="434343"/>
                </a:solidFill>
              </a:rPr>
              <a:t>Track spending in each major tourist regions/cities</a:t>
            </a:r>
            <a:endParaRPr sz="2200">
              <a:solidFill>
                <a:srgbClr val="434343"/>
              </a:solidFill>
            </a:endParaRPr>
          </a:p>
          <a:p>
            <a:pPr indent="0" lvl="0" marL="457200" rtl="0" algn="l">
              <a:spcBef>
                <a:spcPts val="1200"/>
              </a:spcBef>
              <a:spcAft>
                <a:spcPts val="1200"/>
              </a:spcAft>
              <a:buNone/>
            </a:pPr>
            <a:r>
              <a:t/>
            </a:r>
            <a:endParaRPr>
              <a:solidFill>
                <a:srgbClr val="434343"/>
              </a:solidFill>
            </a:endParaRPr>
          </a:p>
        </p:txBody>
      </p:sp>
      <p:sp>
        <p:nvSpPr>
          <p:cNvPr id="220" name="Google Shape;22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1" name="Google Shape;221;p25"/>
          <p:cNvPicPr preferRelativeResize="0"/>
          <p:nvPr/>
        </p:nvPicPr>
        <p:blipFill>
          <a:blip r:embed="rId3">
            <a:alphaModFix/>
          </a:blip>
          <a:stretch>
            <a:fillRect/>
          </a:stretch>
        </p:blipFill>
        <p:spPr>
          <a:xfrm>
            <a:off x="6407125" y="1563675"/>
            <a:ext cx="2501923" cy="1563699"/>
          </a:xfrm>
          <a:prstGeom prst="rect">
            <a:avLst/>
          </a:prstGeom>
          <a:noFill/>
          <a:ln>
            <a:noFill/>
          </a:ln>
        </p:spPr>
      </p:pic>
      <p:sp>
        <p:nvSpPr>
          <p:cNvPr id="222" name="Google Shape;222;p25"/>
          <p:cNvSpPr txBox="1"/>
          <p:nvPr/>
        </p:nvSpPr>
        <p:spPr>
          <a:xfrm>
            <a:off x="6477000" y="3175000"/>
            <a:ext cx="2079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Proxima Nova"/>
                <a:ea typeface="Proxima Nova"/>
                <a:cs typeface="Proxima Nova"/>
                <a:sym typeface="Proxima Nova"/>
              </a:rPr>
              <a:t>Hong Kong Skyline</a:t>
            </a:r>
            <a:endParaRPr sz="7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Opportunities and Next Steps</a:t>
            </a:r>
            <a:endParaRPr/>
          </a:p>
          <a:p>
            <a:pPr indent="0" lvl="0" marL="0" rtl="0" algn="l">
              <a:spcBef>
                <a:spcPts val="0"/>
              </a:spcBef>
              <a:spcAft>
                <a:spcPts val="0"/>
              </a:spcAft>
              <a:buNone/>
            </a:pPr>
            <a:r>
              <a:t/>
            </a:r>
            <a:endParaRPr/>
          </a:p>
        </p:txBody>
      </p:sp>
      <p:sp>
        <p:nvSpPr>
          <p:cNvPr id="228" name="Google Shape;2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74650" lvl="0" marL="457200" rtl="0" algn="l">
              <a:spcBef>
                <a:spcPts val="0"/>
              </a:spcBef>
              <a:spcAft>
                <a:spcPts val="0"/>
              </a:spcAft>
              <a:buClr>
                <a:srgbClr val="434343"/>
              </a:buClr>
              <a:buSzPts val="2300"/>
              <a:buChar char="●"/>
            </a:pPr>
            <a:r>
              <a:rPr lang="en" sz="2300">
                <a:solidFill>
                  <a:srgbClr val="434343"/>
                </a:solidFill>
              </a:rPr>
              <a:t>Looking at each country exports and compare it to their other export industries</a:t>
            </a:r>
            <a:endParaRPr sz="2300">
              <a:solidFill>
                <a:srgbClr val="434343"/>
              </a:solidFill>
            </a:endParaRPr>
          </a:p>
          <a:p>
            <a:pPr indent="-374650" lvl="0" marL="457200" rtl="0" algn="l">
              <a:spcBef>
                <a:spcPts val="0"/>
              </a:spcBef>
              <a:spcAft>
                <a:spcPts val="0"/>
              </a:spcAft>
              <a:buClr>
                <a:srgbClr val="434343"/>
              </a:buClr>
              <a:buSzPts val="2300"/>
              <a:buChar char="●"/>
            </a:pPr>
            <a:r>
              <a:rPr lang="en" sz="2300">
                <a:solidFill>
                  <a:srgbClr val="434343"/>
                </a:solidFill>
              </a:rPr>
              <a:t>Why doesn’t Singapore have Transportation spending data?</a:t>
            </a:r>
            <a:endParaRPr sz="2300">
              <a:solidFill>
                <a:srgbClr val="434343"/>
              </a:solidFill>
            </a:endParaRPr>
          </a:p>
          <a:p>
            <a:pPr indent="-374650" lvl="0" marL="457200" rtl="0" algn="l">
              <a:spcBef>
                <a:spcPts val="0"/>
              </a:spcBef>
              <a:spcAft>
                <a:spcPts val="0"/>
              </a:spcAft>
              <a:buClr>
                <a:srgbClr val="434343"/>
              </a:buClr>
              <a:buSzPts val="2300"/>
              <a:buChar char="●"/>
            </a:pPr>
            <a:r>
              <a:rPr lang="en" sz="2300">
                <a:solidFill>
                  <a:srgbClr val="434343"/>
                </a:solidFill>
              </a:rPr>
              <a:t>Looking at why is it more expensive traveling to and in the United States</a:t>
            </a:r>
            <a:endParaRPr sz="2300">
              <a:solidFill>
                <a:srgbClr val="434343"/>
              </a:solidFill>
            </a:endParaRPr>
          </a:p>
          <a:p>
            <a:pPr indent="-374650" lvl="0" marL="457200" rtl="0" algn="l">
              <a:spcBef>
                <a:spcPts val="0"/>
              </a:spcBef>
              <a:spcAft>
                <a:spcPts val="0"/>
              </a:spcAft>
              <a:buClr>
                <a:srgbClr val="434343"/>
              </a:buClr>
              <a:buSzPts val="2300"/>
              <a:buChar char="●"/>
            </a:pPr>
            <a:r>
              <a:rPr lang="en" sz="2300">
                <a:solidFill>
                  <a:srgbClr val="434343"/>
                </a:solidFill>
              </a:rPr>
              <a:t>Looking at updated dataset to see how countries recover after the Covid-19 Pandemic </a:t>
            </a:r>
            <a:endParaRPr sz="2300">
              <a:solidFill>
                <a:srgbClr val="434343"/>
              </a:solidFill>
            </a:endParaRPr>
          </a:p>
          <a:p>
            <a:pPr indent="0" lvl="0" marL="0" rtl="0" algn="l">
              <a:spcBef>
                <a:spcPts val="1200"/>
              </a:spcBef>
              <a:spcAft>
                <a:spcPts val="1200"/>
              </a:spcAft>
              <a:buNone/>
            </a:pPr>
            <a:r>
              <a:t/>
            </a:r>
            <a:endParaRPr/>
          </a:p>
        </p:txBody>
      </p:sp>
      <p:sp>
        <p:nvSpPr>
          <p:cNvPr id="229" name="Google Shape;22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26"/>
          <p:cNvPicPr preferRelativeResize="0"/>
          <p:nvPr/>
        </p:nvPicPr>
        <p:blipFill>
          <a:blip r:embed="rId3">
            <a:alphaModFix/>
          </a:blip>
          <a:stretch>
            <a:fillRect/>
          </a:stretch>
        </p:blipFill>
        <p:spPr>
          <a:xfrm>
            <a:off x="5802325" y="3429000"/>
            <a:ext cx="2441722" cy="1627824"/>
          </a:xfrm>
          <a:prstGeom prst="rect">
            <a:avLst/>
          </a:prstGeom>
          <a:noFill/>
          <a:ln>
            <a:noFill/>
          </a:ln>
        </p:spPr>
      </p:pic>
      <p:sp>
        <p:nvSpPr>
          <p:cNvPr id="231" name="Google Shape;231;p26"/>
          <p:cNvSpPr txBox="1"/>
          <p:nvPr/>
        </p:nvSpPr>
        <p:spPr>
          <a:xfrm>
            <a:off x="5000675" y="4659925"/>
            <a:ext cx="7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Proxima Nova"/>
                <a:ea typeface="Proxima Nova"/>
                <a:cs typeface="Proxima Nova"/>
                <a:sym typeface="Proxima Nova"/>
              </a:rPr>
              <a:t>London S</a:t>
            </a:r>
            <a:r>
              <a:rPr lang="en" sz="700">
                <a:latin typeface="Proxima Nova"/>
                <a:ea typeface="Proxima Nova"/>
                <a:cs typeface="Proxima Nova"/>
                <a:sym typeface="Proxima Nova"/>
              </a:rPr>
              <a:t>kyline</a:t>
            </a:r>
            <a:endParaRPr sz="7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Footnotes</a:t>
            </a:r>
            <a:endParaRPr/>
          </a:p>
        </p:txBody>
      </p:sp>
      <p:sp>
        <p:nvSpPr>
          <p:cNvPr id="237" name="Google Shape;237;p27"/>
          <p:cNvSpPr txBox="1"/>
          <p:nvPr>
            <p:ph idx="1" type="body"/>
          </p:nvPr>
        </p:nvSpPr>
        <p:spPr>
          <a:xfrm>
            <a:off x="311700" y="1144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rgbClr val="434343"/>
                </a:solidFill>
              </a:rPr>
              <a:t>1.	International tourism, number of arrivals</a:t>
            </a:r>
            <a:endParaRPr b="1" sz="1000">
              <a:solidFill>
                <a:srgbClr val="434343"/>
              </a:solidFill>
            </a:endParaRPr>
          </a:p>
          <a:p>
            <a:pPr indent="0" lvl="0" marL="0" rtl="0" algn="l">
              <a:spcBef>
                <a:spcPts val="0"/>
              </a:spcBef>
              <a:spcAft>
                <a:spcPts val="0"/>
              </a:spcAft>
              <a:buNone/>
            </a:pPr>
            <a:r>
              <a:rPr lang="en" sz="1000">
                <a:solidFill>
                  <a:srgbClr val="434343"/>
                </a:solidFill>
              </a:rPr>
              <a:t>International inbound tourists (overnight visitors) are the number of tourists who travel to a country other than that in which they have their usual residence, but outside their usual environment, for a period not exceeding 12 months and whose main purpose in visiting is other than an activity remunerated from within the country visited. When data on number of tourists are not available, the number of visitors, which includes tourists, same-day visitors, cruise passengers, and crew members, is shown instead. Sources and collection methods for arrivals differ across countries. In some cases data are from border statistics (police, immigration, and the like) and supplemented by border surveys. In other cases data are from tourism accommodation establishments. For some countries number of arrivals is limited to arrivals by air and for others to arrivals staying in hotels. Some countries include arrivals of nationals residing abroad while others do not. Caution should thus be used in comparing arrivals across countries. The data on inbound tourists refer to the number of arrivals, not to the number of people traveling. Thus a person who makes several trips to a country during a given period is counted each time as a new arrival.\</a:t>
            </a:r>
            <a:endParaRPr sz="1000">
              <a:solidFill>
                <a:srgbClr val="434343"/>
              </a:solidFill>
            </a:endParaRPr>
          </a:p>
          <a:p>
            <a:pPr indent="0" lvl="0" marL="0" rtl="0" algn="l">
              <a:spcBef>
                <a:spcPts val="0"/>
              </a:spcBef>
              <a:spcAft>
                <a:spcPts val="0"/>
              </a:spcAft>
              <a:buNone/>
            </a:pPr>
            <a:r>
              <a:t/>
            </a:r>
            <a:endParaRPr sz="1000">
              <a:solidFill>
                <a:srgbClr val="434343"/>
              </a:solidFill>
            </a:endParaRPr>
          </a:p>
          <a:p>
            <a:pPr indent="0" lvl="0" marL="0" rtl="0" algn="l">
              <a:spcBef>
                <a:spcPts val="0"/>
              </a:spcBef>
              <a:spcAft>
                <a:spcPts val="0"/>
              </a:spcAft>
              <a:buNone/>
            </a:pPr>
            <a:r>
              <a:rPr b="1" lang="en" sz="1000">
                <a:solidFill>
                  <a:srgbClr val="434343"/>
                </a:solidFill>
              </a:rPr>
              <a:t>2.	International tourism, receipts (current US$)</a:t>
            </a:r>
            <a:endParaRPr b="1" sz="1000">
              <a:solidFill>
                <a:srgbClr val="434343"/>
              </a:solidFill>
            </a:endParaRPr>
          </a:p>
          <a:p>
            <a:pPr indent="0" lvl="0" marL="0" rtl="0" algn="l">
              <a:spcBef>
                <a:spcPts val="0"/>
              </a:spcBef>
              <a:spcAft>
                <a:spcPts val="0"/>
              </a:spcAft>
              <a:buNone/>
            </a:pPr>
            <a:r>
              <a:rPr lang="en" sz="1000">
                <a:solidFill>
                  <a:srgbClr val="434343"/>
                </a:solidFill>
              </a:rPr>
              <a:t>International tourism receipts are expenditures by international inbound visitors, including payments to national carriers for international transport. These receipts include any other prepayment made for goods or services received in the destination country. They also may include receipts from same-day visitors, except when these are important enough to justify separate classification. For some countries they do not include receipts for passenger transport items. Data are in current U.S. dollars.</a:t>
            </a:r>
            <a:endParaRPr sz="1000">
              <a:solidFill>
                <a:srgbClr val="434343"/>
              </a:solidFill>
            </a:endParaRPr>
          </a:p>
          <a:p>
            <a:pPr indent="0" lvl="0" marL="0" rtl="0" algn="l">
              <a:spcBef>
                <a:spcPts val="0"/>
              </a:spcBef>
              <a:spcAft>
                <a:spcPts val="0"/>
              </a:spcAft>
              <a:buNone/>
            </a:pPr>
            <a:r>
              <a:t/>
            </a:r>
            <a:endParaRPr/>
          </a:p>
        </p:txBody>
      </p:sp>
      <p:sp>
        <p:nvSpPr>
          <p:cNvPr id="238" name="Google Shape;23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Footnotes</a:t>
            </a:r>
            <a:endParaRPr/>
          </a:p>
        </p:txBody>
      </p:sp>
      <p:sp>
        <p:nvSpPr>
          <p:cNvPr id="244" name="Google Shape;2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sz="1250">
                <a:solidFill>
                  <a:srgbClr val="434343"/>
                </a:solidFill>
              </a:rPr>
              <a:t>3. </a:t>
            </a:r>
            <a:r>
              <a:rPr lang="en" sz="1250">
                <a:solidFill>
                  <a:srgbClr val="434343"/>
                </a:solidFill>
              </a:rPr>
              <a:t>	</a:t>
            </a:r>
            <a:r>
              <a:rPr b="1" lang="en" sz="1250">
                <a:solidFill>
                  <a:srgbClr val="434343"/>
                </a:solidFill>
              </a:rPr>
              <a:t>International tourism, receipts for travel items (current US$)</a:t>
            </a:r>
            <a:endParaRPr b="1" sz="1250">
              <a:solidFill>
                <a:srgbClr val="434343"/>
              </a:solidFill>
            </a:endParaRPr>
          </a:p>
          <a:p>
            <a:pPr indent="0" lvl="0" marL="0" rtl="0" algn="l">
              <a:spcBef>
                <a:spcPts val="0"/>
              </a:spcBef>
              <a:spcAft>
                <a:spcPts val="0"/>
              </a:spcAft>
              <a:buNone/>
            </a:pPr>
            <a:r>
              <a:rPr lang="en" sz="1250">
                <a:solidFill>
                  <a:srgbClr val="434343"/>
                </a:solidFill>
              </a:rPr>
              <a:t>International tourism receipts for travel items are expenditures by international inbound visitors in the reporting economy. The goods and services are purchased by, or on behalf of, the traveler or provided, without a quid pro quo, for the traveler to use or give away. These receipts should include any other prepayment made for goods or services received in the destination country. They also may include receipts from same-day visitors, except in cases where these are so important as to justify a separate classification. Excluded is the international carriage of travelers, which is covered in passenger travel items. Data are in current U.S. dollars.</a:t>
            </a:r>
            <a:endParaRPr sz="1250">
              <a:solidFill>
                <a:srgbClr val="434343"/>
              </a:solidFill>
            </a:endParaRPr>
          </a:p>
          <a:p>
            <a:pPr indent="0" lvl="0" marL="0" rtl="0" algn="l">
              <a:spcBef>
                <a:spcPts val="0"/>
              </a:spcBef>
              <a:spcAft>
                <a:spcPts val="0"/>
              </a:spcAft>
              <a:buNone/>
            </a:pPr>
            <a:r>
              <a:t/>
            </a:r>
            <a:endParaRPr sz="1250">
              <a:solidFill>
                <a:srgbClr val="434343"/>
              </a:solidFill>
            </a:endParaRPr>
          </a:p>
          <a:p>
            <a:pPr indent="0" lvl="0" marL="0" rtl="0" algn="l">
              <a:spcBef>
                <a:spcPts val="0"/>
              </a:spcBef>
              <a:spcAft>
                <a:spcPts val="0"/>
              </a:spcAft>
              <a:buNone/>
            </a:pPr>
            <a:r>
              <a:rPr b="1" lang="en" sz="1250">
                <a:solidFill>
                  <a:srgbClr val="434343"/>
                </a:solidFill>
              </a:rPr>
              <a:t>4. 	International tourism, receipts (% of total exports)</a:t>
            </a:r>
            <a:endParaRPr b="1" sz="1250">
              <a:solidFill>
                <a:srgbClr val="434343"/>
              </a:solidFill>
            </a:endParaRPr>
          </a:p>
          <a:p>
            <a:pPr indent="0" lvl="0" marL="0" rtl="0" algn="l">
              <a:spcBef>
                <a:spcPts val="0"/>
              </a:spcBef>
              <a:spcAft>
                <a:spcPts val="0"/>
              </a:spcAft>
              <a:buNone/>
            </a:pPr>
            <a:r>
              <a:rPr lang="en" sz="1250">
                <a:solidFill>
                  <a:srgbClr val="434343"/>
                </a:solidFill>
              </a:rPr>
              <a:t>International tourism receipts are expenditures by international inbound visitors, including payments to national carriers for international transport. These receipts include any other prepayment made for goods or services received in the destination country. They also may include receipts from same-day visitors, except when these are important enough to justify separate classification. For some countries they do not include receipts for passenger transport items. Their share in exports is calculated as a ratio to exports of goods and services, which comprise all transactions between residents of a country and the rest of the world involving a change of ownership from residents to nonresidents of general merchandise, goods sent for processing and repairs, nonmonetary gold, and services.</a:t>
            </a:r>
            <a:endParaRPr sz="1250">
              <a:solidFill>
                <a:srgbClr val="434343"/>
              </a:solidFill>
            </a:endParaRPr>
          </a:p>
          <a:p>
            <a:pPr indent="0" lvl="0" marL="0" rtl="0" algn="l">
              <a:spcBef>
                <a:spcPts val="0"/>
              </a:spcBef>
              <a:spcAft>
                <a:spcPts val="0"/>
              </a:spcAft>
              <a:buNone/>
            </a:pPr>
            <a:r>
              <a:t/>
            </a:r>
            <a:endParaRPr sz="1250">
              <a:solidFill>
                <a:srgbClr val="434343"/>
              </a:solidFill>
            </a:endParaRPr>
          </a:p>
          <a:p>
            <a:pPr indent="0" lvl="0" marL="0" rtl="0" algn="l">
              <a:spcBef>
                <a:spcPts val="0"/>
              </a:spcBef>
              <a:spcAft>
                <a:spcPts val="0"/>
              </a:spcAft>
              <a:buNone/>
            </a:pPr>
            <a:r>
              <a:rPr b="1" lang="en" sz="1250">
                <a:solidFill>
                  <a:srgbClr val="434343"/>
                </a:solidFill>
              </a:rPr>
              <a:t>5.	International tourism, receipts for passenger transport items (current US$)</a:t>
            </a:r>
            <a:endParaRPr b="1" sz="1250">
              <a:solidFill>
                <a:srgbClr val="434343"/>
              </a:solidFill>
            </a:endParaRPr>
          </a:p>
          <a:p>
            <a:pPr indent="0" lvl="0" marL="0" rtl="0" algn="l">
              <a:spcBef>
                <a:spcPts val="0"/>
              </a:spcBef>
              <a:spcAft>
                <a:spcPts val="0"/>
              </a:spcAft>
              <a:buNone/>
            </a:pPr>
            <a:r>
              <a:rPr lang="en" sz="1250">
                <a:solidFill>
                  <a:srgbClr val="434343"/>
                </a:solidFill>
              </a:rPr>
              <a:t>International tourism receipts for passenger transport items are expenditures by international inbound visitors for all services provided in the international transportation by resident carriers. Also included are passenger services performed within an economy by nonresident carriers. Excluded are passenger services provided to nonresidents by resident carriers within the resident economies; these are included in travel items. In addition to the services covered by passenger fares--including fares that are a part of package tours but excluding cruise fares, which are included in travel--passenger services include such items as charges for excess baggage, vehicles, or other personal accompanying effects and expenditures for food, drink, or other items for which passengers make expenditures while on board carriers. Data are in current U.S. dollars.</a:t>
            </a:r>
            <a:endParaRPr sz="1250">
              <a:solidFill>
                <a:srgbClr val="434343"/>
              </a:solidFill>
            </a:endParaRPr>
          </a:p>
          <a:p>
            <a:pPr indent="0" lvl="0" marL="0" rtl="0" algn="l">
              <a:spcBef>
                <a:spcPts val="0"/>
              </a:spcBef>
              <a:spcAft>
                <a:spcPts val="0"/>
              </a:spcAft>
              <a:buNone/>
            </a:pPr>
            <a:r>
              <a:t/>
            </a:r>
            <a:endParaRPr sz="1000">
              <a:solidFill>
                <a:srgbClr val="000000"/>
              </a:solidFill>
              <a:latin typeface="Calibri"/>
              <a:ea typeface="Calibri"/>
              <a:cs typeface="Calibri"/>
              <a:sym typeface="Calibri"/>
            </a:endParaRPr>
          </a:p>
          <a:p>
            <a:pPr indent="0" lvl="0" marL="0" rtl="0" algn="l">
              <a:spcBef>
                <a:spcPts val="0"/>
              </a:spcBef>
              <a:spcAft>
                <a:spcPts val="0"/>
              </a:spcAft>
              <a:buNone/>
            </a:pPr>
            <a:r>
              <a:t/>
            </a:r>
            <a:endParaRPr sz="10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245" name="Google Shape;24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51" name="Google Shape;251;p29"/>
          <p:cNvSpPr txBox="1"/>
          <p:nvPr>
            <p:ph idx="1" type="body"/>
          </p:nvPr>
        </p:nvSpPr>
        <p:spPr>
          <a:xfrm>
            <a:off x="311700" y="11322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u="sng">
                <a:solidFill>
                  <a:schemeClr val="hlink"/>
                </a:solidFill>
                <a:hlinkClick r:id="rId3"/>
              </a:rPr>
              <a:t>Kaggle</a:t>
            </a:r>
            <a:endParaRPr/>
          </a:p>
          <a:p>
            <a:pPr indent="0" lvl="0" marL="0" rtl="0" algn="l">
              <a:spcBef>
                <a:spcPts val="1200"/>
              </a:spcBef>
              <a:spcAft>
                <a:spcPts val="0"/>
              </a:spcAft>
              <a:buNone/>
            </a:pPr>
            <a:r>
              <a:rPr lang="en" u="sng">
                <a:solidFill>
                  <a:schemeClr val="hlink"/>
                </a:solidFill>
                <a:hlinkClick r:id="rId4"/>
              </a:rPr>
              <a:t>United Nations World Tourism Organization (UNWTO)</a:t>
            </a:r>
            <a:endParaRPr/>
          </a:p>
          <a:p>
            <a:pPr indent="0" lvl="0" marL="0" rtl="0" algn="l">
              <a:spcBef>
                <a:spcPts val="1200"/>
              </a:spcBef>
              <a:spcAft>
                <a:spcPts val="0"/>
              </a:spcAft>
              <a:buNone/>
            </a:pPr>
            <a:r>
              <a:rPr lang="en" u="sng">
                <a:solidFill>
                  <a:schemeClr val="hlink"/>
                </a:solidFill>
                <a:hlinkClick r:id="rId5"/>
              </a:rPr>
              <a:t>UNWTO DashBoards</a:t>
            </a:r>
            <a:endParaRPr/>
          </a:p>
          <a:p>
            <a:pPr indent="0" lvl="0" marL="0" rtl="0" algn="l">
              <a:spcBef>
                <a:spcPts val="1200"/>
              </a:spcBef>
              <a:spcAft>
                <a:spcPts val="0"/>
              </a:spcAft>
              <a:buNone/>
            </a:pPr>
            <a:r>
              <a:rPr lang="en" u="sng">
                <a:solidFill>
                  <a:schemeClr val="hlink"/>
                </a:solidFill>
                <a:hlinkClick r:id="rId6"/>
              </a:rPr>
              <a:t>France Tourism </a:t>
            </a:r>
            <a:endParaRPr/>
          </a:p>
          <a:p>
            <a:pPr indent="0" lvl="0" marL="0" rtl="0" algn="l">
              <a:spcBef>
                <a:spcPts val="1200"/>
              </a:spcBef>
              <a:spcAft>
                <a:spcPts val="0"/>
              </a:spcAft>
              <a:buNone/>
            </a:pPr>
            <a:r>
              <a:rPr lang="en" u="sng">
                <a:solidFill>
                  <a:schemeClr val="accent5"/>
                </a:solidFill>
                <a:hlinkClick r:id="rId7">
                  <a:extLst>
                    <a:ext uri="{A12FA001-AC4F-418D-AE19-62706E023703}">
                      <ahyp:hlinkClr val="tx"/>
                    </a:ext>
                  </a:extLst>
                </a:hlinkClick>
              </a:rPr>
              <a:t>Hong Kong Tourism</a:t>
            </a:r>
            <a:endParaRPr/>
          </a:p>
          <a:p>
            <a:pPr indent="0" lvl="0" marL="0" rtl="0" algn="l">
              <a:spcBef>
                <a:spcPts val="1200"/>
              </a:spcBef>
              <a:spcAft>
                <a:spcPts val="0"/>
              </a:spcAft>
              <a:buNone/>
            </a:pPr>
            <a:r>
              <a:rPr lang="en" u="sng">
                <a:solidFill>
                  <a:schemeClr val="hlink"/>
                </a:solidFill>
                <a:hlinkClick r:id="rId8"/>
              </a:rPr>
              <a:t>Spain Tourism</a:t>
            </a:r>
            <a:endParaRPr/>
          </a:p>
          <a:p>
            <a:pPr indent="0" lvl="0" marL="0" rtl="0" algn="l">
              <a:spcBef>
                <a:spcPts val="1200"/>
              </a:spcBef>
              <a:spcAft>
                <a:spcPts val="0"/>
              </a:spcAft>
              <a:buNone/>
            </a:pPr>
            <a:r>
              <a:rPr lang="en" u="sng">
                <a:solidFill>
                  <a:schemeClr val="hlink"/>
                </a:solidFill>
                <a:hlinkClick r:id="rId9"/>
              </a:rPr>
              <a:t>Singapore Tourism</a:t>
            </a:r>
            <a:endParaRPr/>
          </a:p>
          <a:p>
            <a:pPr indent="0" lvl="0" marL="0" rtl="0" algn="l">
              <a:spcBef>
                <a:spcPts val="1200"/>
              </a:spcBef>
              <a:spcAft>
                <a:spcPts val="0"/>
              </a:spcAft>
              <a:buNone/>
            </a:pPr>
            <a:r>
              <a:rPr lang="en" u="sng">
                <a:solidFill>
                  <a:schemeClr val="hlink"/>
                </a:solidFill>
                <a:hlinkClick r:id="rId10"/>
              </a:rPr>
              <a:t>United Kingdom Tourism</a:t>
            </a:r>
            <a:endParaRPr/>
          </a:p>
          <a:p>
            <a:pPr indent="0" lvl="0" marL="0" rtl="0" algn="l">
              <a:spcBef>
                <a:spcPts val="1200"/>
              </a:spcBef>
              <a:spcAft>
                <a:spcPts val="0"/>
              </a:spcAft>
              <a:buNone/>
            </a:pPr>
            <a:r>
              <a:rPr lang="en" u="sng">
                <a:solidFill>
                  <a:schemeClr val="hlink"/>
                </a:solidFill>
                <a:hlinkClick r:id="rId11"/>
              </a:rPr>
              <a:t>United States Tourism</a:t>
            </a:r>
            <a:endParaRPr/>
          </a:p>
          <a:p>
            <a:pPr indent="0" lvl="0" marL="0" rtl="0" algn="l">
              <a:spcBef>
                <a:spcPts val="1200"/>
              </a:spcBef>
              <a:spcAft>
                <a:spcPts val="1200"/>
              </a:spcAft>
              <a:buNone/>
            </a:pPr>
            <a:r>
              <a:t/>
            </a:r>
            <a:endParaRPr/>
          </a:p>
        </p:txBody>
      </p:sp>
      <p:sp>
        <p:nvSpPr>
          <p:cNvPr id="252" name="Google Shape;25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33" name="Google Shape;13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Definition of Tourism</a:t>
            </a:r>
            <a:endParaRPr sz="2500"/>
          </a:p>
          <a:p>
            <a:pPr indent="-387350" lvl="0" marL="457200" rtl="0" algn="l">
              <a:spcBef>
                <a:spcPts val="0"/>
              </a:spcBef>
              <a:spcAft>
                <a:spcPts val="0"/>
              </a:spcAft>
              <a:buSzPts val="2500"/>
              <a:buChar char="●"/>
            </a:pPr>
            <a:r>
              <a:rPr lang="en" sz="2500"/>
              <a:t>Overall Tourism by the number </a:t>
            </a:r>
            <a:endParaRPr sz="2500"/>
          </a:p>
          <a:p>
            <a:pPr indent="-387350" lvl="0" marL="457200" rtl="0" algn="l">
              <a:spcBef>
                <a:spcPts val="0"/>
              </a:spcBef>
              <a:spcAft>
                <a:spcPts val="0"/>
              </a:spcAft>
              <a:buSzPts val="2500"/>
              <a:buChar char="●"/>
            </a:pPr>
            <a:r>
              <a:rPr lang="en" sz="2500"/>
              <a:t>Top 5 Tourism countries</a:t>
            </a:r>
            <a:endParaRPr sz="2500"/>
          </a:p>
          <a:p>
            <a:pPr indent="-387350" lvl="0" marL="457200" rtl="0" algn="l">
              <a:spcBef>
                <a:spcPts val="0"/>
              </a:spcBef>
              <a:spcAft>
                <a:spcPts val="0"/>
              </a:spcAft>
              <a:buSzPts val="2500"/>
              <a:buChar char="●"/>
            </a:pPr>
            <a:r>
              <a:rPr lang="en" sz="2500"/>
              <a:t>Looking at Tourism number at 6 Different countries</a:t>
            </a:r>
            <a:endParaRPr sz="2500"/>
          </a:p>
          <a:p>
            <a:pPr indent="-387350" lvl="0" marL="457200" rtl="0" algn="l">
              <a:spcBef>
                <a:spcPts val="0"/>
              </a:spcBef>
              <a:spcAft>
                <a:spcPts val="0"/>
              </a:spcAft>
              <a:buSzPts val="2500"/>
              <a:buChar char="●"/>
            </a:pPr>
            <a:r>
              <a:rPr lang="en" sz="2500"/>
              <a:t>Opportunities and Next Step</a:t>
            </a:r>
            <a:endParaRPr sz="2500"/>
          </a:p>
          <a:p>
            <a:pPr indent="0" lvl="0" marL="0" rtl="0" algn="l">
              <a:spcBef>
                <a:spcPts val="1200"/>
              </a:spcBef>
              <a:spcAft>
                <a:spcPts val="1200"/>
              </a:spcAft>
              <a:buNone/>
            </a:pPr>
            <a:r>
              <a:t/>
            </a:r>
            <a:endParaRPr/>
          </a:p>
        </p:txBody>
      </p:sp>
      <p:sp>
        <p:nvSpPr>
          <p:cNvPr id="134" name="Google Shape;13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a:t>
            </a:r>
            <a:endParaRPr/>
          </a:p>
        </p:txBody>
      </p:sp>
      <p:sp>
        <p:nvSpPr>
          <p:cNvPr id="140" name="Google Shape;14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434343"/>
              </a:solidFill>
            </a:endParaRPr>
          </a:p>
          <a:p>
            <a:pPr indent="0" lvl="0" marL="0" rtl="0" algn="l">
              <a:spcBef>
                <a:spcPts val="1200"/>
              </a:spcBef>
              <a:spcAft>
                <a:spcPts val="0"/>
              </a:spcAft>
              <a:buNone/>
            </a:pPr>
            <a:r>
              <a:rPr b="1" lang="en">
                <a:solidFill>
                  <a:srgbClr val="434343"/>
                </a:solidFill>
              </a:rPr>
              <a:t>Inbound Tourism</a:t>
            </a:r>
            <a:r>
              <a:rPr lang="en">
                <a:solidFill>
                  <a:srgbClr val="434343"/>
                </a:solidFill>
              </a:rPr>
              <a:t> is the act of someone travelling to a country other than that of where they live for the purpose of tourism.</a:t>
            </a:r>
            <a:endParaRPr>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rPr b="1" lang="en">
                <a:solidFill>
                  <a:srgbClr val="434343"/>
                </a:solidFill>
              </a:rPr>
              <a:t>Outbound Tourism </a:t>
            </a:r>
            <a:r>
              <a:rPr lang="en">
                <a:solidFill>
                  <a:srgbClr val="434343"/>
                </a:solidFill>
              </a:rPr>
              <a:t>is the act of travelling ‘out’ of your home country for the purposes of tourism. </a:t>
            </a:r>
            <a:endParaRPr>
              <a:solidFill>
                <a:srgbClr val="434343"/>
              </a:solidFill>
            </a:endParaRPr>
          </a:p>
        </p:txBody>
      </p:sp>
      <p:sp>
        <p:nvSpPr>
          <p:cNvPr id="141" name="Google Shape;14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Tourism by the Numbers </a:t>
            </a:r>
            <a:endParaRPr/>
          </a:p>
        </p:txBody>
      </p:sp>
      <p:graphicFrame>
        <p:nvGraphicFramePr>
          <p:cNvPr id="147" name="Google Shape;147;p16"/>
          <p:cNvGraphicFramePr/>
          <p:nvPr/>
        </p:nvGraphicFramePr>
        <p:xfrm>
          <a:off x="2597625" y="982520"/>
          <a:ext cx="3000000" cy="3000000"/>
        </p:xfrm>
        <a:graphic>
          <a:graphicData uri="http://schemas.openxmlformats.org/drawingml/2006/table">
            <a:tbl>
              <a:tblPr>
                <a:noFill/>
                <a:tableStyleId>{3FC47E27-6A4E-4B55-9BB4-4D4C36D84244}</a:tableStyleId>
              </a:tblPr>
              <a:tblGrid>
                <a:gridCol w="731725"/>
                <a:gridCol w="3063900"/>
              </a:tblGrid>
              <a:tr h="366875">
                <a:tc>
                  <a:txBody>
                    <a:bodyPr/>
                    <a:lstStyle/>
                    <a:p>
                      <a:pPr indent="0" lvl="0" marL="0" rtl="0" algn="ctr">
                        <a:spcBef>
                          <a:spcPts val="0"/>
                        </a:spcBef>
                        <a:spcAft>
                          <a:spcPts val="0"/>
                        </a:spcAft>
                        <a:buNone/>
                      </a:pPr>
                      <a:r>
                        <a:rPr b="1" lang="en"/>
                        <a:t>Year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a:t># of Tourist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2003</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717,890,425</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2004</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791,610,927</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2005</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837,159,574</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2006</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881,331,251</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2007</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944,182,510</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2008</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959,829,298</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2009</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a:t>
                      </a:r>
                      <a:r>
                        <a:rPr lang="en" sz="1000">
                          <a:solidFill>
                            <a:srgbClr val="FF0000"/>
                          </a:solidFill>
                        </a:rPr>
                        <a:t> 919,034,551</a:t>
                      </a:r>
                      <a:endParaRPr sz="1000">
                        <a:solidFill>
                          <a:srgbClr val="FF000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2010</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979,887,488</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2011</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1,025,303,086</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2012</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1,071,612,064</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10425">
                <a:tc>
                  <a:txBody>
                    <a:bodyPr/>
                    <a:lstStyle/>
                    <a:p>
                      <a:pPr indent="0" lvl="0" marL="0" rtl="0" algn="ctr">
                        <a:lnSpc>
                          <a:spcPct val="115000"/>
                        </a:lnSpc>
                        <a:spcBef>
                          <a:spcPts val="0"/>
                        </a:spcBef>
                        <a:spcAft>
                          <a:spcPts val="0"/>
                        </a:spcAft>
                        <a:buNone/>
                      </a:pPr>
                      <a:r>
                        <a:rPr lang="en" sz="1000">
                          <a:solidFill>
                            <a:schemeClr val="dk1"/>
                          </a:solidFill>
                        </a:rPr>
                        <a:t>2013</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000">
                          <a:solidFill>
                            <a:schemeClr val="dk1"/>
                          </a:solidFill>
                        </a:rPr>
                        <a:t>                                                     1,123,200,395</a:t>
                      </a:r>
                      <a:endParaRPr sz="1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bl>
          </a:graphicData>
        </a:graphic>
      </p:graphicFrame>
      <p:sp>
        <p:nvSpPr>
          <p:cNvPr id="148" name="Google Shape;14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Where are people going? (Country)</a:t>
            </a:r>
            <a:endParaRPr/>
          </a:p>
        </p:txBody>
      </p:sp>
      <p:sp>
        <p:nvSpPr>
          <p:cNvPr id="154" name="Google Shape;154;p17"/>
          <p:cNvSpPr txBox="1"/>
          <p:nvPr/>
        </p:nvSpPr>
        <p:spPr>
          <a:xfrm>
            <a:off x="1185775" y="1460575"/>
            <a:ext cx="69417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600">
                <a:latin typeface="Proxima Nova"/>
                <a:ea typeface="Proxima Nova"/>
                <a:cs typeface="Proxima Nova"/>
                <a:sym typeface="Proxima Nova"/>
              </a:rPr>
              <a:t>?</a:t>
            </a:r>
            <a:endParaRPr b="1" sz="9600">
              <a:latin typeface="Proxima Nova"/>
              <a:ea typeface="Proxima Nova"/>
              <a:cs typeface="Proxima Nova"/>
              <a:sym typeface="Proxima Nova"/>
            </a:endParaRPr>
          </a:p>
        </p:txBody>
      </p:sp>
      <p:sp>
        <p:nvSpPr>
          <p:cNvPr id="155" name="Google Shape;155;p17"/>
          <p:cNvSpPr txBox="1"/>
          <p:nvPr/>
        </p:nvSpPr>
        <p:spPr>
          <a:xfrm>
            <a:off x="4334675" y="3737875"/>
            <a:ext cx="45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6" name="Google Shape;15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 5 Country for Tourism</a:t>
            </a:r>
            <a:endParaRPr/>
          </a:p>
        </p:txBody>
      </p:sp>
      <p:sp>
        <p:nvSpPr>
          <p:cNvPr id="162" name="Google Shape;162;p18"/>
          <p:cNvSpPr txBox="1"/>
          <p:nvPr/>
        </p:nvSpPr>
        <p:spPr>
          <a:xfrm>
            <a:off x="848100" y="2512875"/>
            <a:ext cx="175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Overall : France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sp>
        <p:nvSpPr>
          <p:cNvPr id="163" name="Google Shape;163;p18"/>
          <p:cNvSpPr txBox="1"/>
          <p:nvPr/>
        </p:nvSpPr>
        <p:spPr>
          <a:xfrm>
            <a:off x="1759000" y="4389525"/>
            <a:ext cx="541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 The data on inbound tourists refer to the number of arrivals, not to the number of people traveling. Thus a person who makes several trips to a country during a given period is counted each time as a new arrival.</a:t>
            </a:r>
            <a:endParaRPr sz="1000">
              <a:latin typeface="Proxima Nova"/>
              <a:ea typeface="Proxima Nova"/>
              <a:cs typeface="Proxima Nova"/>
              <a:sym typeface="Proxima Nova"/>
            </a:endParaRPr>
          </a:p>
        </p:txBody>
      </p:sp>
      <p:sp>
        <p:nvSpPr>
          <p:cNvPr id="164" name="Google Shape;16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18"/>
          <p:cNvPicPr preferRelativeResize="0"/>
          <p:nvPr/>
        </p:nvPicPr>
        <p:blipFill>
          <a:blip r:embed="rId3">
            <a:alphaModFix/>
          </a:blip>
          <a:stretch>
            <a:fillRect/>
          </a:stretch>
        </p:blipFill>
        <p:spPr>
          <a:xfrm>
            <a:off x="2318400" y="975288"/>
            <a:ext cx="5652200" cy="34142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Tourism Numbers (2003-2013)</a:t>
            </a:r>
            <a:endParaRPr/>
          </a:p>
        </p:txBody>
      </p:sp>
      <p:sp>
        <p:nvSpPr>
          <p:cNvPr id="171" name="Google Shape;17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425450" lvl="0" marL="457200" rtl="0" algn="l">
              <a:spcBef>
                <a:spcPts val="1200"/>
              </a:spcBef>
              <a:spcAft>
                <a:spcPts val="0"/>
              </a:spcAft>
              <a:buClr>
                <a:srgbClr val="434343"/>
              </a:buClr>
              <a:buSzPts val="3100"/>
              <a:buChar char="●"/>
            </a:pPr>
            <a:r>
              <a:rPr lang="en" sz="3100">
                <a:solidFill>
                  <a:srgbClr val="434343"/>
                </a:solidFill>
              </a:rPr>
              <a:t>France</a:t>
            </a:r>
            <a:endParaRPr sz="3100">
              <a:solidFill>
                <a:srgbClr val="434343"/>
              </a:solidFill>
            </a:endParaRPr>
          </a:p>
          <a:p>
            <a:pPr indent="-425450" lvl="0" marL="457200" rtl="0" algn="l">
              <a:spcBef>
                <a:spcPts val="0"/>
              </a:spcBef>
              <a:spcAft>
                <a:spcPts val="0"/>
              </a:spcAft>
              <a:buClr>
                <a:srgbClr val="434343"/>
              </a:buClr>
              <a:buSzPts val="3100"/>
              <a:buChar char="●"/>
            </a:pPr>
            <a:r>
              <a:rPr lang="en" sz="3100">
                <a:solidFill>
                  <a:srgbClr val="434343"/>
                </a:solidFill>
              </a:rPr>
              <a:t>Singapore</a:t>
            </a:r>
            <a:endParaRPr sz="3100">
              <a:solidFill>
                <a:srgbClr val="434343"/>
              </a:solidFill>
            </a:endParaRPr>
          </a:p>
          <a:p>
            <a:pPr indent="-425450" lvl="0" marL="457200" rtl="0" algn="l">
              <a:spcBef>
                <a:spcPts val="0"/>
              </a:spcBef>
              <a:spcAft>
                <a:spcPts val="0"/>
              </a:spcAft>
              <a:buClr>
                <a:srgbClr val="434343"/>
              </a:buClr>
              <a:buSzPts val="3100"/>
              <a:buChar char="●"/>
            </a:pPr>
            <a:r>
              <a:rPr lang="en" sz="3100">
                <a:solidFill>
                  <a:srgbClr val="434343"/>
                </a:solidFill>
              </a:rPr>
              <a:t>Hong Kong</a:t>
            </a:r>
            <a:endParaRPr sz="3100">
              <a:solidFill>
                <a:srgbClr val="434343"/>
              </a:solidFill>
            </a:endParaRPr>
          </a:p>
          <a:p>
            <a:pPr indent="-425450" lvl="0" marL="457200" rtl="0" algn="l">
              <a:spcBef>
                <a:spcPts val="0"/>
              </a:spcBef>
              <a:spcAft>
                <a:spcPts val="0"/>
              </a:spcAft>
              <a:buClr>
                <a:srgbClr val="434343"/>
              </a:buClr>
              <a:buSzPts val="3100"/>
              <a:buChar char="●"/>
            </a:pPr>
            <a:r>
              <a:rPr lang="en" sz="3100">
                <a:solidFill>
                  <a:srgbClr val="434343"/>
                </a:solidFill>
              </a:rPr>
              <a:t>Spain </a:t>
            </a:r>
            <a:endParaRPr sz="3100">
              <a:solidFill>
                <a:srgbClr val="434343"/>
              </a:solidFill>
            </a:endParaRPr>
          </a:p>
          <a:p>
            <a:pPr indent="-425450" lvl="0" marL="457200" rtl="0" algn="l">
              <a:spcBef>
                <a:spcPts val="0"/>
              </a:spcBef>
              <a:spcAft>
                <a:spcPts val="0"/>
              </a:spcAft>
              <a:buClr>
                <a:srgbClr val="434343"/>
              </a:buClr>
              <a:buSzPts val="3100"/>
              <a:buChar char="●"/>
            </a:pPr>
            <a:r>
              <a:rPr lang="en" sz="3100">
                <a:solidFill>
                  <a:srgbClr val="434343"/>
                </a:solidFill>
              </a:rPr>
              <a:t>United Kingdom</a:t>
            </a:r>
            <a:endParaRPr sz="3100">
              <a:solidFill>
                <a:srgbClr val="434343"/>
              </a:solidFill>
            </a:endParaRPr>
          </a:p>
          <a:p>
            <a:pPr indent="-425450" lvl="0" marL="457200" rtl="0" algn="l">
              <a:spcBef>
                <a:spcPts val="0"/>
              </a:spcBef>
              <a:spcAft>
                <a:spcPts val="0"/>
              </a:spcAft>
              <a:buClr>
                <a:srgbClr val="434343"/>
              </a:buClr>
              <a:buSzPts val="3100"/>
              <a:buChar char="●"/>
            </a:pPr>
            <a:r>
              <a:rPr lang="en" sz="3100">
                <a:solidFill>
                  <a:srgbClr val="434343"/>
                </a:solidFill>
              </a:rPr>
              <a:t>United States</a:t>
            </a:r>
            <a:endParaRPr sz="3100">
              <a:solidFill>
                <a:srgbClr val="434343"/>
              </a:solidFill>
            </a:endParaRPr>
          </a:p>
        </p:txBody>
      </p:sp>
      <p:pic>
        <p:nvPicPr>
          <p:cNvPr id="172" name="Google Shape;172;p19"/>
          <p:cNvPicPr preferRelativeResize="0"/>
          <p:nvPr/>
        </p:nvPicPr>
        <p:blipFill>
          <a:blip r:embed="rId3">
            <a:alphaModFix/>
          </a:blip>
          <a:stretch>
            <a:fillRect/>
          </a:stretch>
        </p:blipFill>
        <p:spPr>
          <a:xfrm>
            <a:off x="2913676" y="2088175"/>
            <a:ext cx="725626" cy="483574"/>
          </a:xfrm>
          <a:prstGeom prst="rect">
            <a:avLst/>
          </a:prstGeom>
          <a:noFill/>
          <a:ln>
            <a:noFill/>
          </a:ln>
          <a:effectLst>
            <a:outerShdw blurRad="57150" rotWithShape="0" algn="bl" dir="5400000" dist="19050">
              <a:srgbClr val="000000"/>
            </a:outerShdw>
          </a:effectLst>
        </p:spPr>
      </p:pic>
      <p:pic>
        <p:nvPicPr>
          <p:cNvPr id="173" name="Google Shape;173;p19"/>
          <p:cNvPicPr preferRelativeResize="0"/>
          <p:nvPr/>
        </p:nvPicPr>
        <p:blipFill>
          <a:blip r:embed="rId4">
            <a:alphaModFix/>
          </a:blip>
          <a:stretch>
            <a:fillRect/>
          </a:stretch>
        </p:blipFill>
        <p:spPr>
          <a:xfrm>
            <a:off x="2913678" y="2618888"/>
            <a:ext cx="725626" cy="483561"/>
          </a:xfrm>
          <a:prstGeom prst="rect">
            <a:avLst/>
          </a:prstGeom>
          <a:noFill/>
          <a:ln>
            <a:noFill/>
          </a:ln>
          <a:effectLst>
            <a:outerShdw blurRad="114300" rotWithShape="0" algn="bl" dir="5400000" dist="19050">
              <a:srgbClr val="000000"/>
            </a:outerShdw>
          </a:effectLst>
        </p:spPr>
      </p:pic>
      <p:pic>
        <p:nvPicPr>
          <p:cNvPr id="174" name="Google Shape;174;p19"/>
          <p:cNvPicPr preferRelativeResize="0"/>
          <p:nvPr/>
        </p:nvPicPr>
        <p:blipFill>
          <a:blip r:embed="rId5">
            <a:alphaModFix/>
          </a:blip>
          <a:stretch>
            <a:fillRect/>
          </a:stretch>
        </p:blipFill>
        <p:spPr>
          <a:xfrm>
            <a:off x="2010725" y="3009349"/>
            <a:ext cx="725626" cy="483553"/>
          </a:xfrm>
          <a:prstGeom prst="rect">
            <a:avLst/>
          </a:prstGeom>
          <a:noFill/>
          <a:ln>
            <a:noFill/>
          </a:ln>
          <a:effectLst>
            <a:outerShdw blurRad="57150" rotWithShape="0" algn="bl" dir="5400000" dist="19050">
              <a:srgbClr val="000000"/>
            </a:outerShdw>
          </a:effectLst>
        </p:spPr>
      </p:pic>
      <p:pic>
        <p:nvPicPr>
          <p:cNvPr id="175" name="Google Shape;175;p19"/>
          <p:cNvPicPr preferRelativeResize="0"/>
          <p:nvPr/>
        </p:nvPicPr>
        <p:blipFill>
          <a:blip r:embed="rId6">
            <a:alphaModFix/>
          </a:blip>
          <a:stretch>
            <a:fillRect/>
          </a:stretch>
        </p:blipFill>
        <p:spPr>
          <a:xfrm>
            <a:off x="3689050" y="3413300"/>
            <a:ext cx="967066" cy="483550"/>
          </a:xfrm>
          <a:prstGeom prst="rect">
            <a:avLst/>
          </a:prstGeom>
          <a:noFill/>
          <a:ln>
            <a:noFill/>
          </a:ln>
          <a:effectLst>
            <a:outerShdw blurRad="57150" rotWithShape="0" algn="bl" dir="5400000" dist="19050">
              <a:srgbClr val="000000"/>
            </a:outerShdw>
          </a:effectLst>
        </p:spPr>
      </p:pic>
      <p:pic>
        <p:nvPicPr>
          <p:cNvPr id="176" name="Google Shape;176;p19"/>
          <p:cNvPicPr preferRelativeResize="0"/>
          <p:nvPr/>
        </p:nvPicPr>
        <p:blipFill>
          <a:blip r:embed="rId7">
            <a:alphaModFix/>
          </a:blip>
          <a:stretch>
            <a:fillRect/>
          </a:stretch>
        </p:blipFill>
        <p:spPr>
          <a:xfrm>
            <a:off x="3541575" y="3967849"/>
            <a:ext cx="725626" cy="382087"/>
          </a:xfrm>
          <a:prstGeom prst="rect">
            <a:avLst/>
          </a:prstGeom>
          <a:noFill/>
          <a:ln>
            <a:noFill/>
          </a:ln>
          <a:effectLst>
            <a:outerShdw blurRad="57150" rotWithShape="0" algn="bl" dir="5400000" dist="19050">
              <a:srgbClr val="000000"/>
            </a:outerShdw>
          </a:effectLst>
        </p:spPr>
      </p:pic>
      <p:pic>
        <p:nvPicPr>
          <p:cNvPr id="177" name="Google Shape;177;p19"/>
          <p:cNvPicPr preferRelativeResize="0"/>
          <p:nvPr/>
        </p:nvPicPr>
        <p:blipFill>
          <a:blip r:embed="rId8">
            <a:alphaModFix/>
          </a:blip>
          <a:stretch>
            <a:fillRect/>
          </a:stretch>
        </p:blipFill>
        <p:spPr>
          <a:xfrm>
            <a:off x="2097854" y="1604600"/>
            <a:ext cx="725626" cy="483564"/>
          </a:xfrm>
          <a:prstGeom prst="rect">
            <a:avLst/>
          </a:prstGeom>
          <a:noFill/>
          <a:ln>
            <a:noFill/>
          </a:ln>
        </p:spPr>
      </p:pic>
      <p:sp>
        <p:nvSpPr>
          <p:cNvPr id="178" name="Google Shape;17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Inbound Tourism by Numbers </a:t>
            </a:r>
            <a:r>
              <a:rPr baseline="30000" lang="en"/>
              <a:t>1</a:t>
            </a:r>
            <a:r>
              <a:rPr lang="en"/>
              <a:t> </a:t>
            </a:r>
            <a:endParaRPr/>
          </a:p>
        </p:txBody>
      </p:sp>
      <p:pic>
        <p:nvPicPr>
          <p:cNvPr id="184" name="Google Shape;184;p20"/>
          <p:cNvPicPr preferRelativeResize="0"/>
          <p:nvPr/>
        </p:nvPicPr>
        <p:blipFill>
          <a:blip r:embed="rId3">
            <a:alphaModFix/>
          </a:blip>
          <a:stretch>
            <a:fillRect/>
          </a:stretch>
        </p:blipFill>
        <p:spPr>
          <a:xfrm>
            <a:off x="567125" y="1017713"/>
            <a:ext cx="7791450" cy="4067175"/>
          </a:xfrm>
          <a:prstGeom prst="rect">
            <a:avLst/>
          </a:prstGeom>
          <a:noFill/>
          <a:ln>
            <a:noFill/>
          </a:ln>
        </p:spPr>
      </p:pic>
      <p:sp>
        <p:nvSpPr>
          <p:cNvPr id="185" name="Google Shape;1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Amount Paid Prior Arrival to Visiting Country </a:t>
            </a:r>
            <a:r>
              <a:rPr baseline="30000" lang="en" sz="2500"/>
              <a:t>2</a:t>
            </a:r>
            <a:endParaRPr baseline="30000" sz="2500"/>
          </a:p>
        </p:txBody>
      </p:sp>
      <p:pic>
        <p:nvPicPr>
          <p:cNvPr id="191" name="Google Shape;191;p21"/>
          <p:cNvPicPr preferRelativeResize="0"/>
          <p:nvPr/>
        </p:nvPicPr>
        <p:blipFill>
          <a:blip r:embed="rId3">
            <a:alphaModFix/>
          </a:blip>
          <a:stretch>
            <a:fillRect/>
          </a:stretch>
        </p:blipFill>
        <p:spPr>
          <a:xfrm>
            <a:off x="1156988" y="1017725"/>
            <a:ext cx="6830025" cy="3967550"/>
          </a:xfrm>
          <a:prstGeom prst="rect">
            <a:avLst/>
          </a:prstGeom>
          <a:noFill/>
          <a:ln>
            <a:noFill/>
          </a:ln>
        </p:spPr>
      </p:pic>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