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53917a804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053917a804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53917a80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53917a804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3917a804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53917a804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3917a804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3917a804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53917a80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53917a80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53917a804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53917a804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53917a804_1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53917a804_1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788159" y="1369218"/>
            <a:ext cx="73581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 rot="5400000">
            <a:off x="7879839" y="3806137"/>
            <a:ext cx="198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 rot="5400000">
            <a:off x="7838703" y="1056067"/>
            <a:ext cx="207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668512" y="2352294"/>
            <a:ext cx="409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lympics: Football (Soccer) | Britannica" id="136" name="Google Shape;136;p14"/>
          <p:cNvPicPr preferRelativeResize="0"/>
          <p:nvPr/>
        </p:nvPicPr>
        <p:blipFill rotWithShape="1">
          <a:blip r:embed="rId3">
            <a:alphaModFix/>
          </a:blip>
          <a:srcRect b="-1" l="15635" r="15632" t="0"/>
          <a:stretch/>
        </p:blipFill>
        <p:spPr>
          <a:xfrm>
            <a:off x="4572000" y="8396"/>
            <a:ext cx="4498675" cy="3415898"/>
          </a:xfrm>
          <a:custGeom>
            <a:rect b="b" l="l" r="r" t="t"/>
            <a:pathLst>
              <a:path extrusionOk="0" h="5909518" w="6088058">
                <a:moveTo>
                  <a:pt x="0" y="0"/>
                </a:moveTo>
                <a:lnTo>
                  <a:pt x="6088058" y="0"/>
                </a:lnTo>
                <a:lnTo>
                  <a:pt x="6088058" y="5780407"/>
                </a:lnTo>
                <a:lnTo>
                  <a:pt x="6044861" y="5796240"/>
                </a:lnTo>
                <a:cubicBezTo>
                  <a:pt x="6030657" y="5798401"/>
                  <a:pt x="5997590" y="5852297"/>
                  <a:pt x="5984162" y="5850767"/>
                </a:cubicBezTo>
                <a:cubicBezTo>
                  <a:pt x="5882189" y="5874349"/>
                  <a:pt x="5871362" y="5896856"/>
                  <a:pt x="5821886" y="5885154"/>
                </a:cubicBezTo>
                <a:cubicBezTo>
                  <a:pt x="5776780" y="5883480"/>
                  <a:pt x="5832862" y="5919521"/>
                  <a:pt x="5798611" y="5906790"/>
                </a:cubicBezTo>
                <a:cubicBezTo>
                  <a:pt x="5764360" y="5894058"/>
                  <a:pt x="5640092" y="5832094"/>
                  <a:pt x="5616380" y="5808764"/>
                </a:cubicBezTo>
                <a:cubicBezTo>
                  <a:pt x="5592668" y="5785435"/>
                  <a:pt x="5531913" y="5808370"/>
                  <a:pt x="5489367" y="5766815"/>
                </a:cubicBezTo>
                <a:lnTo>
                  <a:pt x="5420471" y="5691937"/>
                </a:lnTo>
                <a:cubicBezTo>
                  <a:pt x="5372275" y="5690149"/>
                  <a:pt x="5411336" y="5655729"/>
                  <a:pt x="5366693" y="5639652"/>
                </a:cubicBezTo>
                <a:cubicBezTo>
                  <a:pt x="5321568" y="5638064"/>
                  <a:pt x="5312022" y="5587404"/>
                  <a:pt x="5273713" y="5579634"/>
                </a:cubicBezTo>
                <a:cubicBezTo>
                  <a:pt x="5258318" y="5585541"/>
                  <a:pt x="5192329" y="5531945"/>
                  <a:pt x="5177970" y="5521377"/>
                </a:cubicBezTo>
                <a:cubicBezTo>
                  <a:pt x="5135914" y="5522737"/>
                  <a:pt x="5125974" y="5513135"/>
                  <a:pt x="5099085" y="5500856"/>
                </a:cubicBezTo>
                <a:cubicBezTo>
                  <a:pt x="5068087" y="5529933"/>
                  <a:pt x="5075650" y="5504588"/>
                  <a:pt x="5047409" y="5501487"/>
                </a:cubicBezTo>
                <a:cubicBezTo>
                  <a:pt x="5029907" y="5497935"/>
                  <a:pt x="5006604" y="5493892"/>
                  <a:pt x="4989936" y="5492457"/>
                </a:cubicBezTo>
                <a:cubicBezTo>
                  <a:pt x="4961494" y="5492746"/>
                  <a:pt x="4933907" y="5475011"/>
                  <a:pt x="4934954" y="5489644"/>
                </a:cubicBezTo>
                <a:cubicBezTo>
                  <a:pt x="4911785" y="5492102"/>
                  <a:pt x="4886006" y="5496180"/>
                  <a:pt x="4855061" y="5494288"/>
                </a:cubicBezTo>
                <a:cubicBezTo>
                  <a:pt x="4789366" y="5458325"/>
                  <a:pt x="4819289" y="5494022"/>
                  <a:pt x="4761722" y="5481514"/>
                </a:cubicBezTo>
                <a:cubicBezTo>
                  <a:pt x="4710647" y="5469440"/>
                  <a:pt x="4611076" y="5437145"/>
                  <a:pt x="4548617" y="5421842"/>
                </a:cubicBezTo>
                <a:cubicBezTo>
                  <a:pt x="4520447" y="5417141"/>
                  <a:pt x="4462604" y="5406781"/>
                  <a:pt x="4423278" y="5402075"/>
                </a:cubicBezTo>
                <a:cubicBezTo>
                  <a:pt x="4399462" y="5403559"/>
                  <a:pt x="4377831" y="5390433"/>
                  <a:pt x="4349982" y="5400066"/>
                </a:cubicBezTo>
                <a:cubicBezTo>
                  <a:pt x="4340537" y="5404009"/>
                  <a:pt x="4313282" y="5403221"/>
                  <a:pt x="4287866" y="5396310"/>
                </a:cubicBezTo>
                <a:cubicBezTo>
                  <a:pt x="4278828" y="5404323"/>
                  <a:pt x="4251865" y="5395865"/>
                  <a:pt x="4240853" y="5395714"/>
                </a:cubicBezTo>
                <a:cubicBezTo>
                  <a:pt x="4227587" y="5402265"/>
                  <a:pt x="4178742" y="5393413"/>
                  <a:pt x="4165099" y="5386193"/>
                </a:cubicBezTo>
                <a:lnTo>
                  <a:pt x="4030498" y="5374951"/>
                </a:lnTo>
                <a:lnTo>
                  <a:pt x="3986167" y="5372905"/>
                </a:lnTo>
                <a:cubicBezTo>
                  <a:pt x="3978568" y="5374925"/>
                  <a:pt x="3950861" y="5373629"/>
                  <a:pt x="3943238" y="5374530"/>
                </a:cubicBezTo>
                <a:cubicBezTo>
                  <a:pt x="3902459" y="5364668"/>
                  <a:pt x="3888395" y="5364190"/>
                  <a:pt x="3864017" y="5359382"/>
                </a:cubicBezTo>
                <a:cubicBezTo>
                  <a:pt x="3822981" y="5359243"/>
                  <a:pt x="3792742" y="5362367"/>
                  <a:pt x="3751790" y="5352774"/>
                </a:cubicBezTo>
                <a:lnTo>
                  <a:pt x="3632307" y="5333045"/>
                </a:lnTo>
                <a:cubicBezTo>
                  <a:pt x="3579057" y="5342404"/>
                  <a:pt x="3506036" y="5334209"/>
                  <a:pt x="3488505" y="5321895"/>
                </a:cubicBezTo>
                <a:cubicBezTo>
                  <a:pt x="3422953" y="5307957"/>
                  <a:pt x="3319430" y="5282449"/>
                  <a:pt x="3247050" y="5277275"/>
                </a:cubicBezTo>
                <a:lnTo>
                  <a:pt x="3135368" y="5226598"/>
                </a:lnTo>
                <a:lnTo>
                  <a:pt x="3098808" y="5216757"/>
                </a:lnTo>
                <a:lnTo>
                  <a:pt x="3093244" y="5207737"/>
                </a:lnTo>
                <a:lnTo>
                  <a:pt x="3055230" y="5196800"/>
                </a:lnTo>
                <a:lnTo>
                  <a:pt x="3054208" y="5197840"/>
                </a:lnTo>
                <a:cubicBezTo>
                  <a:pt x="3051046" y="5199920"/>
                  <a:pt x="3047083" y="5200986"/>
                  <a:pt x="3041317" y="5199957"/>
                </a:cubicBezTo>
                <a:cubicBezTo>
                  <a:pt x="3042864" y="5218980"/>
                  <a:pt x="3034954" y="5206006"/>
                  <a:pt x="3017811" y="5201291"/>
                </a:cubicBezTo>
                <a:cubicBezTo>
                  <a:pt x="3016390" y="5229784"/>
                  <a:pt x="2972116" y="5196164"/>
                  <a:pt x="2957452" y="5209408"/>
                </a:cubicBezTo>
                <a:lnTo>
                  <a:pt x="2909485" y="5206201"/>
                </a:lnTo>
                <a:lnTo>
                  <a:pt x="2909200" y="5206435"/>
                </a:lnTo>
                <a:cubicBezTo>
                  <a:pt x="2907145" y="5206650"/>
                  <a:pt x="2904326" y="5206330"/>
                  <a:pt x="2900231" y="5205253"/>
                </a:cubicBezTo>
                <a:lnTo>
                  <a:pt x="2894393" y="5203241"/>
                </a:lnTo>
                <a:lnTo>
                  <a:pt x="2878336" y="5200091"/>
                </a:lnTo>
                <a:lnTo>
                  <a:pt x="2872010" y="5200775"/>
                </a:lnTo>
                <a:lnTo>
                  <a:pt x="2867047" y="5202947"/>
                </a:lnTo>
                <a:cubicBezTo>
                  <a:pt x="2858692" y="5195184"/>
                  <a:pt x="2859519" y="5186448"/>
                  <a:pt x="2832987" y="5206060"/>
                </a:cubicBezTo>
                <a:cubicBezTo>
                  <a:pt x="2802033" y="5205064"/>
                  <a:pt x="2693302" y="5190755"/>
                  <a:pt x="2656443" y="5187283"/>
                </a:cubicBezTo>
                <a:cubicBezTo>
                  <a:pt x="2623821" y="5176816"/>
                  <a:pt x="2652196" y="5190154"/>
                  <a:pt x="2611846" y="5185231"/>
                </a:cubicBezTo>
                <a:cubicBezTo>
                  <a:pt x="2575608" y="5166158"/>
                  <a:pt x="2543144" y="5182209"/>
                  <a:pt x="2500070" y="5176862"/>
                </a:cubicBezTo>
                <a:lnTo>
                  <a:pt x="2429229" y="5191353"/>
                </a:lnTo>
                <a:lnTo>
                  <a:pt x="2414982" y="5185578"/>
                </a:lnTo>
                <a:lnTo>
                  <a:pt x="2410166" y="5182648"/>
                </a:lnTo>
                <a:cubicBezTo>
                  <a:pt x="2406648" y="5180913"/>
                  <a:pt x="2404047" y="5180121"/>
                  <a:pt x="2401967" y="5179975"/>
                </a:cubicBezTo>
                <a:lnTo>
                  <a:pt x="2401593" y="5180149"/>
                </a:lnTo>
                <a:lnTo>
                  <a:pt x="2394248" y="5177172"/>
                </a:lnTo>
                <a:lnTo>
                  <a:pt x="2271181" y="5163462"/>
                </a:lnTo>
                <a:cubicBezTo>
                  <a:pt x="2266023" y="5161485"/>
                  <a:pt x="2261732" y="5161824"/>
                  <a:pt x="2257798" y="5163272"/>
                </a:cubicBezTo>
                <a:lnTo>
                  <a:pt x="2256371" y="5164093"/>
                </a:lnTo>
                <a:lnTo>
                  <a:pt x="2224103" y="5147087"/>
                </a:lnTo>
                <a:lnTo>
                  <a:pt x="2218431" y="5146768"/>
                </a:lnTo>
                <a:lnTo>
                  <a:pt x="2199172" y="5133202"/>
                </a:lnTo>
                <a:lnTo>
                  <a:pt x="2188275" y="5127517"/>
                </a:lnTo>
                <a:lnTo>
                  <a:pt x="2187148" y="5123179"/>
                </a:lnTo>
                <a:cubicBezTo>
                  <a:pt x="2184844" y="5120011"/>
                  <a:pt x="2180150" y="5117425"/>
                  <a:pt x="2170074" y="5116174"/>
                </a:cubicBezTo>
                <a:lnTo>
                  <a:pt x="2167375" y="5116398"/>
                </a:lnTo>
                <a:lnTo>
                  <a:pt x="2156032" y="5106788"/>
                </a:lnTo>
                <a:cubicBezTo>
                  <a:pt x="2152858" y="5103029"/>
                  <a:pt x="2150646" y="5098849"/>
                  <a:pt x="2149833" y="5094104"/>
                </a:cubicBezTo>
                <a:cubicBezTo>
                  <a:pt x="2085826" y="5096942"/>
                  <a:pt x="2051129" y="5063627"/>
                  <a:pt x="1994270" y="5049035"/>
                </a:cubicBezTo>
                <a:cubicBezTo>
                  <a:pt x="1929466" y="5026440"/>
                  <a:pt x="1871069" y="5005707"/>
                  <a:pt x="1809406" y="5008055"/>
                </a:cubicBezTo>
                <a:cubicBezTo>
                  <a:pt x="1739118" y="4993496"/>
                  <a:pt x="1684964" y="4991317"/>
                  <a:pt x="1622743" y="4982948"/>
                </a:cubicBezTo>
                <a:lnTo>
                  <a:pt x="1518345" y="4986337"/>
                </a:lnTo>
                <a:lnTo>
                  <a:pt x="1431541" y="4980647"/>
                </a:lnTo>
                <a:lnTo>
                  <a:pt x="1423569" y="4978154"/>
                </a:lnTo>
                <a:cubicBezTo>
                  <a:pt x="1417991" y="4976847"/>
                  <a:pt x="1414171" y="4976505"/>
                  <a:pt x="1411410" y="4976851"/>
                </a:cubicBezTo>
                <a:lnTo>
                  <a:pt x="1411038" y="4977170"/>
                </a:lnTo>
                <a:lnTo>
                  <a:pt x="1399793" y="4975264"/>
                </a:lnTo>
                <a:cubicBezTo>
                  <a:pt x="1380984" y="4971244"/>
                  <a:pt x="1326526" y="4988248"/>
                  <a:pt x="1309389" y="4983178"/>
                </a:cubicBezTo>
                <a:cubicBezTo>
                  <a:pt x="1278787" y="4986058"/>
                  <a:pt x="1237988" y="4987137"/>
                  <a:pt x="1216178" y="4992546"/>
                </a:cubicBezTo>
                <a:lnTo>
                  <a:pt x="1214851" y="4993953"/>
                </a:lnTo>
                <a:lnTo>
                  <a:pt x="1122558" y="4969302"/>
                </a:lnTo>
                <a:lnTo>
                  <a:pt x="1105100" y="4964860"/>
                </a:lnTo>
                <a:lnTo>
                  <a:pt x="1101002" y="4959628"/>
                </a:lnTo>
                <a:cubicBezTo>
                  <a:pt x="1096110" y="4956189"/>
                  <a:pt x="1088504" y="4954100"/>
                  <a:pt x="1074806" y="4955090"/>
                </a:cubicBezTo>
                <a:lnTo>
                  <a:pt x="1000986" y="4943152"/>
                </a:lnTo>
                <a:cubicBezTo>
                  <a:pt x="965146" y="4942197"/>
                  <a:pt x="954187" y="4941243"/>
                  <a:pt x="922494" y="4943517"/>
                </a:cubicBezTo>
                <a:cubicBezTo>
                  <a:pt x="841526" y="4932837"/>
                  <a:pt x="847643" y="4909243"/>
                  <a:pt x="808144" y="4914709"/>
                </a:cubicBezTo>
                <a:cubicBezTo>
                  <a:pt x="775920" y="4919794"/>
                  <a:pt x="691987" y="4901171"/>
                  <a:pt x="612220" y="4887415"/>
                </a:cubicBezTo>
                <a:cubicBezTo>
                  <a:pt x="553104" y="4878184"/>
                  <a:pt x="532104" y="4864417"/>
                  <a:pt x="453453" y="4859320"/>
                </a:cubicBezTo>
                <a:cubicBezTo>
                  <a:pt x="376152" y="4816273"/>
                  <a:pt x="313694" y="4839435"/>
                  <a:pt x="221558" y="4813627"/>
                </a:cubicBezTo>
                <a:cubicBezTo>
                  <a:pt x="201549" y="4798473"/>
                  <a:pt x="113290" y="4815259"/>
                  <a:pt x="72672" y="4811590"/>
                </a:cubicBezTo>
                <a:cubicBezTo>
                  <a:pt x="52363" y="4809755"/>
                  <a:pt x="32830" y="4805531"/>
                  <a:pt x="16287" y="4801380"/>
                </a:cubicBezTo>
                <a:lnTo>
                  <a:pt x="0" y="479724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type="ctrTitle"/>
          </p:nvPr>
        </p:nvSpPr>
        <p:spPr>
          <a:xfrm>
            <a:off x="1133223" y="3647607"/>
            <a:ext cx="7273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</a:pPr>
            <a: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FOOTBALL </a:t>
            </a: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‘SOCCER’</a:t>
            </a:r>
            <a: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THE SUMMER OLYMPICS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descr="Olympic rings - Symbol of the Olympic Movement" id="138" name="Google Shape;138;p14"/>
          <p:cNvPicPr preferRelativeResize="0"/>
          <p:nvPr/>
        </p:nvPicPr>
        <p:blipFill rotWithShape="1">
          <a:blip r:embed="rId4">
            <a:alphaModFix/>
          </a:blip>
          <a:srcRect b="1" l="4147" r="21620" t="0"/>
          <a:stretch/>
        </p:blipFill>
        <p:spPr>
          <a:xfrm>
            <a:off x="5" y="8399"/>
            <a:ext cx="4571999" cy="4111075"/>
          </a:xfrm>
          <a:custGeom>
            <a:rect b="b" l="l" r="r" t="t"/>
            <a:pathLst>
              <a:path extrusionOk="0" h="5481433" w="6095999">
                <a:moveTo>
                  <a:pt x="4721174" y="4954056"/>
                </a:moveTo>
                <a:lnTo>
                  <a:pt x="4722109" y="4954261"/>
                </a:lnTo>
                <a:cubicBezTo>
                  <a:pt x="4721144" y="4954888"/>
                  <a:pt x="4718264" y="4955480"/>
                  <a:pt x="4717200" y="4955502"/>
                </a:cubicBezTo>
                <a:close/>
                <a:moveTo>
                  <a:pt x="0" y="0"/>
                </a:moveTo>
                <a:lnTo>
                  <a:pt x="6095999" y="0"/>
                </a:lnTo>
                <a:lnTo>
                  <a:pt x="6095999" y="4797244"/>
                </a:lnTo>
                <a:lnTo>
                  <a:pt x="6073845" y="4791614"/>
                </a:lnTo>
                <a:lnTo>
                  <a:pt x="6068527" y="4793114"/>
                </a:lnTo>
                <a:lnTo>
                  <a:pt x="6048635" y="4792448"/>
                </a:lnTo>
                <a:lnTo>
                  <a:pt x="6041280" y="4800599"/>
                </a:lnTo>
                <a:lnTo>
                  <a:pt x="6010088" y="4805572"/>
                </a:lnTo>
                <a:cubicBezTo>
                  <a:pt x="5998677" y="4806145"/>
                  <a:pt x="5970125" y="4805253"/>
                  <a:pt x="5957373" y="4802014"/>
                </a:cubicBezTo>
                <a:lnTo>
                  <a:pt x="5758916" y="4786693"/>
                </a:lnTo>
                <a:lnTo>
                  <a:pt x="5626958" y="4785694"/>
                </a:lnTo>
                <a:lnTo>
                  <a:pt x="5470904" y="4799383"/>
                </a:lnTo>
                <a:cubicBezTo>
                  <a:pt x="5478132" y="4812102"/>
                  <a:pt x="5439007" y="4798369"/>
                  <a:pt x="5432758" y="4810369"/>
                </a:cubicBezTo>
                <a:cubicBezTo>
                  <a:pt x="5429366" y="4820164"/>
                  <a:pt x="5391825" y="4824737"/>
                  <a:pt x="5381665" y="4827652"/>
                </a:cubicBezTo>
                <a:lnTo>
                  <a:pt x="5261761" y="4847586"/>
                </a:lnTo>
                <a:cubicBezTo>
                  <a:pt x="5251596" y="4847766"/>
                  <a:pt x="5230548" y="4855879"/>
                  <a:pt x="5222960" y="4858447"/>
                </a:cubicBezTo>
                <a:lnTo>
                  <a:pt x="5174659" y="4861366"/>
                </a:lnTo>
                <a:lnTo>
                  <a:pt x="5156552" y="4868419"/>
                </a:lnTo>
                <a:lnTo>
                  <a:pt x="5142597" y="4871738"/>
                </a:lnTo>
                <a:lnTo>
                  <a:pt x="5139593" y="4873789"/>
                </a:lnTo>
                <a:cubicBezTo>
                  <a:pt x="5133874" y="4877734"/>
                  <a:pt x="5128077" y="4881455"/>
                  <a:pt x="5121657" y="4884386"/>
                </a:cubicBezTo>
                <a:cubicBezTo>
                  <a:pt x="5108317" y="4856444"/>
                  <a:pt x="5064854" y="4904710"/>
                  <a:pt x="5065789" y="4877970"/>
                </a:cubicBezTo>
                <a:cubicBezTo>
                  <a:pt x="5028195" y="4889214"/>
                  <a:pt x="5038945" y="4860813"/>
                  <a:pt x="5011511" y="4893964"/>
                </a:cubicBezTo>
                <a:cubicBezTo>
                  <a:pt x="4937023" y="4893590"/>
                  <a:pt x="4916355" y="4880890"/>
                  <a:pt x="4840437" y="4917412"/>
                </a:cubicBezTo>
                <a:cubicBezTo>
                  <a:pt x="4806740" y="4933661"/>
                  <a:pt x="4784107" y="4944543"/>
                  <a:pt x="4762445" y="4944523"/>
                </a:cubicBezTo>
                <a:cubicBezTo>
                  <a:pt x="4741324" y="4948917"/>
                  <a:pt x="4729481" y="4951673"/>
                  <a:pt x="4723183" y="4953324"/>
                </a:cubicBezTo>
                <a:lnTo>
                  <a:pt x="4721174" y="4954056"/>
                </a:lnTo>
                <a:lnTo>
                  <a:pt x="4715524" y="4952810"/>
                </a:lnTo>
                <a:cubicBezTo>
                  <a:pt x="4680149" y="4959602"/>
                  <a:pt x="4524745" y="4960391"/>
                  <a:pt x="4515812" y="4962478"/>
                </a:cubicBezTo>
                <a:cubicBezTo>
                  <a:pt x="4457821" y="4975280"/>
                  <a:pt x="4462661" y="4976003"/>
                  <a:pt x="4428541" y="4972877"/>
                </a:cubicBezTo>
                <a:cubicBezTo>
                  <a:pt x="4423305" y="4969586"/>
                  <a:pt x="4368976" y="4975731"/>
                  <a:pt x="4362874" y="4974191"/>
                </a:cubicBezTo>
                <a:lnTo>
                  <a:pt x="4316964" y="4967733"/>
                </a:lnTo>
                <a:lnTo>
                  <a:pt x="4315107" y="4969042"/>
                </a:lnTo>
                <a:cubicBezTo>
                  <a:pt x="4306125" y="4972333"/>
                  <a:pt x="4299995" y="4972332"/>
                  <a:pt x="4295142" y="4970877"/>
                </a:cubicBezTo>
                <a:lnTo>
                  <a:pt x="4290061" y="4968029"/>
                </a:lnTo>
                <a:lnTo>
                  <a:pt x="4276140" y="4968269"/>
                </a:lnTo>
                <a:lnTo>
                  <a:pt x="4248115" y="4966000"/>
                </a:lnTo>
                <a:lnTo>
                  <a:pt x="4202047" y="4968729"/>
                </a:lnTo>
                <a:cubicBezTo>
                  <a:pt x="4201946" y="4969139"/>
                  <a:pt x="4201844" y="4969548"/>
                  <a:pt x="4201743" y="4969958"/>
                </a:cubicBezTo>
                <a:cubicBezTo>
                  <a:pt x="4200118" y="4972728"/>
                  <a:pt x="4197142" y="4974797"/>
                  <a:pt x="4191247" y="4975459"/>
                </a:cubicBezTo>
                <a:cubicBezTo>
                  <a:pt x="4204214" y="4992339"/>
                  <a:pt x="4161275" y="4990488"/>
                  <a:pt x="4142744" y="4990948"/>
                </a:cubicBezTo>
                <a:cubicBezTo>
                  <a:pt x="4124718" y="4997847"/>
                  <a:pt x="4099100" y="5011106"/>
                  <a:pt x="4083096" y="5016853"/>
                </a:cubicBezTo>
                <a:lnTo>
                  <a:pt x="4074545" y="5017669"/>
                </a:lnTo>
                <a:cubicBezTo>
                  <a:pt x="4074506" y="5017767"/>
                  <a:pt x="4074465" y="5017864"/>
                  <a:pt x="4074426" y="5017961"/>
                </a:cubicBezTo>
                <a:cubicBezTo>
                  <a:pt x="4072679" y="5018726"/>
                  <a:pt x="4069907" y="5019215"/>
                  <a:pt x="4065509" y="5019370"/>
                </a:cubicBezTo>
                <a:lnTo>
                  <a:pt x="4058952" y="5019158"/>
                </a:lnTo>
                <a:lnTo>
                  <a:pt x="4042362" y="5020740"/>
                </a:lnTo>
                <a:lnTo>
                  <a:pt x="4036995" y="5023117"/>
                </a:lnTo>
                <a:lnTo>
                  <a:pt x="4035362" y="5026697"/>
                </a:lnTo>
                <a:lnTo>
                  <a:pt x="4033777" y="5026467"/>
                </a:lnTo>
                <a:cubicBezTo>
                  <a:pt x="4021426" y="5021719"/>
                  <a:pt x="4016875" y="5013541"/>
                  <a:pt x="4004536" y="5038738"/>
                </a:cubicBezTo>
                <a:cubicBezTo>
                  <a:pt x="3976669" y="5031840"/>
                  <a:pt x="3972979" y="5046807"/>
                  <a:pt x="3936845" y="5055782"/>
                </a:cubicBezTo>
                <a:cubicBezTo>
                  <a:pt x="3920508" y="5048241"/>
                  <a:pt x="3908537" y="5052819"/>
                  <a:pt x="3897274" y="5061303"/>
                </a:cubicBezTo>
                <a:cubicBezTo>
                  <a:pt x="3861094" y="5060819"/>
                  <a:pt x="3829629" y="5074361"/>
                  <a:pt x="3789759" y="5081062"/>
                </a:cubicBezTo>
                <a:cubicBezTo>
                  <a:pt x="3741009" y="5095421"/>
                  <a:pt x="3725131" y="5097351"/>
                  <a:pt x="3682512" y="5104419"/>
                </a:cubicBezTo>
                <a:lnTo>
                  <a:pt x="3610034" y="5135927"/>
                </a:lnTo>
                <a:lnTo>
                  <a:pt x="3603854" y="5134597"/>
                </a:lnTo>
                <a:cubicBezTo>
                  <a:pt x="3599582" y="5133993"/>
                  <a:pt x="3596728" y="5133993"/>
                  <a:pt x="3594735" y="5134437"/>
                </a:cubicBezTo>
                <a:lnTo>
                  <a:pt x="3594500" y="5134700"/>
                </a:lnTo>
                <a:lnTo>
                  <a:pt x="3585977" y="5134026"/>
                </a:lnTo>
                <a:cubicBezTo>
                  <a:pt x="3571625" y="5132277"/>
                  <a:pt x="3549391" y="5146140"/>
                  <a:pt x="3536134" y="5143496"/>
                </a:cubicBezTo>
                <a:cubicBezTo>
                  <a:pt x="3513942" y="5147690"/>
                  <a:pt x="3488624" y="5141573"/>
                  <a:pt x="3473222" y="5147070"/>
                </a:cubicBezTo>
                <a:lnTo>
                  <a:pt x="3400727" y="5158833"/>
                </a:lnTo>
                <a:lnTo>
                  <a:pt x="3363887" y="5142282"/>
                </a:lnTo>
                <a:cubicBezTo>
                  <a:pt x="3359858" y="5140038"/>
                  <a:pt x="3353996" y="5138986"/>
                  <a:pt x="3344025" y="5140640"/>
                </a:cubicBezTo>
                <a:lnTo>
                  <a:pt x="3341697" y="5141592"/>
                </a:lnTo>
                <a:cubicBezTo>
                  <a:pt x="3336379" y="5139179"/>
                  <a:pt x="3295545" y="5138076"/>
                  <a:pt x="3262355" y="5135854"/>
                </a:cubicBezTo>
                <a:cubicBezTo>
                  <a:pt x="3209723" y="5133568"/>
                  <a:pt x="3203389" y="5125785"/>
                  <a:pt x="3142555" y="5128263"/>
                </a:cubicBezTo>
                <a:cubicBezTo>
                  <a:pt x="3082690" y="5127063"/>
                  <a:pt x="3072288" y="5121199"/>
                  <a:pt x="3030290" y="5125682"/>
                </a:cubicBezTo>
                <a:lnTo>
                  <a:pt x="2781568" y="5104377"/>
                </a:lnTo>
                <a:cubicBezTo>
                  <a:pt x="2719298" y="5077377"/>
                  <a:pt x="2717601" y="5107223"/>
                  <a:pt x="2646526" y="5094091"/>
                </a:cubicBezTo>
                <a:cubicBezTo>
                  <a:pt x="2582515" y="5152608"/>
                  <a:pt x="2608700" y="5115245"/>
                  <a:pt x="2568027" y="5119711"/>
                </a:cubicBezTo>
                <a:lnTo>
                  <a:pt x="2443254" y="5106139"/>
                </a:lnTo>
                <a:cubicBezTo>
                  <a:pt x="2411580" y="5089971"/>
                  <a:pt x="2354026" y="5119348"/>
                  <a:pt x="2315111" y="5097872"/>
                </a:cubicBezTo>
                <a:cubicBezTo>
                  <a:pt x="2275999" y="5097347"/>
                  <a:pt x="2233181" y="5101443"/>
                  <a:pt x="2208577" y="5102981"/>
                </a:cubicBezTo>
                <a:cubicBezTo>
                  <a:pt x="2171835" y="5106552"/>
                  <a:pt x="2129867" y="5115272"/>
                  <a:pt x="2094664" y="5119297"/>
                </a:cubicBezTo>
                <a:cubicBezTo>
                  <a:pt x="2077538" y="5106010"/>
                  <a:pt x="2045551" y="5127786"/>
                  <a:pt x="1997355" y="5127127"/>
                </a:cubicBezTo>
                <a:cubicBezTo>
                  <a:pt x="1978702" y="5111850"/>
                  <a:pt x="1964848" y="5126869"/>
                  <a:pt x="1928171" y="5105701"/>
                </a:cubicBezTo>
                <a:cubicBezTo>
                  <a:pt x="1926357" y="5107451"/>
                  <a:pt x="1924159" y="5109039"/>
                  <a:pt x="1921649" y="5110418"/>
                </a:cubicBezTo>
                <a:cubicBezTo>
                  <a:pt x="1907075" y="5118418"/>
                  <a:pt x="1885327" y="5117722"/>
                  <a:pt x="1873079" y="5108861"/>
                </a:cubicBezTo>
                <a:cubicBezTo>
                  <a:pt x="1843562" y="5094451"/>
                  <a:pt x="1814689" y="5086858"/>
                  <a:pt x="1786654" y="5081892"/>
                </a:cubicBezTo>
                <a:lnTo>
                  <a:pt x="1738203" y="5086824"/>
                </a:lnTo>
                <a:cubicBezTo>
                  <a:pt x="1719607" y="5090305"/>
                  <a:pt x="1696660" y="5099004"/>
                  <a:pt x="1675070" y="5102786"/>
                </a:cubicBezTo>
                <a:cubicBezTo>
                  <a:pt x="1652707" y="5103963"/>
                  <a:pt x="1628633" y="5097514"/>
                  <a:pt x="1608668" y="5109520"/>
                </a:cubicBezTo>
                <a:cubicBezTo>
                  <a:pt x="1569685" y="5120920"/>
                  <a:pt x="1524372" y="5101241"/>
                  <a:pt x="1496109" y="5134504"/>
                </a:cubicBezTo>
                <a:cubicBezTo>
                  <a:pt x="1418280" y="5148865"/>
                  <a:pt x="1264075" y="5168405"/>
                  <a:pt x="1149978" y="5182770"/>
                </a:cubicBezTo>
                <a:cubicBezTo>
                  <a:pt x="1078957" y="5188536"/>
                  <a:pt x="1007437" y="5178884"/>
                  <a:pt x="948731" y="5180422"/>
                </a:cubicBezTo>
                <a:cubicBezTo>
                  <a:pt x="943263" y="5177153"/>
                  <a:pt x="864621" y="5193495"/>
                  <a:pt x="858268" y="5191980"/>
                </a:cubicBezTo>
                <a:lnTo>
                  <a:pt x="837539" y="5190795"/>
                </a:lnTo>
                <a:cubicBezTo>
                  <a:pt x="828231" y="5194124"/>
                  <a:pt x="821861" y="5194148"/>
                  <a:pt x="816808" y="5192713"/>
                </a:cubicBezTo>
                <a:lnTo>
                  <a:pt x="811505" y="5189887"/>
                </a:lnTo>
                <a:lnTo>
                  <a:pt x="797040" y="5190185"/>
                </a:lnTo>
                <a:lnTo>
                  <a:pt x="767900" y="5188030"/>
                </a:lnTo>
                <a:lnTo>
                  <a:pt x="763052" y="5190199"/>
                </a:lnTo>
                <a:lnTo>
                  <a:pt x="720046" y="5190951"/>
                </a:lnTo>
                <a:cubicBezTo>
                  <a:pt x="719946" y="5191362"/>
                  <a:pt x="719842" y="5191773"/>
                  <a:pt x="719741" y="5192184"/>
                </a:cubicBezTo>
                <a:cubicBezTo>
                  <a:pt x="718073" y="5194959"/>
                  <a:pt x="714995" y="5197041"/>
                  <a:pt x="708874" y="5197726"/>
                </a:cubicBezTo>
                <a:cubicBezTo>
                  <a:pt x="688383" y="5205624"/>
                  <a:pt x="618516" y="5232164"/>
                  <a:pt x="596791" y="5239570"/>
                </a:cubicBezTo>
                <a:cubicBezTo>
                  <a:pt x="586281" y="5240155"/>
                  <a:pt x="582713" y="5241759"/>
                  <a:pt x="578534" y="5242160"/>
                </a:cubicBezTo>
                <a:lnTo>
                  <a:pt x="571716" y="5241975"/>
                </a:lnTo>
                <a:cubicBezTo>
                  <a:pt x="549478" y="5248132"/>
                  <a:pt x="473048" y="5271969"/>
                  <a:pt x="445098" y="5279105"/>
                </a:cubicBezTo>
                <a:cubicBezTo>
                  <a:pt x="428064" y="5271634"/>
                  <a:pt x="415659" y="5276260"/>
                  <a:pt x="404014" y="5284790"/>
                </a:cubicBezTo>
                <a:cubicBezTo>
                  <a:pt x="366417" y="5284457"/>
                  <a:pt x="333819" y="5298130"/>
                  <a:pt x="292434" y="5304997"/>
                </a:cubicBezTo>
                <a:lnTo>
                  <a:pt x="118380" y="5355576"/>
                </a:lnTo>
                <a:cubicBezTo>
                  <a:pt x="72228" y="5364471"/>
                  <a:pt x="35254" y="5357009"/>
                  <a:pt x="15525" y="5358364"/>
                </a:cubicBezTo>
                <a:lnTo>
                  <a:pt x="1" y="5363704"/>
                </a:lnTo>
                <a:lnTo>
                  <a:pt x="1" y="5481433"/>
                </a:lnTo>
                <a:lnTo>
                  <a:pt x="0" y="548143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7365050" y="3600475"/>
            <a:ext cx="236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Shabana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 Crossman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 Guernah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Marilyn Castro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Yip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54000" y="1039625"/>
            <a:ext cx="66360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Soccer was </a:t>
            </a:r>
            <a:r>
              <a:rPr lang="en" sz="1200"/>
              <a:t>first</a:t>
            </a:r>
            <a:r>
              <a:rPr lang="en" sz="1200"/>
              <a:t> introduced in the 1900 Summer Olympic Games. Held in Paris, France.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</a:t>
            </a:r>
            <a:r>
              <a:rPr lang="en" sz="1200"/>
              <a:t>original</a:t>
            </a:r>
            <a:r>
              <a:rPr lang="en" sz="1200"/>
              <a:t> </a:t>
            </a:r>
            <a:r>
              <a:rPr lang="en" sz="1200"/>
              <a:t>games</a:t>
            </a:r>
            <a:r>
              <a:rPr lang="en" sz="1200"/>
              <a:t> ran from 05/14/1900- 10/28/1900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ever gold medal for Men’s Soccer was awarded to Great Britain, Silver to France,  and Bronze to Belgium.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Women</a:t>
            </a:r>
            <a:r>
              <a:rPr lang="en" sz="1200"/>
              <a:t>’s Soccer wasn’t introduced until the 1996 Summer Olympics, which was held in Atlanta, Georgia. </a:t>
            </a:r>
            <a:endParaRPr sz="12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With </a:t>
            </a:r>
            <a:r>
              <a:rPr lang="en" sz="1200"/>
              <a:t>the</a:t>
            </a:r>
            <a:r>
              <a:rPr lang="en" sz="1200"/>
              <a:t> United States winning Gold, China got Silver, and Brazil took home the Bronze Medal. </a:t>
            </a:r>
            <a:endParaRPr sz="129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1247575" cy="187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850" y="3787875"/>
            <a:ext cx="2115750" cy="12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685100" y="437725"/>
            <a:ext cx="62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Soccer in the Olympics</a:t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Football Player by Teams and Number of Athletes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349" y="2105850"/>
            <a:ext cx="4368000" cy="26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86" y="2105850"/>
            <a:ext cx="4429315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</a:t>
            </a:r>
            <a:r>
              <a:rPr lang="en"/>
              <a:t>ale Football Player by Teams and Number of Athletes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425" y="1971025"/>
            <a:ext cx="4638725" cy="27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5" y="1971025"/>
            <a:ext cx="4310899" cy="24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All Football Players on an Olympic Team </a:t>
            </a:r>
            <a:endParaRPr sz="24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88159" y="1369218"/>
            <a:ext cx="7358100" cy="33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950" y="3161425"/>
            <a:ext cx="3297601" cy="198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297" y="2938175"/>
            <a:ext cx="3297602" cy="11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950" y="1177425"/>
            <a:ext cx="3297601" cy="198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300" y="1369200"/>
            <a:ext cx="3297600" cy="90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4986475" y="1301975"/>
            <a:ext cx="3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463400" y="430850"/>
            <a:ext cx="7358100" cy="599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Which Country has won the most medals of all time?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1175"/>
            <a:ext cx="8687324" cy="3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649913" y="123625"/>
            <a:ext cx="7358100" cy="44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DBeaver Code </a:t>
            </a:r>
            <a:endParaRPr b="1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47400" y="593650"/>
            <a:ext cx="4031700" cy="2522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WITH </a:t>
            </a:r>
            <a:r>
              <a:rPr lang="en"/>
              <a:t>cte </a:t>
            </a:r>
            <a:r>
              <a:rPr b="1" lang="en"/>
              <a:t>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(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SELECT </a:t>
            </a:r>
            <a:r>
              <a:rPr lang="en"/>
              <a:t>edition, country_noc,medal,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COUNT</a:t>
            </a:r>
            <a:r>
              <a:rPr lang="en"/>
              <a:t>(medal) </a:t>
            </a:r>
            <a:r>
              <a:rPr b="1" lang="en"/>
              <a:t>OVER</a:t>
            </a:r>
            <a:r>
              <a:rPr lang="en"/>
              <a:t>(</a:t>
            </a:r>
            <a:r>
              <a:rPr b="1" lang="en"/>
              <a:t>PARTITION BY</a:t>
            </a:r>
            <a:r>
              <a:rPr lang="en"/>
              <a:t> country_noc) </a:t>
            </a:r>
            <a:r>
              <a:rPr b="1" lang="en"/>
              <a:t>AS </a:t>
            </a:r>
            <a:r>
              <a:rPr lang="en"/>
              <a:t>total_medals_per_country_for_all_athletes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</a:t>
            </a:r>
            <a:r>
              <a:rPr lang="en"/>
              <a:t>Olympic_Athlete_Event_Results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WHERE </a:t>
            </a:r>
            <a:r>
              <a:rPr lang="en"/>
              <a:t>event = 'Football, Men'AND medal </a:t>
            </a:r>
            <a:r>
              <a:rPr b="1" lang="en"/>
              <a:t>IN </a:t>
            </a:r>
            <a:r>
              <a:rPr lang="en"/>
              <a:t>('Gold','Bronze','Silver')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GROUP BY</a:t>
            </a:r>
            <a:r>
              <a:rPr lang="en"/>
              <a:t> edition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129850" y="3136075"/>
            <a:ext cx="4066800" cy="1210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62626"/>
                </a:solidFill>
              </a:rPr>
              <a:t>SELECT </a:t>
            </a:r>
            <a:r>
              <a:rPr lang="en" sz="1500">
                <a:solidFill>
                  <a:srgbClr val="262626"/>
                </a:solidFill>
              </a:rPr>
              <a:t>country_noc,</a:t>
            </a:r>
            <a:r>
              <a:rPr b="1" lang="en" sz="1500">
                <a:solidFill>
                  <a:srgbClr val="262626"/>
                </a:solidFill>
              </a:rPr>
              <a:t>MAX</a:t>
            </a:r>
            <a:r>
              <a:rPr lang="en" sz="1500">
                <a:solidFill>
                  <a:srgbClr val="262626"/>
                </a:solidFill>
              </a:rPr>
              <a:t>(total_medals_per_country_for_all_athletes) </a:t>
            </a:r>
            <a:endParaRPr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62626"/>
                </a:solidFill>
              </a:rPr>
              <a:t>FROM </a:t>
            </a:r>
            <a:r>
              <a:rPr lang="en" sz="1500">
                <a:solidFill>
                  <a:srgbClr val="262626"/>
                </a:solidFill>
              </a:rPr>
              <a:t>cte</a:t>
            </a:r>
            <a:r>
              <a:rPr b="1" lang="en" sz="1500">
                <a:solidFill>
                  <a:srgbClr val="FF0000"/>
                </a:solidFill>
              </a:rPr>
              <a:t>;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75" y="593651"/>
            <a:ext cx="4158446" cy="37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50" y="4460900"/>
            <a:ext cx="5097887" cy="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