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84" r:id="rId3"/>
    <p:sldId id="283" r:id="rId4"/>
    <p:sldId id="285" r:id="rId5"/>
    <p:sldId id="259" r:id="rId6"/>
    <p:sldId id="257" r:id="rId7"/>
    <p:sldId id="260" r:id="rId8"/>
    <p:sldId id="258" r:id="rId9"/>
    <p:sldId id="261" r:id="rId10"/>
    <p:sldId id="263" r:id="rId11"/>
    <p:sldId id="264" r:id="rId12"/>
    <p:sldId id="262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6" r:id="rId31"/>
    <p:sldId id="287" r:id="rId32"/>
    <p:sldId id="288" r:id="rId33"/>
    <p:sldId id="289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56" autoAdjust="0"/>
  </p:normalViewPr>
  <p:slideViewPr>
    <p:cSldViewPr snapToGrid="0" snapToObjects="1">
      <p:cViewPr>
        <p:scale>
          <a:sx n="94" d="100"/>
          <a:sy n="94" d="100"/>
        </p:scale>
        <p:origin x="-180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September 26,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September 26,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quora.com/PyPy/Will-PyPy-be-the-standard-Python-implementa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imtan/python-performance-tips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Performance </a:t>
            </a:r>
            <a:r>
              <a:rPr lang="fr-FR" dirty="0" err="1" smtClean="0"/>
              <a:t>Enhancement</a:t>
            </a:r>
            <a:r>
              <a:rPr lang="fr-FR" dirty="0" smtClean="0"/>
              <a:t> </a:t>
            </a:r>
            <a:r>
              <a:rPr lang="fr-FR" dirty="0"/>
              <a:t>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Don’t Write too much</a:t>
            </a:r>
          </a:p>
          <a:p>
            <a:endParaRPr lang="en-US" dirty="0"/>
          </a:p>
          <a:p>
            <a:r>
              <a:rPr lang="en-US" dirty="0" smtClean="0"/>
              <a:t>Wen Chang Hsu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0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 nature of </a:t>
            </a:r>
            <a:r>
              <a:rPr lang="en-US" dirty="0" err="1" smtClean="0"/>
              <a:t>cProfile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eterministic profiling, </a:t>
            </a:r>
          </a:p>
          <a:p>
            <a:r>
              <a:rPr lang="en-US" dirty="0" smtClean="0"/>
              <a:t>P</a:t>
            </a:r>
            <a:r>
              <a:rPr lang="en-US" dirty="0" smtClean="0"/>
              <a:t>ython interpreter have hook on each function call. 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7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Profiling first, don’t guess</a:t>
            </a:r>
          </a:p>
          <a:p>
            <a:r>
              <a:rPr lang="en-US" dirty="0" smtClean="0"/>
              <a:t>U</a:t>
            </a:r>
            <a:r>
              <a:rPr lang="en-US" dirty="0" smtClean="0"/>
              <a:t>se the command </a:t>
            </a:r>
          </a:p>
          <a:p>
            <a:r>
              <a:rPr lang="en-US" dirty="0" smtClean="0"/>
              <a:t>python </a:t>
            </a:r>
            <a:r>
              <a:rPr lang="en-US" dirty="0"/>
              <a:t>-m </a:t>
            </a:r>
            <a:r>
              <a:rPr lang="en-US" dirty="0" err="1"/>
              <a:t>cProfile</a:t>
            </a:r>
            <a:r>
              <a:rPr lang="en-US" dirty="0"/>
              <a:t> -s cumulative profile_sample1.py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don’t have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complex is </a:t>
            </a:r>
            <a:r>
              <a:rPr lang="en-US" dirty="0" smtClean="0"/>
              <a:t>better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</a:t>
            </a:r>
            <a:r>
              <a:rPr lang="en-US" dirty="0" smtClean="0"/>
              <a:t>ou can use </a:t>
            </a:r>
            <a:r>
              <a:rPr lang="en-US" dirty="0" err="1" smtClean="0"/>
              <a:t>pypy</a:t>
            </a:r>
            <a:r>
              <a:rPr lang="en-US" dirty="0" smtClean="0"/>
              <a:t> 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1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3431" b="-13431"/>
          <a:stretch>
            <a:fillRect/>
          </a:stretch>
        </p:blipFill>
        <p:spPr>
          <a:xfrm>
            <a:off x="710367" y="37733"/>
            <a:ext cx="6777037" cy="35099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67" y="3623285"/>
            <a:ext cx="6668338" cy="27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Extension is not available</a:t>
            </a:r>
          </a:p>
          <a:p>
            <a:r>
              <a:rPr lang="en-US" dirty="0" smtClean="0"/>
              <a:t>H</a:t>
            </a:r>
            <a:r>
              <a:rPr lang="en-US" dirty="0" smtClean="0"/>
              <a:t>owever, original standard library written in C are replaced with pure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Quora</a:t>
            </a:r>
            <a:r>
              <a:rPr lang="en-US" dirty="0" smtClean="0"/>
              <a:t>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http://www.quora.com/PyPy/Will-PyPy-be-the-standard-Python-</a:t>
            </a:r>
            <a:r>
              <a:rPr lang="en-US" dirty="0" smtClean="0">
                <a:hlinkClick r:id="rId2"/>
              </a:rPr>
              <a:t>implementation</a:t>
            </a:r>
            <a:endParaRPr lang="en-US" dirty="0" smtClean="0"/>
          </a:p>
          <a:p>
            <a:r>
              <a:rPr lang="en-US" dirty="0" smtClean="0"/>
              <a:t>Page loading time boost 2x. But </a:t>
            </a:r>
            <a:r>
              <a:rPr lang="en-US" dirty="0" err="1" smtClean="0"/>
              <a:t>lxml</a:t>
            </a:r>
            <a:r>
              <a:rPr lang="en-US" dirty="0" smtClean="0"/>
              <a:t>, </a:t>
            </a:r>
            <a:r>
              <a:rPr lang="en-US" dirty="0" err="1" smtClean="0"/>
              <a:t>pyml</a:t>
            </a:r>
            <a:r>
              <a:rPr lang="en-US" dirty="0" smtClean="0"/>
              <a:t> cannot runs in </a:t>
            </a:r>
            <a:r>
              <a:rPr lang="en-US" dirty="0" err="1" smtClean="0"/>
              <a:t>PyPy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Communications between </a:t>
            </a:r>
            <a:r>
              <a:rPr lang="en-US" dirty="0" err="1" smtClean="0"/>
              <a:t>Cpython</a:t>
            </a:r>
            <a:r>
              <a:rPr lang="en-US" dirty="0" smtClean="0"/>
              <a:t> and </a:t>
            </a:r>
            <a:r>
              <a:rPr lang="en-US" dirty="0" err="1" smtClean="0"/>
              <a:t>PyPY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3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python module to C code</a:t>
            </a:r>
          </a:p>
          <a:p>
            <a:r>
              <a:rPr lang="en-US" dirty="0" smtClean="0"/>
              <a:t>C</a:t>
            </a:r>
            <a:r>
              <a:rPr lang="en-US" dirty="0" smtClean="0"/>
              <a:t>ompile the c Code to python module</a:t>
            </a:r>
          </a:p>
          <a:p>
            <a:r>
              <a:rPr lang="en-US" dirty="0" smtClean="0"/>
              <a:t>Y</a:t>
            </a:r>
            <a:r>
              <a:rPr lang="en-US" dirty="0" smtClean="0"/>
              <a:t>ou change no code, 20%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0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 to use </a:t>
            </a:r>
            <a:r>
              <a:rPr lang="en-US" dirty="0" err="1"/>
              <a:t>C</a:t>
            </a:r>
            <a:r>
              <a:rPr lang="en-US" dirty="0" err="1" smtClean="0"/>
              <a:t>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946" b="-14946"/>
          <a:stretch>
            <a:fillRect/>
          </a:stretch>
        </p:blipFill>
        <p:spPr>
          <a:xfrm>
            <a:off x="573588" y="2170665"/>
            <a:ext cx="8094788" cy="4191102"/>
          </a:xfrm>
        </p:spPr>
      </p:pic>
    </p:spTree>
    <p:extLst>
      <p:ext uri="{BB962C8B-B14F-4D97-AF65-F5344CB8AC3E}">
        <p14:creationId xmlns:p14="http://schemas.microsoft.com/office/powerpoint/2010/main" val="101630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make in your shell</a:t>
            </a:r>
          </a:p>
          <a:p>
            <a:r>
              <a:rPr lang="en-US" dirty="0" smtClean="0"/>
              <a:t>How to write </a:t>
            </a:r>
            <a:r>
              <a:rPr lang="en-US" dirty="0" err="1" smtClean="0"/>
              <a:t>setup.py</a:t>
            </a:r>
            <a:r>
              <a:rPr lang="en-US" dirty="0" smtClean="0"/>
              <a:t> is a little tricky if you want to use </a:t>
            </a:r>
            <a:r>
              <a:rPr lang="en-US" dirty="0" err="1" smtClean="0"/>
              <a:t>cython</a:t>
            </a:r>
            <a:r>
              <a:rPr lang="en-US" dirty="0" smtClean="0"/>
              <a:t> and </a:t>
            </a:r>
            <a:r>
              <a:rPr lang="en-US" dirty="0" err="1" smtClean="0"/>
              <a:t>setuptools</a:t>
            </a:r>
            <a:r>
              <a:rPr lang="en-US" dirty="0"/>
              <a:t> </a:t>
            </a:r>
            <a:r>
              <a:rPr lang="en-US" dirty="0" smtClean="0"/>
              <a:t>at the same time.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 smtClean="0"/>
              <a:t> is good and near production</a:t>
            </a:r>
          </a:p>
          <a:p>
            <a:pPr lvl="1"/>
            <a:r>
              <a:rPr lang="en-US" dirty="0" smtClean="0"/>
              <a:t>C Extension is in experiment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is more realistic, and you can integrate it with existing C module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石頭湯</a:t>
            </a:r>
            <a:endParaRPr lang="en-US" dirty="0"/>
          </a:p>
        </p:txBody>
      </p:sp>
      <p:pic>
        <p:nvPicPr>
          <p:cNvPr id="6" name="Content Placeholder 5" descr="2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 b="4756"/>
          <a:stretch>
            <a:fillRect/>
          </a:stretch>
        </p:blipFill>
        <p:spPr>
          <a:xfrm>
            <a:off x="125142" y="1711325"/>
            <a:ext cx="8682018" cy="4495142"/>
          </a:xfrm>
        </p:spPr>
      </p:pic>
    </p:spTree>
    <p:extLst>
      <p:ext uri="{BB962C8B-B14F-4D97-AF65-F5344CB8AC3E}">
        <p14:creationId xmlns:p14="http://schemas.microsoft.com/office/powerpoint/2010/main" val="264421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arallel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大量的資料做同樣的事</a:t>
            </a:r>
            <a:endParaRPr lang="en-US" dirty="0"/>
          </a:p>
          <a:p>
            <a:r>
              <a:rPr lang="en-US" dirty="0" err="1" smtClean="0"/>
              <a:t>Gevent</a:t>
            </a:r>
            <a:r>
              <a:rPr lang="en-US" dirty="0" smtClean="0"/>
              <a:t>, multiprocessing, Thread</a:t>
            </a:r>
          </a:p>
          <a:p>
            <a:r>
              <a:rPr lang="en-US" dirty="0" smtClean="0"/>
              <a:t>C</a:t>
            </a:r>
            <a:r>
              <a:rPr lang="en-US" dirty="0" smtClean="0"/>
              <a:t>elery ( I won’t cover this today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0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hread in python sucks</a:t>
            </a:r>
          </a:p>
          <a:p>
            <a:r>
              <a:rPr lang="en-US" dirty="0" smtClean="0"/>
              <a:t>M</a:t>
            </a:r>
            <a:r>
              <a:rPr lang="en-US" dirty="0" smtClean="0"/>
              <a:t>ultiprocessing is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5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87" y="574118"/>
            <a:ext cx="8346404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computation_parallel_example.py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7209" b="-27209"/>
          <a:stretch>
            <a:fillRect/>
          </a:stretch>
        </p:blipFill>
        <p:spPr>
          <a:xfrm>
            <a:off x="181444" y="2170664"/>
            <a:ext cx="8962556" cy="4640391"/>
          </a:xfrm>
        </p:spPr>
      </p:pic>
    </p:spTree>
    <p:extLst>
      <p:ext uri="{BB962C8B-B14F-4D97-AF65-F5344CB8AC3E}">
        <p14:creationId xmlns:p14="http://schemas.microsoft.com/office/powerpoint/2010/main" val="113816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second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0709" b="-50709"/>
          <a:stretch>
            <a:fillRect/>
          </a:stretch>
        </p:blipFill>
        <p:spPr>
          <a:xfrm>
            <a:off x="298626" y="1421113"/>
            <a:ext cx="8845374" cy="4579720"/>
          </a:xfrm>
        </p:spPr>
      </p:pic>
    </p:spTree>
    <p:extLst>
      <p:ext uri="{BB962C8B-B14F-4D97-AF65-F5344CB8AC3E}">
        <p14:creationId xmlns:p14="http://schemas.microsoft.com/office/powerpoint/2010/main" val="300916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computation_parallel_example_threading.py</a:t>
            </a:r>
            <a:r>
              <a:rPr lang="en-US" sz="3200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4732" r="-54732"/>
          <a:stretch>
            <a:fillRect/>
          </a:stretch>
        </p:blipFill>
        <p:spPr>
          <a:xfrm>
            <a:off x="-1013718" y="1143000"/>
            <a:ext cx="10907012" cy="5647139"/>
          </a:xfrm>
        </p:spPr>
      </p:pic>
    </p:spTree>
    <p:extLst>
      <p:ext uri="{BB962C8B-B14F-4D97-AF65-F5344CB8AC3E}">
        <p14:creationId xmlns:p14="http://schemas.microsoft.com/office/powerpoint/2010/main" val="331822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seconds again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1459" b="-51459"/>
          <a:stretch>
            <a:fillRect/>
          </a:stretch>
        </p:blipFill>
        <p:spPr>
          <a:xfrm>
            <a:off x="189163" y="1196235"/>
            <a:ext cx="8954837" cy="4636395"/>
          </a:xfrm>
        </p:spPr>
      </p:pic>
    </p:spTree>
    <p:extLst>
      <p:ext uri="{BB962C8B-B14F-4D97-AF65-F5344CB8AC3E}">
        <p14:creationId xmlns:p14="http://schemas.microsoft.com/office/powerpoint/2010/main" val="373417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a GIL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 max function call is not </a:t>
            </a:r>
            <a:r>
              <a:rPr lang="en-US" dirty="0" err="1" smtClean="0"/>
              <a:t>preemptable</a:t>
            </a:r>
            <a:r>
              <a:rPr lang="en-US" dirty="0" smtClean="0"/>
              <a:t>, it is written in C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 interrupter cannot yield form the function call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1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885" y="456164"/>
            <a:ext cx="7024744" cy="1143000"/>
          </a:xfrm>
        </p:spPr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951" b="-1951"/>
          <a:stretch>
            <a:fillRect/>
          </a:stretch>
        </p:blipFill>
        <p:spPr>
          <a:xfrm>
            <a:off x="513442" y="2319530"/>
            <a:ext cx="8050507" cy="4168176"/>
          </a:xfrm>
        </p:spPr>
      </p:pic>
    </p:spTree>
    <p:extLst>
      <p:ext uri="{BB962C8B-B14F-4D97-AF65-F5344CB8AC3E}">
        <p14:creationId xmlns:p14="http://schemas.microsoft.com/office/powerpoint/2010/main" val="185143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4s, faster than multithreading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4387" b="-64387"/>
          <a:stretch>
            <a:fillRect/>
          </a:stretch>
        </p:blipFill>
        <p:spPr>
          <a:xfrm>
            <a:off x="378326" y="1945458"/>
            <a:ext cx="8490747" cy="4396110"/>
          </a:xfrm>
        </p:spPr>
      </p:pic>
    </p:spTree>
    <p:extLst>
      <p:ext uri="{BB962C8B-B14F-4D97-AF65-F5344CB8AC3E}">
        <p14:creationId xmlns:p14="http://schemas.microsoft.com/office/powerpoint/2010/main" val="263001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t did fork process. (consumes memory)</a:t>
            </a:r>
          </a:p>
          <a:p>
            <a:r>
              <a:rPr lang="en-US" dirty="0" smtClean="0"/>
              <a:t>I</a:t>
            </a:r>
            <a:r>
              <a:rPr lang="en-US" dirty="0" smtClean="0"/>
              <a:t>t can utilize all your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6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主菜們站出來</a:t>
            </a:r>
            <a:endParaRPr lang="en-US" dirty="0"/>
          </a:p>
        </p:txBody>
      </p:sp>
      <p:pic>
        <p:nvPicPr>
          <p:cNvPr id="4" name="Content Placeholder 3" descr="pt201_10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4" b="15534"/>
          <a:stretch>
            <a:fillRect/>
          </a:stretch>
        </p:blipFill>
        <p:spPr>
          <a:xfrm>
            <a:off x="504787" y="2310206"/>
            <a:ext cx="8004332" cy="4143728"/>
          </a:xfrm>
        </p:spPr>
      </p:pic>
    </p:spTree>
    <p:extLst>
      <p:ext uri="{BB962C8B-B14F-4D97-AF65-F5344CB8AC3E}">
        <p14:creationId xmlns:p14="http://schemas.microsoft.com/office/powerpoint/2010/main" val="285223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 For 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pool = </a:t>
            </a:r>
            <a:r>
              <a:rPr lang="nl-NL" dirty="0" err="1"/>
              <a:t>multiprocessing.Pool</a:t>
            </a:r>
            <a:r>
              <a:rPr lang="nl-NL" dirty="0"/>
              <a:t>(10</a:t>
            </a:r>
            <a:r>
              <a:rPr lang="nl-NL" dirty="0" smtClean="0"/>
              <a:t>)</a:t>
            </a:r>
          </a:p>
          <a:p>
            <a:r>
              <a:rPr lang="en-US" dirty="0" err="1"/>
              <a:t>pool.map</a:t>
            </a:r>
            <a:r>
              <a:rPr lang="en-US" dirty="0" smtClean="0"/>
              <a:t>( function, data)</a:t>
            </a:r>
          </a:p>
          <a:p>
            <a:endParaRPr lang="en-US" dirty="0"/>
          </a:p>
          <a:p>
            <a:r>
              <a:rPr lang="en-US" dirty="0" smtClean="0"/>
              <a:t>T</a:t>
            </a:r>
            <a:r>
              <a:rPr lang="en-US" dirty="0" smtClean="0"/>
              <a:t>han you get 10 workers that will help you process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2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5" y="566910"/>
            <a:ext cx="7996461" cy="54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17066"/>
            <a:ext cx="7024744" cy="1143000"/>
          </a:xfrm>
        </p:spPr>
        <p:txBody>
          <a:bodyPr/>
          <a:lstStyle/>
          <a:p>
            <a:r>
              <a:rPr lang="en-US" dirty="0" smtClean="0"/>
              <a:t>Error 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3" r="-8169"/>
          <a:stretch/>
        </p:blipFill>
        <p:spPr>
          <a:xfrm>
            <a:off x="513442" y="1360066"/>
            <a:ext cx="8336680" cy="5255000"/>
          </a:xfrm>
        </p:spPr>
      </p:pic>
    </p:spTree>
    <p:extLst>
      <p:ext uri="{BB962C8B-B14F-4D97-AF65-F5344CB8AC3E}">
        <p14:creationId xmlns:p14="http://schemas.microsoft.com/office/powerpoint/2010/main" val="286999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did fork !!</a:t>
            </a:r>
          </a:p>
          <a:p>
            <a:pPr lvl="1"/>
            <a:r>
              <a:rPr lang="en-US" dirty="0" smtClean="0"/>
              <a:t>Previous data is duplicated, you should </a:t>
            </a:r>
          </a:p>
          <a:p>
            <a:r>
              <a:rPr lang="en-US" dirty="0" smtClean="0"/>
              <a:t>The only way to communicate data between process. It use IPC</a:t>
            </a:r>
          </a:p>
          <a:p>
            <a:r>
              <a:rPr lang="en-US" dirty="0" smtClean="0"/>
              <a:t>The argument, return value function should be </a:t>
            </a:r>
            <a:r>
              <a:rPr lang="en-US" dirty="0" err="1" smtClean="0"/>
              <a:t>pickable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4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TW needs 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不要再叫</a:t>
            </a:r>
            <a:r>
              <a:rPr lang="en-US" altLang="zh-TW" dirty="0" smtClean="0"/>
              <a:t> Tim </a:t>
            </a:r>
            <a:r>
              <a:rPr lang="zh-TW" altLang="en-US" dirty="0" smtClean="0"/>
              <a:t>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8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Wen Chang Hsu  ( you can find me via Tim)</a:t>
            </a:r>
          </a:p>
          <a:p>
            <a:r>
              <a:rPr lang="en-US" dirty="0" smtClean="0"/>
              <a:t>Dorm7 Software, </a:t>
            </a:r>
            <a:r>
              <a:rPr lang="zh-TW" altLang="en-US" dirty="0" smtClean="0"/>
              <a:t>好客民宿</a:t>
            </a:r>
            <a:endParaRPr lang="en-US" altLang="zh-TW" dirty="0" smtClean="0"/>
          </a:p>
          <a:p>
            <a:r>
              <a:rPr lang="en-US" dirty="0" smtClean="0"/>
              <a:t>Slide Note </a:t>
            </a:r>
            <a:r>
              <a:rPr lang="zh-TW" altLang="en-US" dirty="0" smtClean="0"/>
              <a:t>我想讓它上線</a:t>
            </a:r>
            <a:r>
              <a:rPr lang="en-US" altLang="zh-TW" dirty="0" smtClean="0"/>
              <a:t>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9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find </a:t>
            </a:r>
            <a:r>
              <a:rPr lang="en-US" dirty="0" err="1" smtClean="0"/>
              <a:t>timtan</a:t>
            </a:r>
            <a:r>
              <a:rPr lang="en-US" dirty="0" smtClean="0"/>
              <a:t>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https://github.com/timtan/python-performance-</a:t>
            </a:r>
            <a:r>
              <a:rPr lang="en-US" dirty="0" smtClean="0">
                <a:hlinkClick r:id="rId2"/>
              </a:rPr>
              <a:t>tips.git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pip install -r </a:t>
            </a:r>
            <a:r>
              <a:rPr lang="en-US" dirty="0" smtClean="0">
                <a:hlinkClick r:id="rId2"/>
              </a:rPr>
              <a:t>requirement.txt</a:t>
            </a:r>
          </a:p>
          <a:p>
            <a:pPr lvl="1"/>
            <a:endParaRPr lang="en-US" dirty="0">
              <a:hlinkClick r:id="rId2"/>
            </a:endParaRPr>
          </a:p>
          <a:p>
            <a:pPr lvl="1"/>
            <a:endParaRPr lang="en-US" dirty="0" smtClean="0">
              <a:hlinkClick r:id="rId2"/>
            </a:endParaRPr>
          </a:p>
          <a:p>
            <a:pPr marL="365760" lvl="1" indent="0">
              <a:buNone/>
            </a:pPr>
            <a:endParaRPr lang="en-US" dirty="0" smtClean="0">
              <a:hlinkClick r:id="rId2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03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dirty="0"/>
              <a:t>ow see profile_sample1.</a:t>
            </a:r>
            <a:r>
              <a:rPr lang="en-US" dirty="0" smtClean="0"/>
              <a:t>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3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profile_sample1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558" r="-25558"/>
          <a:stretch>
            <a:fillRect/>
          </a:stretch>
        </p:blipFill>
        <p:spPr>
          <a:xfrm>
            <a:off x="-1489849" y="362837"/>
            <a:ext cx="12088659" cy="6258941"/>
          </a:xfrm>
        </p:spPr>
      </p:pic>
    </p:spTree>
    <p:extLst>
      <p:ext uri="{BB962C8B-B14F-4D97-AF65-F5344CB8AC3E}">
        <p14:creationId xmlns:p14="http://schemas.microsoft.com/office/powerpoint/2010/main" val="33487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07" y="2323652"/>
            <a:ext cx="8346405" cy="3508977"/>
          </a:xfrm>
        </p:spPr>
        <p:txBody>
          <a:bodyPr/>
          <a:lstStyle/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cumulative profile_sample1.</a:t>
            </a:r>
            <a:r>
              <a:rPr lang="en-US" dirty="0" smtClean="0"/>
              <a:t>py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/>
              <a:t>m </a:t>
            </a:r>
            <a:r>
              <a:rPr lang="en-US" dirty="0" err="1" smtClean="0"/>
              <a:t>cProfile</a:t>
            </a:r>
            <a:r>
              <a:rPr lang="en-US" dirty="0" smtClean="0"/>
              <a:t>   means </a:t>
            </a:r>
            <a:r>
              <a:rPr lang="en-US" dirty="0"/>
              <a:t>directly invoke the </a:t>
            </a:r>
            <a:r>
              <a:rPr lang="en-US" dirty="0" smtClean="0"/>
              <a:t>module</a:t>
            </a:r>
          </a:p>
          <a:p>
            <a:pPr lvl="1"/>
            <a:r>
              <a:rPr lang="en-US" dirty="0"/>
              <a:t>-s </a:t>
            </a:r>
            <a:r>
              <a:rPr lang="en-US" dirty="0" smtClean="0"/>
              <a:t>                  is </a:t>
            </a:r>
            <a:r>
              <a:rPr lang="en-US" dirty="0"/>
              <a:t>the sort order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8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4563" b="-4563"/>
          <a:stretch>
            <a:fillRect/>
          </a:stretch>
        </p:blipFill>
        <p:spPr>
          <a:xfrm>
            <a:off x="214704" y="1027664"/>
            <a:ext cx="8929296" cy="4623172"/>
          </a:xfrm>
        </p:spPr>
      </p:pic>
    </p:spTree>
    <p:extLst>
      <p:ext uri="{BB962C8B-B14F-4D97-AF65-F5344CB8AC3E}">
        <p14:creationId xmlns:p14="http://schemas.microsoft.com/office/powerpoint/2010/main" val="246095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3737</TotalTime>
  <Words>439</Words>
  <Application>Microsoft Macintosh PowerPoint</Application>
  <PresentationFormat>On-screen Show (4:3)</PresentationFormat>
  <Paragraphs>90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Austin</vt:lpstr>
      <vt:lpstr>Performance Enhancement Tips</vt:lpstr>
      <vt:lpstr>石頭湯</vt:lpstr>
      <vt:lpstr>主菜們站出來</vt:lpstr>
      <vt:lpstr>Who am I</vt:lpstr>
      <vt:lpstr>PowerPoint Presentation</vt:lpstr>
      <vt:lpstr>Profile </vt:lpstr>
      <vt:lpstr>profile_sample1</vt:lpstr>
      <vt:lpstr>Who is slow?</vt:lpstr>
      <vt:lpstr>PowerPoint Presentation</vt:lpstr>
      <vt:lpstr>The nature of cProfile</vt:lpstr>
      <vt:lpstr>Summary</vt:lpstr>
      <vt:lpstr>If you don’t have time</vt:lpstr>
      <vt:lpstr>PowerPoint Presentation</vt:lpstr>
      <vt:lpstr>But !!</vt:lpstr>
      <vt:lpstr>How Quora think</vt:lpstr>
      <vt:lpstr>You can use Cython</vt:lpstr>
      <vt:lpstr>Key Point to use Cython</vt:lpstr>
      <vt:lpstr>In the example</vt:lpstr>
      <vt:lpstr>Summary</vt:lpstr>
      <vt:lpstr>Parallel ?</vt:lpstr>
      <vt:lpstr>Reddit says</vt:lpstr>
      <vt:lpstr>computation_parallel_example.py</vt:lpstr>
      <vt:lpstr>7 second</vt:lpstr>
      <vt:lpstr>computation_parallel_example_threading.py </vt:lpstr>
      <vt:lpstr>7 seconds again </vt:lpstr>
      <vt:lpstr>Why </vt:lpstr>
      <vt:lpstr>Multiprocessing</vt:lpstr>
      <vt:lpstr>4s, faster than multithreading</vt:lpstr>
      <vt:lpstr>Summary Multiprocessing</vt:lpstr>
      <vt:lpstr>Trick For Multiprocessing</vt:lpstr>
      <vt:lpstr>e.g.</vt:lpstr>
      <vt:lpstr>Error !!!</vt:lpstr>
      <vt:lpstr>Summary of Multiprocessing</vt:lpstr>
      <vt:lpstr>PyCon TW needs U</vt:lpstr>
    </vt:vector>
  </TitlesOfParts>
  <Company>tim.yellow@gmail.com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Enhancement Tips</dc:title>
  <dc:creator>hsu tim</dc:creator>
  <cp:lastModifiedBy>hsu tim</cp:lastModifiedBy>
  <cp:revision>21</cp:revision>
  <dcterms:created xsi:type="dcterms:W3CDTF">2012-09-26T15:21:03Z</dcterms:created>
  <dcterms:modified xsi:type="dcterms:W3CDTF">2012-09-29T05:38:19Z</dcterms:modified>
</cp:coreProperties>
</file>