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326897-4E7E-4232-84A3-D80C0E626A22}" type="datetimeFigureOut">
              <a:rPr lang="en-IE" smtClean="0"/>
              <a:t>10/04/2013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346FC8-CD31-458B-A7EE-A0D0B5BE8B8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3600" dirty="0" smtClean="0"/>
              <a:t>Team Project Planning Approaches &amp; Techniques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3200" dirty="0" smtClean="0"/>
              <a:t>Do It Tomorrow</a:t>
            </a:r>
          </a:p>
          <a:p>
            <a:r>
              <a:rPr lang="en-IE" dirty="0" err="1" smtClean="0"/>
              <a:t>Conor</a:t>
            </a:r>
            <a:r>
              <a:rPr lang="en-IE" dirty="0" smtClean="0"/>
              <a:t> Sargent</a:t>
            </a:r>
          </a:p>
          <a:p>
            <a:r>
              <a:rPr lang="en-IE" dirty="0" smtClean="0"/>
              <a:t>Daniel Hogan </a:t>
            </a:r>
          </a:p>
          <a:p>
            <a:r>
              <a:rPr lang="en-IE" dirty="0" err="1" smtClean="0"/>
              <a:t>Colm</a:t>
            </a:r>
            <a:r>
              <a:rPr lang="en-IE" dirty="0" smtClean="0"/>
              <a:t> </a:t>
            </a:r>
            <a:r>
              <a:rPr lang="en-IE" dirty="0" err="1" smtClean="0"/>
              <a:t>Mulhall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028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 </a:t>
            </a:r>
            <a:r>
              <a:rPr lang="en-IE" i="1" dirty="0"/>
              <a:t>A project is a temporary </a:t>
            </a:r>
            <a:r>
              <a:rPr lang="en-IE" i="1" dirty="0" smtClean="0"/>
              <a:t>endeavour </a:t>
            </a:r>
            <a:r>
              <a:rPr lang="en-IE" i="1" dirty="0"/>
              <a:t>with a defined beginning and </a:t>
            </a:r>
            <a:r>
              <a:rPr lang="en-IE" i="1" dirty="0" smtClean="0"/>
              <a:t>end, </a:t>
            </a:r>
            <a:r>
              <a:rPr lang="en-IE" i="1" dirty="0"/>
              <a:t>undertaken to meet unique goals and objectives</a:t>
            </a:r>
            <a:r>
              <a:rPr lang="en-IE" i="1" dirty="0" smtClean="0"/>
              <a:t>, typically </a:t>
            </a:r>
            <a:r>
              <a:rPr lang="en-IE" i="1" dirty="0"/>
              <a:t>to bring about beneficial change or added </a:t>
            </a:r>
            <a:r>
              <a:rPr lang="en-IE" i="1" dirty="0" smtClean="0"/>
              <a:t>value</a:t>
            </a:r>
          </a:p>
          <a:p>
            <a:r>
              <a:rPr lang="en-IE" dirty="0" smtClean="0"/>
              <a:t>Projects need to be planned or the team will be setting themselves up to fail</a:t>
            </a:r>
          </a:p>
          <a:p>
            <a:r>
              <a:rPr lang="en-IE" smtClean="0"/>
              <a:t>There </a:t>
            </a:r>
            <a:r>
              <a:rPr lang="en-IE" dirty="0" smtClean="0"/>
              <a:t>are things that need to be done before planning can even begin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Project?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81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Set up team </a:t>
            </a:r>
            <a:r>
              <a:rPr lang="en-IE" dirty="0" smtClean="0"/>
              <a:t>roles</a:t>
            </a:r>
          </a:p>
          <a:p>
            <a:r>
              <a:rPr lang="en-IE" dirty="0" smtClean="0"/>
              <a:t>Make sure each member understand he/her role</a:t>
            </a:r>
            <a:endParaRPr lang="en-IE" dirty="0" smtClean="0"/>
          </a:p>
          <a:p>
            <a:r>
              <a:rPr lang="en-IE" dirty="0" smtClean="0"/>
              <a:t>Understand what it is you are working on as a </a:t>
            </a:r>
            <a:r>
              <a:rPr lang="en-IE" dirty="0" smtClean="0"/>
              <a:t>team</a:t>
            </a:r>
          </a:p>
          <a:p>
            <a:r>
              <a:rPr lang="en-IE" dirty="0" smtClean="0"/>
              <a:t>Plan out the basics of the project, i.e. if it’s a game, how will it work</a:t>
            </a:r>
            <a:endParaRPr lang="en-IE" dirty="0" smtClean="0"/>
          </a:p>
          <a:p>
            <a:r>
              <a:rPr lang="en-IE" dirty="0" smtClean="0"/>
              <a:t>Set up a schedule and follow it </a:t>
            </a:r>
            <a:r>
              <a:rPr lang="en-IE" dirty="0" smtClean="0"/>
              <a:t>through</a:t>
            </a:r>
          </a:p>
          <a:p>
            <a:r>
              <a:rPr lang="en-IE" dirty="0" smtClean="0"/>
              <a:t>What techniques are going to be used</a:t>
            </a:r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Approaches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82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Important to set up roles so that there is structure within the team</a:t>
            </a:r>
          </a:p>
          <a:p>
            <a:r>
              <a:rPr lang="en-IE" dirty="0" smtClean="0"/>
              <a:t>Make sure everyone understands their roles and the responsibilities included</a:t>
            </a:r>
          </a:p>
          <a:p>
            <a:r>
              <a:rPr lang="en-IE" dirty="0" smtClean="0"/>
              <a:t>Can that person do his/her role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Team Roles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13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After understanding what is involved in the project, it then needs to be planned</a:t>
            </a:r>
          </a:p>
          <a:p>
            <a:r>
              <a:rPr lang="en-IE" dirty="0" smtClean="0"/>
              <a:t>Who does what</a:t>
            </a:r>
          </a:p>
          <a:p>
            <a:r>
              <a:rPr lang="en-IE" dirty="0"/>
              <a:t>W</a:t>
            </a:r>
            <a:r>
              <a:rPr lang="en-IE" dirty="0" smtClean="0"/>
              <a:t>hat needs to be done</a:t>
            </a:r>
          </a:p>
          <a:p>
            <a:r>
              <a:rPr lang="en-IE" dirty="0"/>
              <a:t>W</a:t>
            </a:r>
            <a:r>
              <a:rPr lang="en-IE" dirty="0" smtClean="0"/>
              <a:t>hat is required</a:t>
            </a:r>
          </a:p>
          <a:p>
            <a:r>
              <a:rPr lang="en-IE" dirty="0" smtClean="0"/>
              <a:t>Goals need to be set</a:t>
            </a:r>
          </a:p>
          <a:p>
            <a:r>
              <a:rPr lang="en-IE" dirty="0" smtClean="0"/>
              <a:t>What techniques are needed 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Pre-Planning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16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After the pre-planning stage, the team needs to set a schedule </a:t>
            </a:r>
            <a:r>
              <a:rPr lang="en-IE" dirty="0"/>
              <a:t>of </a:t>
            </a:r>
            <a:r>
              <a:rPr lang="en-IE" dirty="0" smtClean="0"/>
              <a:t>when goals </a:t>
            </a:r>
            <a:r>
              <a:rPr lang="en-IE" dirty="0"/>
              <a:t>need to be </a:t>
            </a:r>
            <a:r>
              <a:rPr lang="en-IE" dirty="0" smtClean="0"/>
              <a:t>met</a:t>
            </a:r>
          </a:p>
          <a:p>
            <a:r>
              <a:rPr lang="en-IE" dirty="0" smtClean="0"/>
              <a:t>A plan needs to be made to work as a guide for the team</a:t>
            </a:r>
          </a:p>
          <a:p>
            <a:r>
              <a:rPr lang="en-IE" dirty="0" smtClean="0"/>
              <a:t>Implementing the techniques you have decided on</a:t>
            </a:r>
          </a:p>
          <a:p>
            <a:r>
              <a:rPr lang="en-IE" dirty="0" smtClean="0"/>
              <a:t>Back-up, in case the plane should fail/ fall apart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</a:t>
            </a:r>
            <a:r>
              <a:rPr lang="en-IE" dirty="0" smtClean="0"/>
              <a:t>lanning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172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Every project is different, and therefore may enquire different techniques/development strategy</a:t>
            </a:r>
          </a:p>
          <a:p>
            <a:r>
              <a:rPr lang="en-IE" dirty="0" smtClean="0"/>
              <a:t>Should be done in pre-planning stage</a:t>
            </a:r>
          </a:p>
          <a:p>
            <a:r>
              <a:rPr lang="en-IE" dirty="0" smtClean="0"/>
              <a:t>The basics of how the project will be developed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</a:t>
            </a:r>
            <a:r>
              <a:rPr lang="en-IE" dirty="0" smtClean="0"/>
              <a:t>echniques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567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68</TotalTime>
  <Words>283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Team Project Planning Approaches &amp; Techniques</vt:lpstr>
      <vt:lpstr>What is a Project?</vt:lpstr>
      <vt:lpstr>Approaches</vt:lpstr>
      <vt:lpstr>Team Roles</vt:lpstr>
      <vt:lpstr>Pre-Planning</vt:lpstr>
      <vt:lpstr>Planning</vt:lpstr>
      <vt:lpstr>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Planning Approaches &amp; Techniques</dc:title>
  <dc:creator>Conor Sargent</dc:creator>
  <cp:lastModifiedBy>Conor Sargent</cp:lastModifiedBy>
  <cp:revision>6</cp:revision>
  <dcterms:created xsi:type="dcterms:W3CDTF">2013-04-10T10:24:19Z</dcterms:created>
  <dcterms:modified xsi:type="dcterms:W3CDTF">2013-04-10T11:52:58Z</dcterms:modified>
</cp:coreProperties>
</file>