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66" r:id="rId3"/>
    <p:sldId id="259" r:id="rId4"/>
    <p:sldId id="265" r:id="rId5"/>
    <p:sldId id="260" r:id="rId6"/>
    <p:sldId id="261" r:id="rId7"/>
    <p:sldId id="262" r:id="rId8"/>
    <p:sldId id="263"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06" autoAdjust="0"/>
  </p:normalViewPr>
  <p:slideViewPr>
    <p:cSldViewPr>
      <p:cViewPr varScale="1">
        <p:scale>
          <a:sx n="90" d="100"/>
          <a:sy n="90" d="100"/>
        </p:scale>
        <p:origin x="-5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BE0DF-14B5-4764-B0ED-0A13DCEFA16E}" type="datetimeFigureOut">
              <a:rPr lang="en-IE" smtClean="0"/>
              <a:t>21/02/2013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4FBC7-F81E-4CE3-85A8-3C0997F302AF}" type="slidenum">
              <a:rPr lang="en-IE" smtClean="0"/>
              <a:t>‹#›</a:t>
            </a:fld>
            <a:endParaRPr lang="en-IE"/>
          </a:p>
        </p:txBody>
      </p:sp>
    </p:spTree>
    <p:extLst>
      <p:ext uri="{BB962C8B-B14F-4D97-AF65-F5344CB8AC3E}">
        <p14:creationId xmlns:p14="http://schemas.microsoft.com/office/powerpoint/2010/main" val="251220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Here we will have the player learning the environment.</a:t>
            </a:r>
            <a:r>
              <a:rPr lang="en-IE" baseline="0" dirty="0" smtClean="0"/>
              <a:t> Learning controls and interacting with indestructible obstacles. Using them as shields to defeat enemy tanks and gain power ups to advance within the game.</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2</a:t>
            </a:fld>
            <a:endParaRPr lang="en-IE"/>
          </a:p>
        </p:txBody>
      </p:sp>
    </p:spTree>
    <p:extLst>
      <p:ext uri="{BB962C8B-B14F-4D97-AF65-F5344CB8AC3E}">
        <p14:creationId xmlns:p14="http://schemas.microsoft.com/office/powerpoint/2010/main" val="28971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user or player will have 2</a:t>
            </a:r>
            <a:r>
              <a:rPr lang="en-IE" baseline="0" dirty="0" smtClean="0"/>
              <a:t> options when they start the game. To shoot at the enemy &amp; to move the tank and to adjust aim for the tank. We wont have more than one user at a time. </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3</a:t>
            </a:fld>
            <a:endParaRPr lang="en-IE"/>
          </a:p>
        </p:txBody>
      </p:sp>
    </p:spTree>
    <p:extLst>
      <p:ext uri="{BB962C8B-B14F-4D97-AF65-F5344CB8AC3E}">
        <p14:creationId xmlns:p14="http://schemas.microsoft.com/office/powerpoint/2010/main" val="222851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Which design do we think would best suit</a:t>
            </a:r>
            <a:r>
              <a:rPr lang="en-IE" baseline="0" dirty="0" smtClean="0"/>
              <a:t> a game? It does not have the same cycle as a rental system or a library management system does it? No, a game needs feedback each step of the way. To redefine what works within the game environment and what doesn’t. We don’t always have a specific goal in sight our ideas can be brought upon by our current state of mind and what step we are in.</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4</a:t>
            </a:fld>
            <a:endParaRPr lang="en-IE"/>
          </a:p>
        </p:txBody>
      </p:sp>
    </p:spTree>
    <p:extLst>
      <p:ext uri="{BB962C8B-B14F-4D97-AF65-F5344CB8AC3E}">
        <p14:creationId xmlns:p14="http://schemas.microsoft.com/office/powerpoint/2010/main" val="145124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will also help</a:t>
            </a:r>
            <a:r>
              <a:rPr lang="en-IE" baseline="0" dirty="0" smtClean="0"/>
              <a:t> add features gradually to the game. Understanding how things work and why things work we can increase features more and more into the game. </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5</a:t>
            </a:fld>
            <a:endParaRPr lang="en-IE"/>
          </a:p>
        </p:txBody>
      </p:sp>
    </p:spTree>
    <p:extLst>
      <p:ext uri="{BB962C8B-B14F-4D97-AF65-F5344CB8AC3E}">
        <p14:creationId xmlns:p14="http://schemas.microsoft.com/office/powerpoint/2010/main" val="421743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XNA framework already has a set of classes created for the developer.</a:t>
            </a:r>
            <a:r>
              <a:rPr lang="en-IE" baseline="0" dirty="0" smtClean="0"/>
              <a:t> So we just need to adapt them to our game. The game has game entities, some which don’t move like an obstacle and some which do. Players and enemies are generalizations of </a:t>
            </a:r>
            <a:r>
              <a:rPr lang="en-IE" baseline="0" dirty="0" err="1" smtClean="0"/>
              <a:t>moveableEntity</a:t>
            </a:r>
            <a:r>
              <a:rPr lang="en-IE" baseline="0" dirty="0" smtClean="0"/>
              <a:t>. Also here a player can have one or more bullets fired.</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6</a:t>
            </a:fld>
            <a:endParaRPr lang="en-IE"/>
          </a:p>
        </p:txBody>
      </p:sp>
    </p:spTree>
    <p:extLst>
      <p:ext uri="{BB962C8B-B14F-4D97-AF65-F5344CB8AC3E}">
        <p14:creationId xmlns:p14="http://schemas.microsoft.com/office/powerpoint/2010/main" val="130076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It is difficult</a:t>
            </a:r>
            <a:r>
              <a:rPr lang="en-IE" baseline="0" dirty="0" smtClean="0"/>
              <a:t> this early to portray how the gameplay will look but we want to keep to the style of the original game. Here is just a simple start screen which could be implemented within the game which will also need an end game and possible option screen or help screen for user controls.</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7</a:t>
            </a:fld>
            <a:endParaRPr lang="en-IE"/>
          </a:p>
        </p:txBody>
      </p:sp>
    </p:spTree>
    <p:extLst>
      <p:ext uri="{BB962C8B-B14F-4D97-AF65-F5344CB8AC3E}">
        <p14:creationId xmlns:p14="http://schemas.microsoft.com/office/powerpoint/2010/main" val="201859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methodology we decided to use was Scrum. This is an agile development method which depends on feedback and testing</a:t>
            </a:r>
            <a:r>
              <a:rPr lang="en-IE" baseline="0" dirty="0" smtClean="0"/>
              <a:t> to redefine the game and increase the amount of features we can incorporate. It is also difficult to plan ahead for the design of the game when we have little knowledge about problems we will face in a the environment.</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8</a:t>
            </a:fld>
            <a:endParaRPr lang="en-IE"/>
          </a:p>
        </p:txBody>
      </p:sp>
    </p:spTree>
    <p:extLst>
      <p:ext uri="{BB962C8B-B14F-4D97-AF65-F5344CB8AC3E}">
        <p14:creationId xmlns:p14="http://schemas.microsoft.com/office/powerpoint/2010/main" val="441765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Here we have a simple diagram to explain the player shooting at an enemy. We</a:t>
            </a:r>
            <a:r>
              <a:rPr lang="en-IE" baseline="0" dirty="0" smtClean="0"/>
              <a:t> will have to implement a kind of bounding box and attach it to the model to understand when or if a bullet will intersect with an enemy or player. And remove the object according to what collisions occur.</a:t>
            </a:r>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9</a:t>
            </a:fld>
            <a:endParaRPr lang="en-IE"/>
          </a:p>
        </p:txBody>
      </p:sp>
    </p:spTree>
    <p:extLst>
      <p:ext uri="{BB962C8B-B14F-4D97-AF65-F5344CB8AC3E}">
        <p14:creationId xmlns:p14="http://schemas.microsoft.com/office/powerpoint/2010/main" val="81021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1B24FBC7-F81E-4CE3-85A8-3C0997F302AF}" type="slidenum">
              <a:rPr lang="en-IE" smtClean="0"/>
              <a:t>10</a:t>
            </a:fld>
            <a:endParaRPr lang="en-IE"/>
          </a:p>
        </p:txBody>
      </p:sp>
    </p:spTree>
    <p:extLst>
      <p:ext uri="{BB962C8B-B14F-4D97-AF65-F5344CB8AC3E}">
        <p14:creationId xmlns:p14="http://schemas.microsoft.com/office/powerpoint/2010/main" val="622901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F57DDA0-8FF7-4CCD-8133-7626DA3C636B}" type="datetimeFigureOut">
              <a:rPr lang="en-IE" smtClean="0">
                <a:solidFill>
                  <a:srgbClr val="ECE9C6"/>
                </a:solidFill>
              </a:rPr>
              <a:pPr/>
              <a:t>21/02/2013</a:t>
            </a:fld>
            <a:endParaRPr lang="en-IE">
              <a:solidFill>
                <a:srgbClr val="ECE9C6"/>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E">
              <a:solidFill>
                <a:srgbClr val="ECE9C6"/>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7CC21FA-F1A2-4559-B75B-525578F0C04A}" type="slidenum">
              <a:rPr lang="en-IE" smtClean="0">
                <a:solidFill>
                  <a:srgbClr val="ECE9C6"/>
                </a:solidFill>
              </a:rPr>
              <a:pPr/>
              <a:t>‹#›</a:t>
            </a:fld>
            <a:endParaRPr lang="en-IE">
              <a:solidFill>
                <a:srgbClr val="ECE9C6"/>
              </a:solidFill>
            </a:endParaRP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rgbClr val="ECE9C6">
                        <a:alpha val="60000"/>
                      </a:srgbClr>
                    </a:solidFill>
                  </a:ln>
                  <a:solidFill>
                    <a:srgbClr val="ECE9C6">
                      <a:lumMod val="90000"/>
                    </a:srgb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314496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5" name="Footer Placeholder 4"/>
          <p:cNvSpPr>
            <a:spLocks noGrp="1"/>
          </p:cNvSpPr>
          <p:nvPr>
            <p:ph type="ftr" sz="quarter" idx="11"/>
          </p:nvPr>
        </p:nvSpPr>
        <p:spPr/>
        <p:txBody>
          <a:bodyPr/>
          <a:lstStyle/>
          <a:p>
            <a:endParaRPr lang="en-IE">
              <a:solidFill>
                <a:srgbClr val="895D1D"/>
              </a:solidFill>
            </a:endParaRPr>
          </a:p>
        </p:txBody>
      </p:sp>
      <p:sp>
        <p:nvSpPr>
          <p:cNvPr id="6" name="Slide Number Placeholder 5"/>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rgbClr val="895D1D">
                      <a:lumMod val="60000"/>
                      <a:lumOff val="40000"/>
                    </a:srgb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9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5" name="Footer Placeholder 4"/>
          <p:cNvSpPr>
            <a:spLocks noGrp="1"/>
          </p:cNvSpPr>
          <p:nvPr>
            <p:ph type="ftr" sz="quarter" idx="11"/>
          </p:nvPr>
        </p:nvSpPr>
        <p:spPr/>
        <p:txBody>
          <a:bodyPr/>
          <a:lstStyle/>
          <a:p>
            <a:endParaRPr lang="en-IE">
              <a:solidFill>
                <a:srgbClr val="895D1D"/>
              </a:solidFill>
            </a:endParaRPr>
          </a:p>
        </p:txBody>
      </p:sp>
      <p:sp>
        <p:nvSpPr>
          <p:cNvPr id="6" name="Slide Number Placeholder 5"/>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rgbClr val="895D1D">
                      <a:lumMod val="60000"/>
                      <a:lumOff val="40000"/>
                    </a:srgb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272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5" name="Footer Placeholder 4"/>
          <p:cNvSpPr>
            <a:spLocks noGrp="1"/>
          </p:cNvSpPr>
          <p:nvPr>
            <p:ph type="ftr" sz="quarter" idx="11"/>
          </p:nvPr>
        </p:nvSpPr>
        <p:spPr/>
        <p:txBody>
          <a:bodyPr/>
          <a:lstStyle/>
          <a:p>
            <a:endParaRPr lang="en-IE">
              <a:solidFill>
                <a:srgbClr val="895D1D"/>
              </a:solidFill>
            </a:endParaRPr>
          </a:p>
        </p:txBody>
      </p:sp>
      <p:sp>
        <p:nvSpPr>
          <p:cNvPr id="6" name="Slide Number Placeholder 5"/>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rgbClr val="895D1D">
                      <a:lumMod val="60000"/>
                      <a:lumOff val="40000"/>
                    </a:srgb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40763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rgbClr val="895D1D">
                      <a:lumMod val="60000"/>
                      <a:lumOff val="40000"/>
                    </a:srgb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5" name="Footer Placeholder 4"/>
          <p:cNvSpPr>
            <a:spLocks noGrp="1"/>
          </p:cNvSpPr>
          <p:nvPr>
            <p:ph type="ftr" sz="quarter" idx="11"/>
          </p:nvPr>
        </p:nvSpPr>
        <p:spPr/>
        <p:txBody>
          <a:bodyPr/>
          <a:lstStyle/>
          <a:p>
            <a:endParaRPr lang="en-IE">
              <a:solidFill>
                <a:srgbClr val="895D1D"/>
              </a:solidFill>
            </a:endParaRPr>
          </a:p>
        </p:txBody>
      </p:sp>
      <p:sp>
        <p:nvSpPr>
          <p:cNvPr id="6" name="Slide Number Placeholder 5"/>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spTree>
    <p:extLst>
      <p:ext uri="{BB962C8B-B14F-4D97-AF65-F5344CB8AC3E}">
        <p14:creationId xmlns:p14="http://schemas.microsoft.com/office/powerpoint/2010/main" val="3238166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6" name="Footer Placeholder 5"/>
          <p:cNvSpPr>
            <a:spLocks noGrp="1"/>
          </p:cNvSpPr>
          <p:nvPr>
            <p:ph type="ftr" sz="quarter" idx="11"/>
          </p:nvPr>
        </p:nvSpPr>
        <p:spPr/>
        <p:txBody>
          <a:bodyPr/>
          <a:lstStyle/>
          <a:p>
            <a:endParaRPr lang="en-IE">
              <a:solidFill>
                <a:srgbClr val="895D1D"/>
              </a:solidFill>
            </a:endParaRPr>
          </a:p>
        </p:txBody>
      </p:sp>
      <p:sp>
        <p:nvSpPr>
          <p:cNvPr id="7" name="Slide Number Placeholder 6"/>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rgbClr val="895D1D">
                      <a:lumMod val="60000"/>
                      <a:lumOff val="40000"/>
                    </a:srgb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946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8" name="Footer Placeholder 7"/>
          <p:cNvSpPr>
            <a:spLocks noGrp="1"/>
          </p:cNvSpPr>
          <p:nvPr>
            <p:ph type="ftr" sz="quarter" idx="11"/>
          </p:nvPr>
        </p:nvSpPr>
        <p:spPr/>
        <p:txBody>
          <a:bodyPr/>
          <a:lstStyle/>
          <a:p>
            <a:endParaRPr lang="en-IE">
              <a:solidFill>
                <a:srgbClr val="895D1D"/>
              </a:solidFill>
            </a:endParaRPr>
          </a:p>
        </p:txBody>
      </p:sp>
      <p:sp>
        <p:nvSpPr>
          <p:cNvPr id="9" name="Slide Number Placeholder 8"/>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rgbClr val="895D1D">
                      <a:lumMod val="60000"/>
                      <a:lumOff val="40000"/>
                    </a:srgb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939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4" name="Footer Placeholder 3"/>
          <p:cNvSpPr>
            <a:spLocks noGrp="1"/>
          </p:cNvSpPr>
          <p:nvPr>
            <p:ph type="ftr" sz="quarter" idx="11"/>
          </p:nvPr>
        </p:nvSpPr>
        <p:spPr/>
        <p:txBody>
          <a:bodyPr/>
          <a:lstStyle/>
          <a:p>
            <a:endParaRPr lang="en-IE">
              <a:solidFill>
                <a:srgbClr val="895D1D"/>
              </a:solidFill>
            </a:endParaRPr>
          </a:p>
        </p:txBody>
      </p:sp>
      <p:sp>
        <p:nvSpPr>
          <p:cNvPr id="5" name="Slide Number Placeholder 4"/>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rgbClr val="895D1D">
                      <a:lumMod val="60000"/>
                      <a:lumOff val="40000"/>
                    </a:srgb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973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3" name="Footer Placeholder 2"/>
          <p:cNvSpPr>
            <a:spLocks noGrp="1"/>
          </p:cNvSpPr>
          <p:nvPr>
            <p:ph type="ftr" sz="quarter" idx="11"/>
          </p:nvPr>
        </p:nvSpPr>
        <p:spPr/>
        <p:txBody>
          <a:bodyPr/>
          <a:lstStyle/>
          <a:p>
            <a:endParaRPr lang="en-IE">
              <a:solidFill>
                <a:srgbClr val="895D1D"/>
              </a:solidFill>
            </a:endParaRPr>
          </a:p>
        </p:txBody>
      </p:sp>
      <p:sp>
        <p:nvSpPr>
          <p:cNvPr id="4" name="Slide Number Placeholder 3"/>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spTree>
    <p:extLst>
      <p:ext uri="{BB962C8B-B14F-4D97-AF65-F5344CB8AC3E}">
        <p14:creationId xmlns:p14="http://schemas.microsoft.com/office/powerpoint/2010/main" val="182378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6" name="Footer Placeholder 5"/>
          <p:cNvSpPr>
            <a:spLocks noGrp="1"/>
          </p:cNvSpPr>
          <p:nvPr>
            <p:ph type="ftr" sz="quarter" idx="11"/>
          </p:nvPr>
        </p:nvSpPr>
        <p:spPr/>
        <p:txBody>
          <a:bodyPr/>
          <a:lstStyle/>
          <a:p>
            <a:endParaRPr lang="en-IE">
              <a:solidFill>
                <a:srgbClr val="895D1D"/>
              </a:solidFill>
            </a:endParaRPr>
          </a:p>
        </p:txBody>
      </p:sp>
      <p:sp>
        <p:nvSpPr>
          <p:cNvPr id="7" name="Slide Number Placeholder 6"/>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spTree>
    <p:extLst>
      <p:ext uri="{BB962C8B-B14F-4D97-AF65-F5344CB8AC3E}">
        <p14:creationId xmlns:p14="http://schemas.microsoft.com/office/powerpoint/2010/main" val="418796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6" name="Footer Placeholder 5"/>
          <p:cNvSpPr>
            <a:spLocks noGrp="1"/>
          </p:cNvSpPr>
          <p:nvPr>
            <p:ph type="ftr" sz="quarter" idx="11"/>
          </p:nvPr>
        </p:nvSpPr>
        <p:spPr/>
        <p:txBody>
          <a:bodyPr/>
          <a:lstStyle/>
          <a:p>
            <a:endParaRPr lang="en-IE">
              <a:solidFill>
                <a:srgbClr val="895D1D"/>
              </a:solidFill>
            </a:endParaRPr>
          </a:p>
        </p:txBody>
      </p:sp>
      <p:sp>
        <p:nvSpPr>
          <p:cNvPr id="7" name="Slide Number Placeholder 6"/>
          <p:cNvSpPr>
            <a:spLocks noGrp="1"/>
          </p:cNvSpPr>
          <p:nvPr>
            <p:ph type="sldNum" sz="quarter" idx="12"/>
          </p:nvPr>
        </p:nvSpPr>
        <p:spPr/>
        <p:txBody>
          <a:bodyPr/>
          <a:lstStyle/>
          <a:p>
            <a:fld id="{17CC21FA-F1A2-4559-B75B-525578F0C04A}" type="slidenum">
              <a:rPr lang="en-IE" smtClean="0">
                <a:solidFill>
                  <a:srgbClr val="895D1D"/>
                </a:solidFill>
              </a:rPr>
              <a:pPr/>
              <a:t>‹#›</a:t>
            </a:fld>
            <a:endParaRPr lang="en-IE">
              <a:solidFill>
                <a:srgbClr val="895D1D"/>
              </a:solidFill>
            </a:endParaRPr>
          </a:p>
        </p:txBody>
      </p:sp>
    </p:spTree>
    <p:extLst>
      <p:ext uri="{BB962C8B-B14F-4D97-AF65-F5344CB8AC3E}">
        <p14:creationId xmlns:p14="http://schemas.microsoft.com/office/powerpoint/2010/main" val="276816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F57DDA0-8FF7-4CCD-8133-7626DA3C636B}" type="datetimeFigureOut">
              <a:rPr lang="en-IE" smtClean="0">
                <a:solidFill>
                  <a:srgbClr val="895D1D"/>
                </a:solidFill>
              </a:rPr>
              <a:pPr/>
              <a:t>21/02/2013</a:t>
            </a:fld>
            <a:endParaRPr lang="en-IE">
              <a:solidFill>
                <a:srgbClr val="895D1D"/>
              </a:solidFill>
            </a:endParaRP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E">
              <a:solidFill>
                <a:srgbClr val="895D1D"/>
              </a:solidFill>
            </a:endParaRP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7CC21FA-F1A2-4559-B75B-525578F0C04A}" type="slidenum">
              <a:rPr lang="en-IE" smtClean="0">
                <a:solidFill>
                  <a:srgbClr val="895D1D"/>
                </a:solidFill>
              </a:rPr>
              <a:pPr/>
              <a:t>‹#›</a:t>
            </a:fld>
            <a:endParaRPr lang="en-IE">
              <a:solidFill>
                <a:srgbClr val="895D1D"/>
              </a:solidFill>
            </a:endParaRPr>
          </a:p>
        </p:txBody>
      </p:sp>
    </p:spTree>
    <p:extLst>
      <p:ext uri="{BB962C8B-B14F-4D97-AF65-F5344CB8AC3E}">
        <p14:creationId xmlns:p14="http://schemas.microsoft.com/office/powerpoint/2010/main" val="2359955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sz="7200" dirty="0" smtClean="0">
                <a:latin typeface="Agency FB" pitchFamily="34" charset="0"/>
              </a:rPr>
              <a:t>Do It Tomorrow</a:t>
            </a:r>
            <a:endParaRPr lang="en-IE" sz="7200" dirty="0">
              <a:latin typeface="Agency FB" pitchFamily="34" charset="0"/>
            </a:endParaRPr>
          </a:p>
        </p:txBody>
      </p:sp>
      <p:sp>
        <p:nvSpPr>
          <p:cNvPr id="3" name="Subtitle 2"/>
          <p:cNvSpPr>
            <a:spLocks noGrp="1"/>
          </p:cNvSpPr>
          <p:nvPr>
            <p:ph type="subTitle" idx="1"/>
          </p:nvPr>
        </p:nvSpPr>
        <p:spPr/>
        <p:txBody>
          <a:bodyPr>
            <a:normAutofit lnSpcReduction="10000"/>
          </a:bodyPr>
          <a:lstStyle/>
          <a:p>
            <a:r>
              <a:rPr lang="en-IE" dirty="0" smtClean="0">
                <a:solidFill>
                  <a:schemeClr val="tx1"/>
                </a:solidFill>
                <a:latin typeface="Agency FB" pitchFamily="34" charset="0"/>
              </a:rPr>
              <a:t>Conor Sargent</a:t>
            </a:r>
          </a:p>
          <a:p>
            <a:r>
              <a:rPr lang="en-IE" dirty="0" smtClean="0">
                <a:solidFill>
                  <a:schemeClr val="tx1"/>
                </a:solidFill>
                <a:latin typeface="Agency FB" pitchFamily="34" charset="0"/>
              </a:rPr>
              <a:t>Colm </a:t>
            </a:r>
            <a:r>
              <a:rPr lang="en-IE" dirty="0" err="1" smtClean="0">
                <a:solidFill>
                  <a:schemeClr val="tx1"/>
                </a:solidFill>
                <a:latin typeface="Agency FB" pitchFamily="34" charset="0"/>
              </a:rPr>
              <a:t>Mulhall</a:t>
            </a:r>
            <a:endParaRPr lang="en-IE" dirty="0" smtClean="0">
              <a:solidFill>
                <a:schemeClr val="tx1"/>
              </a:solidFill>
              <a:latin typeface="Agency FB" pitchFamily="34" charset="0"/>
            </a:endParaRPr>
          </a:p>
          <a:p>
            <a:r>
              <a:rPr lang="en-IE" dirty="0" smtClean="0">
                <a:solidFill>
                  <a:schemeClr val="tx1"/>
                </a:solidFill>
                <a:latin typeface="Agency FB" pitchFamily="34" charset="0"/>
              </a:rPr>
              <a:t>Daniel Hogan</a:t>
            </a:r>
          </a:p>
          <a:p>
            <a:r>
              <a:rPr lang="en-IE" dirty="0" smtClean="0">
                <a:solidFill>
                  <a:schemeClr val="tx1"/>
                </a:solidFill>
                <a:latin typeface="Agency FB" pitchFamily="34" charset="0"/>
              </a:rPr>
              <a:t>Robert Lowe</a:t>
            </a:r>
            <a:endParaRPr lang="en-IE" dirty="0">
              <a:solidFill>
                <a:schemeClr val="tx1"/>
              </a:solidFill>
              <a:latin typeface="Agency FB" pitchFamily="34" charset="0"/>
            </a:endParaRPr>
          </a:p>
        </p:txBody>
      </p:sp>
      <p:sp>
        <p:nvSpPr>
          <p:cNvPr id="4" name="Flowchart: Delay 3"/>
          <p:cNvSpPr/>
          <p:nvPr/>
        </p:nvSpPr>
        <p:spPr>
          <a:xfrm rot="5400000">
            <a:off x="3851920" y="764704"/>
            <a:ext cx="1800200" cy="1368152"/>
          </a:xfrm>
          <a:prstGeom prst="flowChartDelay">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E">
              <a:solidFill>
                <a:prstClr val="black"/>
              </a:solidFill>
            </a:endParaRPr>
          </a:p>
        </p:txBody>
      </p:sp>
      <p:cxnSp>
        <p:nvCxnSpPr>
          <p:cNvPr id="6" name="Straight Connector 5"/>
          <p:cNvCxnSpPr/>
          <p:nvPr/>
        </p:nvCxnSpPr>
        <p:spPr>
          <a:xfrm>
            <a:off x="4067944" y="980728"/>
            <a:ext cx="1368152"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rot="10800000">
            <a:off x="4407771" y="980728"/>
            <a:ext cx="688498" cy="1200329"/>
          </a:xfrm>
          <a:prstGeom prst="rect">
            <a:avLst/>
          </a:prstGeom>
          <a:noFill/>
        </p:spPr>
        <p:txBody>
          <a:bodyPr wrap="square" rtlCol="0">
            <a:spAutoFit/>
          </a:bodyPr>
          <a:lstStyle/>
          <a:p>
            <a:pPr algn="ctr"/>
            <a:r>
              <a:rPr lang="en-IE" sz="7200" dirty="0">
                <a:solidFill>
                  <a:srgbClr val="0070C0"/>
                </a:solidFill>
              </a:rPr>
              <a:t>Y</a:t>
            </a:r>
          </a:p>
        </p:txBody>
      </p:sp>
    </p:spTree>
    <p:extLst>
      <p:ext uri="{BB962C8B-B14F-4D97-AF65-F5344CB8AC3E}">
        <p14:creationId xmlns:p14="http://schemas.microsoft.com/office/powerpoint/2010/main" val="2242744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dirty="0" smtClean="0"/>
              <a:t>How would you implement controls?</a:t>
            </a:r>
            <a:br>
              <a:rPr lang="en-IE" dirty="0" smtClean="0"/>
            </a:br>
            <a:r>
              <a:rPr lang="en-IE" dirty="0" smtClean="0"/>
              <a:t>Plausible solution using the Kinect after keyboard implementation.</a:t>
            </a:r>
            <a:br>
              <a:rPr lang="en-IE" dirty="0" smtClean="0"/>
            </a:br>
            <a:endParaRPr lang="en-IE" dirty="0" smtClean="0"/>
          </a:p>
          <a:p>
            <a:r>
              <a:rPr lang="en-IE" dirty="0" smtClean="0"/>
              <a:t>What will the models look like?</a:t>
            </a:r>
            <a:br>
              <a:rPr lang="en-IE" dirty="0" smtClean="0"/>
            </a:br>
            <a:r>
              <a:rPr lang="en-IE" dirty="0" smtClean="0"/>
              <a:t>The models will be box shaped tanks with textures rendered onto them.</a:t>
            </a:r>
            <a:br>
              <a:rPr lang="en-IE" dirty="0" smtClean="0"/>
            </a:br>
            <a:endParaRPr lang="en-IE" dirty="0" smtClean="0"/>
          </a:p>
          <a:p>
            <a:r>
              <a:rPr lang="en-IE" dirty="0" smtClean="0"/>
              <a:t>How is wireframe implemented?</a:t>
            </a:r>
            <a:br>
              <a:rPr lang="en-IE" dirty="0" smtClean="0"/>
            </a:br>
            <a:r>
              <a:rPr lang="en-IE" dirty="0" smtClean="0"/>
              <a:t>Damage taken by the player tank will cause wireframe viewpoint of environment.</a:t>
            </a:r>
          </a:p>
        </p:txBody>
      </p:sp>
      <p:sp>
        <p:nvSpPr>
          <p:cNvPr id="3" name="Title 2"/>
          <p:cNvSpPr>
            <a:spLocks noGrp="1"/>
          </p:cNvSpPr>
          <p:nvPr>
            <p:ph type="title"/>
          </p:nvPr>
        </p:nvSpPr>
        <p:spPr/>
        <p:txBody>
          <a:bodyPr/>
          <a:lstStyle/>
          <a:p>
            <a:r>
              <a:rPr lang="en-IE" dirty="0" smtClean="0"/>
              <a:t>Questions?</a:t>
            </a:r>
            <a:endParaRPr lang="en-IE" dirty="0"/>
          </a:p>
        </p:txBody>
      </p:sp>
    </p:spTree>
    <p:extLst>
      <p:ext uri="{BB962C8B-B14F-4D97-AF65-F5344CB8AC3E}">
        <p14:creationId xmlns:p14="http://schemas.microsoft.com/office/powerpoint/2010/main" val="128488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The player needs to interact with obstacles and remove enemies from the game.</a:t>
            </a:r>
          </a:p>
          <a:p>
            <a:r>
              <a:rPr lang="en-IE" dirty="0" smtClean="0"/>
              <a:t>Acquire an extra life as game bonus.</a:t>
            </a:r>
          </a:p>
          <a:p>
            <a:r>
              <a:rPr lang="en-IE" dirty="0" smtClean="0"/>
              <a:t>Player only has to battle one tank at a time.</a:t>
            </a:r>
            <a:endParaRPr lang="en-IE" dirty="0"/>
          </a:p>
        </p:txBody>
      </p:sp>
      <p:sp>
        <p:nvSpPr>
          <p:cNvPr id="3" name="Title 2"/>
          <p:cNvSpPr>
            <a:spLocks noGrp="1"/>
          </p:cNvSpPr>
          <p:nvPr>
            <p:ph type="title"/>
          </p:nvPr>
        </p:nvSpPr>
        <p:spPr/>
        <p:txBody>
          <a:bodyPr/>
          <a:lstStyle/>
          <a:p>
            <a:r>
              <a:rPr lang="en-IE" dirty="0" smtClean="0"/>
              <a:t>Game objective</a:t>
            </a:r>
            <a:endParaRPr lang="en-IE" dirty="0"/>
          </a:p>
        </p:txBody>
      </p:sp>
    </p:spTree>
    <p:extLst>
      <p:ext uri="{BB962C8B-B14F-4D97-AF65-F5344CB8AC3E}">
        <p14:creationId xmlns:p14="http://schemas.microsoft.com/office/powerpoint/2010/main" val="268567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Use case</a:t>
            </a:r>
            <a:endParaRPr lang="en-IE" dirty="0"/>
          </a:p>
        </p:txBody>
      </p:sp>
      <p:sp>
        <p:nvSpPr>
          <p:cNvPr id="5" name="Content Placeholder 4"/>
          <p:cNvSpPr>
            <a:spLocks noGrp="1"/>
          </p:cNvSpPr>
          <p:nvPr>
            <p:ph idx="1"/>
          </p:nvPr>
        </p:nvSpPr>
        <p:spPr/>
        <p:txBody>
          <a:bodyPr/>
          <a:lstStyle/>
          <a:p>
            <a:r>
              <a:rPr lang="en-IE" dirty="0" smtClean="0"/>
              <a:t>The only user for our system will be a human playing against AI</a:t>
            </a:r>
          </a:p>
          <a:p>
            <a:r>
              <a:rPr lang="en-IE" dirty="0" smtClean="0"/>
              <a:t>The player can shoot from the tank and move</a:t>
            </a:r>
            <a:endParaRPr lang="en-IE"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53" y="3861048"/>
            <a:ext cx="4258072" cy="2009090"/>
          </a:xfrm>
          <a:prstGeom prst="rect">
            <a:avLst/>
          </a:prstGeom>
        </p:spPr>
      </p:pic>
    </p:spTree>
    <p:extLst>
      <p:ext uri="{BB962C8B-B14F-4D97-AF65-F5344CB8AC3E}">
        <p14:creationId xmlns:p14="http://schemas.microsoft.com/office/powerpoint/2010/main" val="897584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Waterfall or STAR design?</a:t>
            </a:r>
          </a:p>
          <a:p>
            <a:r>
              <a:rPr lang="en-IE" dirty="0" smtClean="0"/>
              <a:t>Which will work for the development of a prototype game?</a:t>
            </a:r>
          </a:p>
          <a:p>
            <a:r>
              <a:rPr lang="en-IE" dirty="0" smtClean="0"/>
              <a:t>The answer is SCRUM because it is difficult to plan ahead.</a:t>
            </a:r>
            <a:endParaRPr lang="en-IE" dirty="0"/>
          </a:p>
        </p:txBody>
      </p:sp>
      <p:sp>
        <p:nvSpPr>
          <p:cNvPr id="3" name="Title 2"/>
          <p:cNvSpPr>
            <a:spLocks noGrp="1"/>
          </p:cNvSpPr>
          <p:nvPr>
            <p:ph type="title"/>
          </p:nvPr>
        </p:nvSpPr>
        <p:spPr/>
        <p:txBody>
          <a:bodyPr/>
          <a:lstStyle/>
          <a:p>
            <a:r>
              <a:rPr lang="en-IE" dirty="0" smtClean="0"/>
              <a:t>Development process</a:t>
            </a:r>
            <a:endParaRPr lang="en-IE" dirty="0"/>
          </a:p>
        </p:txBody>
      </p:sp>
    </p:spTree>
    <p:extLst>
      <p:ext uri="{BB962C8B-B14F-4D97-AF65-F5344CB8AC3E}">
        <p14:creationId xmlns:p14="http://schemas.microsoft.com/office/powerpoint/2010/main" val="200555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TeamProject\Atari_BattleZone_Screensho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501008"/>
            <a:ext cx="4184917" cy="313868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IE" dirty="0" smtClean="0"/>
              <a:t>We want to modernize the original tank game </a:t>
            </a:r>
            <a:r>
              <a:rPr lang="en-IE" dirty="0" err="1" smtClean="0"/>
              <a:t>Battlezone</a:t>
            </a:r>
            <a:r>
              <a:rPr lang="en-IE" dirty="0" smtClean="0"/>
              <a:t>. Using wireframe as additional features and screen cracks to indicate player health. </a:t>
            </a:r>
            <a:endParaRPr lang="en-IE" dirty="0"/>
          </a:p>
        </p:txBody>
      </p:sp>
      <p:sp>
        <p:nvSpPr>
          <p:cNvPr id="3" name="Title 2"/>
          <p:cNvSpPr>
            <a:spLocks noGrp="1"/>
          </p:cNvSpPr>
          <p:nvPr>
            <p:ph type="title"/>
          </p:nvPr>
        </p:nvSpPr>
        <p:spPr/>
        <p:txBody>
          <a:bodyPr/>
          <a:lstStyle/>
          <a:p>
            <a:r>
              <a:rPr lang="en-IE" dirty="0" smtClean="0"/>
              <a:t>Features</a:t>
            </a:r>
            <a:endParaRPr lang="en-IE" dirty="0"/>
          </a:p>
        </p:txBody>
      </p:sp>
      <p:pic>
        <p:nvPicPr>
          <p:cNvPr id="1026" name="Picture 2" descr="E:\TeamProject\screencra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1720" y="3501008"/>
            <a:ext cx="4184917" cy="313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199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The XNA framework provides us with specific classes like game and game entity.</a:t>
            </a:r>
          </a:p>
        </p:txBody>
      </p:sp>
      <p:sp>
        <p:nvSpPr>
          <p:cNvPr id="3" name="Title 2"/>
          <p:cNvSpPr>
            <a:spLocks noGrp="1"/>
          </p:cNvSpPr>
          <p:nvPr>
            <p:ph type="title"/>
          </p:nvPr>
        </p:nvSpPr>
        <p:spPr/>
        <p:txBody>
          <a:bodyPr/>
          <a:lstStyle/>
          <a:p>
            <a:r>
              <a:rPr lang="en-IE" dirty="0" smtClean="0"/>
              <a:t>Class diagram</a:t>
            </a:r>
            <a:endParaRPr lang="en-IE" dirty="0"/>
          </a:p>
        </p:txBody>
      </p:sp>
      <p:pic>
        <p:nvPicPr>
          <p:cNvPr id="1027" name="Picture 3" descr="U:\group-project\design\Class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52618"/>
            <a:ext cx="5688632" cy="357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70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dirty="0"/>
          </a:p>
        </p:txBody>
      </p:sp>
      <p:sp>
        <p:nvSpPr>
          <p:cNvPr id="3" name="Title 2"/>
          <p:cNvSpPr>
            <a:spLocks noGrp="1"/>
          </p:cNvSpPr>
          <p:nvPr>
            <p:ph type="title"/>
          </p:nvPr>
        </p:nvSpPr>
        <p:spPr/>
        <p:txBody>
          <a:bodyPr/>
          <a:lstStyle/>
          <a:p>
            <a:r>
              <a:rPr lang="en-IE" dirty="0" smtClean="0"/>
              <a:t>GUI prototype</a:t>
            </a:r>
            <a:endParaRPr lang="en-IE" dirty="0"/>
          </a:p>
        </p:txBody>
      </p:sp>
      <p:pic>
        <p:nvPicPr>
          <p:cNvPr id="1026" name="Picture 2" descr="F:\TeamProject\GUI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564904"/>
            <a:ext cx="5904656" cy="332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64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Scrum methodology.</a:t>
            </a:r>
          </a:p>
          <a:p>
            <a:r>
              <a:rPr lang="en-IE" dirty="0" smtClean="0"/>
              <a:t>Blender </a:t>
            </a:r>
            <a:r>
              <a:rPr lang="en-IE" dirty="0" smtClean="0"/>
              <a:t>will be used for the 3d modelling</a:t>
            </a:r>
            <a:r>
              <a:rPr lang="en-IE" dirty="0" smtClean="0"/>
              <a:t>. Designing the player and enemy tanks.</a:t>
            </a:r>
            <a:endParaRPr lang="en-IE" dirty="0" smtClean="0"/>
          </a:p>
          <a:p>
            <a:r>
              <a:rPr lang="en-IE" dirty="0" smtClean="0"/>
              <a:t>Coding will be delegated between each team member to maximise output.</a:t>
            </a:r>
            <a:endParaRPr lang="en-IE" dirty="0"/>
          </a:p>
        </p:txBody>
      </p:sp>
      <p:sp>
        <p:nvSpPr>
          <p:cNvPr id="3" name="Title 2"/>
          <p:cNvSpPr>
            <a:spLocks noGrp="1"/>
          </p:cNvSpPr>
          <p:nvPr>
            <p:ph type="title"/>
          </p:nvPr>
        </p:nvSpPr>
        <p:spPr/>
        <p:txBody>
          <a:bodyPr/>
          <a:lstStyle/>
          <a:p>
            <a:r>
              <a:rPr lang="en-IE" dirty="0" smtClean="0"/>
              <a:t>Development method</a:t>
            </a:r>
            <a:endParaRPr lang="en-IE" dirty="0"/>
          </a:p>
        </p:txBody>
      </p:sp>
    </p:spTree>
    <p:extLst>
      <p:ext uri="{BB962C8B-B14F-4D97-AF65-F5344CB8AC3E}">
        <p14:creationId xmlns:p14="http://schemas.microsoft.com/office/powerpoint/2010/main" val="49059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Player shooting interaction</a:t>
            </a:r>
            <a:endParaRPr lang="en-IE" dirty="0"/>
          </a:p>
        </p:txBody>
      </p:sp>
      <p:sp>
        <p:nvSpPr>
          <p:cNvPr id="3" name="Title 2"/>
          <p:cNvSpPr>
            <a:spLocks noGrp="1"/>
          </p:cNvSpPr>
          <p:nvPr>
            <p:ph type="title"/>
          </p:nvPr>
        </p:nvSpPr>
        <p:spPr/>
        <p:txBody>
          <a:bodyPr/>
          <a:lstStyle/>
          <a:p>
            <a:r>
              <a:rPr lang="en-IE" dirty="0" smtClean="0"/>
              <a:t>Sequence diagram</a:t>
            </a:r>
            <a:endParaRPr lang="en-IE" dirty="0"/>
          </a:p>
        </p:txBody>
      </p:sp>
      <p:pic>
        <p:nvPicPr>
          <p:cNvPr id="2050" name="Picture 2" descr="U:\group-project\design\SequenceDiagra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780927"/>
            <a:ext cx="4680000" cy="339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1120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628</Words>
  <Application>Microsoft Office PowerPoint</Application>
  <PresentationFormat>On-screen Show (4:3)</PresentationFormat>
  <Paragraphs>49</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Hardcover</vt:lpstr>
      <vt:lpstr>Do It Tomorrow</vt:lpstr>
      <vt:lpstr>Game objective</vt:lpstr>
      <vt:lpstr>Use case</vt:lpstr>
      <vt:lpstr>Development process</vt:lpstr>
      <vt:lpstr>Features</vt:lpstr>
      <vt:lpstr>Class diagram</vt:lpstr>
      <vt:lpstr>GUI prototype</vt:lpstr>
      <vt:lpstr>Development method</vt:lpstr>
      <vt:lpstr>Sequence diagram</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It Tomorrow</dc:title>
  <dc:creator>Robert Lowe</dc:creator>
  <cp:lastModifiedBy>Robert Lowe</cp:lastModifiedBy>
  <cp:revision>70</cp:revision>
  <dcterms:created xsi:type="dcterms:W3CDTF">2013-02-20T13:46:01Z</dcterms:created>
  <dcterms:modified xsi:type="dcterms:W3CDTF">2013-02-21T15:31:15Z</dcterms:modified>
</cp:coreProperties>
</file>