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78" r:id="rId5"/>
    <p:sldId id="271" r:id="rId6"/>
    <p:sldId id="260" r:id="rId7"/>
    <p:sldId id="261" r:id="rId8"/>
    <p:sldId id="274" r:id="rId9"/>
    <p:sldId id="263" r:id="rId10"/>
    <p:sldId id="272" r:id="rId11"/>
    <p:sldId id="262" r:id="rId12"/>
    <p:sldId id="273" r:id="rId13"/>
    <p:sldId id="264" r:id="rId14"/>
    <p:sldId id="257" r:id="rId15"/>
    <p:sldId id="265" r:id="rId16"/>
    <p:sldId id="268" r:id="rId17"/>
    <p:sldId id="267" r:id="rId18"/>
    <p:sldId id="270" r:id="rId19"/>
    <p:sldId id="266" r:id="rId20"/>
    <p:sldId id="269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3" autoAdjust="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82B9C-7F67-436E-A097-EF5EA63E7A0D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BC5-5399-475E-AC41-ABF061E526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47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10A5-A937-4FDD-9C40-2B97C9E9CCB0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4573-F8C7-4320-B3E5-D9456F8A39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99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76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Getting AI and radar working</a:t>
            </a:r>
          </a:p>
          <a:p>
            <a:r>
              <a:rPr lang="en-IE" dirty="0" smtClean="0"/>
              <a:t>Getting feedback from testers, bug chasing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49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440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We spotted a few things</a:t>
            </a:r>
            <a:r>
              <a:rPr lang="en-IE" baseline="0" dirty="0" smtClean="0"/>
              <a:t> that needed changing.</a:t>
            </a:r>
          </a:p>
          <a:p>
            <a:r>
              <a:rPr lang="en-IE" baseline="0" dirty="0" smtClean="0"/>
              <a:t>These included: more paths for enemies, change to map size where bullets render, changes made to the menu.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226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We can release for</a:t>
            </a:r>
            <a:r>
              <a:rPr lang="en-IE" baseline="0" dirty="0" smtClean="0"/>
              <a:t> cheap and continue to </a:t>
            </a:r>
            <a:r>
              <a:rPr lang="en-IE" baseline="0" smtClean="0"/>
              <a:t>add things to it.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659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130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Personal</a:t>
            </a:r>
            <a:r>
              <a:rPr lang="en-IE" baseline="0" dirty="0" smtClean="0"/>
              <a:t> touches: Our own version of the radar, our own custom tank, level design</a:t>
            </a:r>
          </a:p>
          <a:p>
            <a:r>
              <a:rPr lang="en-IE" baseline="0" dirty="0" smtClean="0"/>
              <a:t>Feedback: Enemy AI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23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Deadline, under pressure.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93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Basic world. </a:t>
            </a:r>
          </a:p>
          <a:p>
            <a:r>
              <a:rPr lang="en-IE" dirty="0" smtClean="0"/>
              <a:t>Tank scaling wrong</a:t>
            </a:r>
          </a:p>
          <a:p>
            <a:r>
              <a:rPr lang="en-IE" dirty="0" smtClean="0"/>
              <a:t>No movement, obstacles, or anything.</a:t>
            </a:r>
          </a:p>
          <a:p>
            <a:r>
              <a:rPr lang="en-IE" dirty="0" smtClean="0"/>
              <a:t>Just a camera move around tank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86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Collision detection – hardest part, a week, collision detection for camera</a:t>
            </a:r>
          </a:p>
          <a:p>
            <a:r>
              <a:rPr lang="en-IE" dirty="0" smtClean="0"/>
              <a:t>Obstacles</a:t>
            </a:r>
            <a:r>
              <a:rPr lang="en-IE" baseline="0" dirty="0" smtClean="0"/>
              <a:t> – not too hard, </a:t>
            </a:r>
            <a:r>
              <a:rPr lang="en-IE" baseline="0" dirty="0" err="1" smtClean="0"/>
              <a:t>Colm</a:t>
            </a:r>
            <a:r>
              <a:rPr lang="en-IE" baseline="0" dirty="0" smtClean="0"/>
              <a:t> did it</a:t>
            </a:r>
          </a:p>
          <a:p>
            <a:r>
              <a:rPr lang="en-IE" baseline="0" dirty="0" smtClean="0"/>
              <a:t>Radar – Researched online, 3D points to a 2D axis</a:t>
            </a:r>
          </a:p>
          <a:p>
            <a:r>
              <a:rPr lang="en-IE" baseline="0" dirty="0" smtClean="0"/>
              <a:t>Previous week – </a:t>
            </a:r>
            <a:r>
              <a:rPr lang="en-IE" baseline="0" dirty="0" err="1" smtClean="0"/>
              <a:t>Conor</a:t>
            </a:r>
            <a:r>
              <a:rPr lang="en-IE" baseline="0" dirty="0" smtClean="0"/>
              <a:t> and </a:t>
            </a:r>
            <a:r>
              <a:rPr lang="en-IE" baseline="0" dirty="0" err="1" smtClean="0"/>
              <a:t>Colm</a:t>
            </a:r>
            <a:r>
              <a:rPr lang="en-IE" baseline="0" dirty="0" smtClean="0"/>
              <a:t> would test, come back top Daniel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00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First radar, tank model was still being redone, basic obstacles, no scoring, health, AI,</a:t>
            </a:r>
            <a:r>
              <a:rPr lang="en-IE" baseline="0" dirty="0" smtClean="0"/>
              <a:t> testing player health with screen crack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53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Feedback</a:t>
            </a:r>
            <a:r>
              <a:rPr lang="en-IE" baseline="0" dirty="0" smtClean="0"/>
              <a:t> – unfinished, it was a very basic prototype</a:t>
            </a:r>
          </a:p>
          <a:p>
            <a:r>
              <a:rPr lang="en-IE" baseline="0" dirty="0" smtClean="0"/>
              <a:t>Improve – Fix radar, enemy AI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16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Games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Fleadh</a:t>
            </a:r>
            <a:r>
              <a:rPr lang="en-IE" baseline="0" dirty="0" smtClean="0"/>
              <a:t> version -  background, scoring, radar slightly improved, tank done, obstacles done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4573-F8C7-4320-B3E5-D9456F8A397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90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F9EC3F-3A4F-4C65-91E9-3B1604E7E8CF}" type="datetimeFigureOut">
              <a:rPr lang="en-IE" smtClean="0"/>
              <a:t>23/04/2013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EBBCA0-CD20-4FA1-BEBE-FCDF138F0A07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Tanks</a:t>
            </a:r>
            <a:endParaRPr lang="en-I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200" dirty="0" smtClean="0"/>
              <a:t>Do It Tomorrow</a:t>
            </a:r>
          </a:p>
          <a:p>
            <a:r>
              <a:rPr lang="en-IE" dirty="0" err="1" smtClean="0"/>
              <a:t>Conor</a:t>
            </a:r>
            <a:r>
              <a:rPr lang="en-IE" dirty="0" smtClean="0"/>
              <a:t> Sargent</a:t>
            </a:r>
          </a:p>
          <a:p>
            <a:r>
              <a:rPr lang="en-IE" dirty="0" smtClean="0"/>
              <a:t>Daniel Hogan </a:t>
            </a:r>
          </a:p>
          <a:p>
            <a:r>
              <a:rPr lang="en-IE" dirty="0" err="1" smtClean="0"/>
              <a:t>Colm</a:t>
            </a:r>
            <a:r>
              <a:rPr lang="en-IE" dirty="0" smtClean="0"/>
              <a:t> </a:t>
            </a:r>
            <a:r>
              <a:rPr lang="en-IE" dirty="0" err="1" smtClean="0"/>
              <a:t>Mulhall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60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323523" cy="4610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8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 Games </a:t>
            </a:r>
            <a:r>
              <a:rPr lang="en-IE" dirty="0" err="1" smtClean="0"/>
              <a:t>Fleadh</a:t>
            </a:r>
            <a:r>
              <a:rPr lang="en-IE" dirty="0" smtClean="0"/>
              <a:t> came up, we had a running version done a lot sooner than we anticipated.</a:t>
            </a:r>
          </a:p>
          <a:p>
            <a:r>
              <a:rPr lang="en-IE" dirty="0" smtClean="0"/>
              <a:t>We managed to do this, getting in a very basic A.I. implemented</a:t>
            </a:r>
          </a:p>
          <a:p>
            <a:r>
              <a:rPr lang="en-IE" dirty="0" smtClean="0"/>
              <a:t>After the Game </a:t>
            </a:r>
            <a:r>
              <a:rPr lang="en-IE" dirty="0" err="1" smtClean="0"/>
              <a:t>Fleadh</a:t>
            </a:r>
            <a:r>
              <a:rPr lang="en-IE" dirty="0" smtClean="0"/>
              <a:t> we sought out to improve the game with the feedback we got from the judges at the competition 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we did it (Part 3</a:t>
            </a:r>
            <a:r>
              <a:rPr lang="en-IE" dirty="0" smtClean="0"/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65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8072475" cy="51125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0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At this stage, tweaking and finishing touches were added.</a:t>
            </a:r>
          </a:p>
          <a:p>
            <a:r>
              <a:rPr lang="en-IE" dirty="0" smtClean="0"/>
              <a:t>This included a better radar, scoring tweaks, level design and modification to the tank model</a:t>
            </a:r>
          </a:p>
          <a:p>
            <a:r>
              <a:rPr lang="en-IE" dirty="0" smtClean="0"/>
              <a:t>Final tests were done towards the end</a:t>
            </a:r>
          </a:p>
          <a:p>
            <a:r>
              <a:rPr lang="en-IE" dirty="0" smtClean="0"/>
              <a:t>These were, what we considered, big test</a:t>
            </a:r>
          </a:p>
          <a:p>
            <a:r>
              <a:rPr lang="en-IE" dirty="0" smtClean="0"/>
              <a:t>More tweaks were done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we did it (Part </a:t>
            </a:r>
            <a:r>
              <a:rPr lang="en-IE" dirty="0" smtClean="0"/>
              <a:t>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2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finished product</a:t>
            </a:r>
            <a:endParaRPr lang="en-IE" dirty="0"/>
          </a:p>
        </p:txBody>
      </p:sp>
      <p:pic>
        <p:nvPicPr>
          <p:cNvPr id="9" name="Content Placeholder 8" descr="thega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/>
          <a:stretch/>
        </p:blipFill>
        <p:spPr>
          <a:xfrm>
            <a:off x="0" y="1988840"/>
            <a:ext cx="9144000" cy="4752528"/>
          </a:xfrm>
        </p:spPr>
      </p:pic>
    </p:spTree>
    <p:extLst>
      <p:ext uri="{BB962C8B-B14F-4D97-AF65-F5344CB8AC3E}">
        <p14:creationId xmlns:p14="http://schemas.microsoft.com/office/powerpoint/2010/main" val="11316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 lead designer, I had to learn about Blender and 3D modelling.</a:t>
            </a:r>
          </a:p>
          <a:p>
            <a:r>
              <a:rPr lang="en-IE" dirty="0" smtClean="0"/>
              <a:t>I was mainly in charge of this for about 4 weeks until one of our core members, Rob Lowe, left.</a:t>
            </a:r>
          </a:p>
          <a:p>
            <a:r>
              <a:rPr lang="en-IE" dirty="0" smtClean="0"/>
              <a:t>At this point I had to take on sound design as well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Lead Designer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7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Loading in the model</a:t>
            </a:r>
          </a:p>
          <a:p>
            <a:r>
              <a:rPr lang="en-IE" dirty="0" smtClean="0"/>
              <a:t>Scaling was off and I found myself redoing the tank about 3 times</a:t>
            </a:r>
          </a:p>
          <a:p>
            <a:r>
              <a:rPr lang="en-IE" dirty="0" smtClean="0"/>
              <a:t>This, combined with a lack of understanding towards Blender, made it quite troublesome</a:t>
            </a:r>
          </a:p>
          <a:p>
            <a:r>
              <a:rPr lang="en-IE" dirty="0" smtClean="0"/>
              <a:t>Taking over Rob’s duties</a:t>
            </a:r>
          </a:p>
          <a:p>
            <a:r>
              <a:rPr lang="en-IE" dirty="0" smtClean="0"/>
              <a:t>Level design and scoring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94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had no experience with game programming in XNA before I started this project.</a:t>
            </a:r>
          </a:p>
          <a:p>
            <a:r>
              <a:rPr lang="en-IE" dirty="0" smtClean="0"/>
              <a:t>I had to look through old 2D games to get familiar with the framework.</a:t>
            </a:r>
          </a:p>
          <a:p>
            <a:r>
              <a:rPr lang="en-IE" dirty="0" smtClean="0"/>
              <a:t>I also had to learn how to use Blender in order to create the obstacles in the game.</a:t>
            </a:r>
          </a:p>
          <a:p>
            <a:r>
              <a:rPr lang="en-IE" dirty="0" smtClean="0"/>
              <a:t>As part of my role as secretary I had to keep all of our documentation up to date.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Secretary/Designer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70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Because I had no experience with XNA it took me a long time to get up to date with work on the game.</a:t>
            </a:r>
          </a:p>
          <a:p>
            <a:r>
              <a:rPr lang="en-IE" dirty="0" smtClean="0"/>
              <a:t>I spent most of the first few weeks catching up as a result of this.</a:t>
            </a:r>
          </a:p>
          <a:p>
            <a:r>
              <a:rPr lang="en-IE" dirty="0" smtClean="0"/>
              <a:t>All the while I was keeping the documentation up to date.</a:t>
            </a:r>
          </a:p>
          <a:p>
            <a:r>
              <a:rPr lang="en-IE" dirty="0" smtClean="0"/>
              <a:t>This included all meetings, design documents, and project plans.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1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Firstly I had to quickly learn 3D games programming</a:t>
            </a:r>
            <a:endParaRPr lang="en-IE" dirty="0"/>
          </a:p>
          <a:p>
            <a:r>
              <a:rPr lang="en-IE" dirty="0" smtClean="0"/>
              <a:t>I was in charge of the of the main code base</a:t>
            </a:r>
          </a:p>
          <a:p>
            <a:pPr lvl="1"/>
            <a:r>
              <a:rPr lang="en-IE" dirty="0" smtClean="0"/>
              <a:t>Enemy AI</a:t>
            </a:r>
          </a:p>
          <a:p>
            <a:pPr lvl="1"/>
            <a:r>
              <a:rPr lang="en-IE" dirty="0" smtClean="0"/>
              <a:t>Player movement</a:t>
            </a:r>
          </a:p>
          <a:p>
            <a:pPr lvl="1"/>
            <a:r>
              <a:rPr lang="en-IE" dirty="0" smtClean="0"/>
              <a:t>Collision detection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Lead Coder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17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Conor</a:t>
            </a:r>
            <a:r>
              <a:rPr lang="en-IE" dirty="0" smtClean="0"/>
              <a:t> Sargent – Team Leader, Lead Designer, Tester</a:t>
            </a:r>
          </a:p>
          <a:p>
            <a:r>
              <a:rPr lang="en-IE" dirty="0" smtClean="0"/>
              <a:t>Daniel Hogan – Lead Coder</a:t>
            </a:r>
          </a:p>
          <a:p>
            <a:r>
              <a:rPr lang="en-IE" dirty="0" err="1" smtClean="0"/>
              <a:t>Colm</a:t>
            </a:r>
            <a:r>
              <a:rPr lang="en-IE" dirty="0" smtClean="0"/>
              <a:t> </a:t>
            </a:r>
            <a:r>
              <a:rPr lang="en-IE" dirty="0" err="1" smtClean="0"/>
              <a:t>Mulhall</a:t>
            </a:r>
            <a:r>
              <a:rPr lang="en-IE" dirty="0" smtClean="0"/>
              <a:t> – Secretary, Tester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Team Roles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66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Getting collision detection working</a:t>
            </a:r>
          </a:p>
          <a:p>
            <a:pPr lvl="1"/>
            <a:r>
              <a:rPr lang="en-IE" dirty="0" smtClean="0"/>
              <a:t>Bounding spheres caused a lot of headaches.</a:t>
            </a:r>
          </a:p>
          <a:p>
            <a:r>
              <a:rPr lang="en-IE" dirty="0" smtClean="0"/>
              <a:t>Tank AI</a:t>
            </a:r>
          </a:p>
          <a:p>
            <a:pPr lvl="1"/>
            <a:r>
              <a:rPr lang="en-IE" dirty="0" smtClean="0"/>
              <a:t>Going from the tank just looking at the player to moving around from point to point.</a:t>
            </a:r>
          </a:p>
          <a:p>
            <a:r>
              <a:rPr lang="en-IE" dirty="0" smtClean="0"/>
              <a:t>Radar not showing player direction.</a:t>
            </a:r>
          </a:p>
          <a:p>
            <a:pPr marL="411480" lvl="1" indent="0">
              <a:buNone/>
            </a:pPr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44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Testing was a vital part of the project and hard to avoid</a:t>
            </a:r>
          </a:p>
          <a:p>
            <a:r>
              <a:rPr lang="en-IE" dirty="0" smtClean="0"/>
              <a:t>Testing was done by </a:t>
            </a:r>
            <a:r>
              <a:rPr lang="en-IE" dirty="0" err="1" smtClean="0"/>
              <a:t>Conor</a:t>
            </a:r>
            <a:r>
              <a:rPr lang="en-IE" dirty="0" smtClean="0"/>
              <a:t> and </a:t>
            </a:r>
            <a:r>
              <a:rPr lang="en-IE" dirty="0" err="1" smtClean="0"/>
              <a:t>Colm</a:t>
            </a:r>
            <a:r>
              <a:rPr lang="en-IE" dirty="0" smtClean="0"/>
              <a:t> </a:t>
            </a:r>
          </a:p>
          <a:p>
            <a:r>
              <a:rPr lang="en-IE" dirty="0" smtClean="0"/>
              <a:t>Every week there was some form of testing involved</a:t>
            </a:r>
          </a:p>
          <a:p>
            <a:r>
              <a:rPr lang="en-IE" dirty="0" smtClean="0"/>
              <a:t>Any problems we found were presented to Daniel</a:t>
            </a:r>
          </a:p>
          <a:p>
            <a:r>
              <a:rPr lang="en-IE" dirty="0" smtClean="0"/>
              <a:t>During the last two weeks, two big final test were conducted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47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felt that we achieved our </a:t>
            </a:r>
            <a:r>
              <a:rPr lang="en-IE" dirty="0" smtClean="0"/>
              <a:t>goal</a:t>
            </a:r>
          </a:p>
          <a:p>
            <a:r>
              <a:rPr lang="en-IE" dirty="0" smtClean="0"/>
              <a:t>We feel like we came out with a good product</a:t>
            </a:r>
            <a:endParaRPr lang="en-IE" dirty="0" smtClean="0"/>
          </a:p>
          <a:p>
            <a:r>
              <a:rPr lang="en-IE" dirty="0" smtClean="0"/>
              <a:t>We all gained skills from the </a:t>
            </a:r>
            <a:r>
              <a:rPr lang="en-IE" dirty="0" smtClean="0"/>
              <a:t>project</a:t>
            </a:r>
            <a:endParaRPr lang="en-IE" dirty="0" smtClean="0"/>
          </a:p>
          <a:p>
            <a:r>
              <a:rPr lang="en-IE" dirty="0" smtClean="0"/>
              <a:t>If we had more time we would have implemented more features such as </a:t>
            </a:r>
            <a:r>
              <a:rPr lang="en-IE" dirty="0" err="1" smtClean="0"/>
              <a:t>Kinect</a:t>
            </a:r>
            <a:r>
              <a:rPr lang="en-IE" dirty="0" smtClean="0"/>
              <a:t> and animations</a:t>
            </a:r>
            <a:endParaRPr lang="en-IE" dirty="0" smtClean="0"/>
          </a:p>
          <a:p>
            <a:r>
              <a:rPr lang="en-IE" dirty="0" smtClean="0"/>
              <a:t>Overall we handled the project well, we got along and made something we are proud </a:t>
            </a:r>
            <a:r>
              <a:rPr lang="en-IE" dirty="0" smtClean="0"/>
              <a:t>of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84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204864"/>
            <a:ext cx="7756263" cy="1054250"/>
          </a:xfrm>
        </p:spPr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31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found we got the “Tanks” project, we set out a list of goals that we thought had to be met</a:t>
            </a:r>
          </a:p>
          <a:p>
            <a:r>
              <a:rPr lang="en-IE" dirty="0" smtClean="0"/>
              <a:t>We wanted to recreate the game “</a:t>
            </a:r>
            <a:r>
              <a:rPr lang="en-IE" dirty="0" err="1" smtClean="0"/>
              <a:t>BattleZone</a:t>
            </a:r>
            <a:r>
              <a:rPr lang="en-IE" dirty="0" smtClean="0"/>
              <a:t>” as best we could</a:t>
            </a:r>
          </a:p>
          <a:p>
            <a:r>
              <a:rPr lang="en-IE" dirty="0" smtClean="0"/>
              <a:t>We wanted to modernise it</a:t>
            </a:r>
          </a:p>
          <a:p>
            <a:r>
              <a:rPr lang="en-IE" dirty="0" smtClean="0"/>
              <a:t>To learn 3D game programming and design</a:t>
            </a:r>
          </a:p>
          <a:p>
            <a:r>
              <a:rPr lang="en-IE" dirty="0" smtClean="0"/>
              <a:t>Competed in Games </a:t>
            </a:r>
            <a:r>
              <a:rPr lang="en-IE" dirty="0" err="1" smtClean="0"/>
              <a:t>Fleadh</a:t>
            </a:r>
            <a:r>
              <a:rPr lang="en-IE" dirty="0" smtClean="0"/>
              <a:t>, a games programming competition.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2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Battlezone</a:t>
            </a:r>
            <a:r>
              <a:rPr lang="en-IE" dirty="0" smtClean="0"/>
              <a:t> is an arcade game that was developed by Atari in the 1980s</a:t>
            </a:r>
          </a:p>
          <a:p>
            <a:r>
              <a:rPr lang="en-IE" dirty="0" smtClean="0"/>
              <a:t>The player controls a tank and faces off various enemies such as tanks</a:t>
            </a:r>
          </a:p>
          <a:p>
            <a:r>
              <a:rPr lang="en-IE" dirty="0" smtClean="0"/>
              <a:t>The enemies are worth different points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BattleZone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7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560840" cy="4608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BattleZone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15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managed to recreate the game “</a:t>
            </a:r>
            <a:r>
              <a:rPr lang="en-IE" dirty="0" err="1" smtClean="0"/>
              <a:t>BattleZone</a:t>
            </a:r>
            <a:r>
              <a:rPr lang="en-IE" dirty="0" smtClean="0"/>
              <a:t>” with our own personal touches</a:t>
            </a:r>
          </a:p>
          <a:p>
            <a:r>
              <a:rPr lang="en-IE" dirty="0" smtClean="0"/>
              <a:t>As time went on, we improved our understanding of 3D </a:t>
            </a:r>
            <a:r>
              <a:rPr lang="en-IE" dirty="0" smtClean="0"/>
              <a:t>Programming</a:t>
            </a:r>
            <a:endParaRPr lang="en-IE" dirty="0" smtClean="0"/>
          </a:p>
          <a:p>
            <a:r>
              <a:rPr lang="en-IE" dirty="0" smtClean="0"/>
              <a:t>We got great feedback from Games </a:t>
            </a:r>
            <a:r>
              <a:rPr lang="en-IE" dirty="0" err="1" smtClean="0"/>
              <a:t>Fleadh</a:t>
            </a:r>
            <a:r>
              <a:rPr lang="en-IE" dirty="0" smtClean="0"/>
              <a:t> and this helped influence the game.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did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94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spared no time in trying to recreate the game</a:t>
            </a:r>
          </a:p>
          <a:p>
            <a:r>
              <a:rPr lang="en-IE" dirty="0" smtClean="0"/>
              <a:t>The first thing we did was organise ourselves.</a:t>
            </a:r>
          </a:p>
          <a:p>
            <a:r>
              <a:rPr lang="en-IE" dirty="0" smtClean="0"/>
              <a:t>We set up a </a:t>
            </a:r>
            <a:r>
              <a:rPr lang="en-IE" dirty="0" err="1" smtClean="0"/>
              <a:t>github</a:t>
            </a:r>
            <a:r>
              <a:rPr lang="en-IE" dirty="0" smtClean="0"/>
              <a:t> and Daniel set up basic 3D world </a:t>
            </a:r>
          </a:p>
          <a:p>
            <a:r>
              <a:rPr lang="en-IE" dirty="0" smtClean="0"/>
              <a:t>After we got that done, we spent the next couple days adding new features to it </a:t>
            </a:r>
          </a:p>
          <a:p>
            <a:r>
              <a:rPr lang="en-IE" dirty="0" smtClean="0"/>
              <a:t>We learnt blender and further improved our understanding of 3D programming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did it (Part 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1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Users\daniel\Pictures\screensho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23891"/>
            <a:ext cx="7745413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 the weeks progressed, we started tackling more complicated elements</a:t>
            </a:r>
          </a:p>
          <a:p>
            <a:r>
              <a:rPr lang="en-IE" dirty="0" smtClean="0"/>
              <a:t>This included collision detection, obstacles and radar.</a:t>
            </a:r>
          </a:p>
          <a:p>
            <a:r>
              <a:rPr lang="en-IE" dirty="0" smtClean="0"/>
              <a:t>While this was being done, elements from previous weeks were being polished</a:t>
            </a:r>
          </a:p>
          <a:p>
            <a:r>
              <a:rPr lang="en-IE" dirty="0" smtClean="0"/>
              <a:t>Design choices were made, such as enemy health, levels etc.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we did it (Part </a:t>
            </a:r>
            <a:r>
              <a:rPr lang="en-IE" dirty="0" smtClean="0"/>
              <a:t>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8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202</TotalTime>
  <Words>1036</Words>
  <Application>Microsoft Office PowerPoint</Application>
  <PresentationFormat>On-screen Show (4:3)</PresentationFormat>
  <Paragraphs>126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Hardcover</vt:lpstr>
      <vt:lpstr>Tanks</vt:lpstr>
      <vt:lpstr>Team Roles</vt:lpstr>
      <vt:lpstr>Goals</vt:lpstr>
      <vt:lpstr>BattleZone</vt:lpstr>
      <vt:lpstr>BattleZone</vt:lpstr>
      <vt:lpstr>What we did</vt:lpstr>
      <vt:lpstr>How we did it (Part 1)</vt:lpstr>
      <vt:lpstr>PowerPoint Presentation</vt:lpstr>
      <vt:lpstr>How we did it (Part 2)</vt:lpstr>
      <vt:lpstr>PowerPoint Presentation</vt:lpstr>
      <vt:lpstr>How we did it (Part 3)</vt:lpstr>
      <vt:lpstr>PowerPoint Presentation</vt:lpstr>
      <vt:lpstr>How we did it (Part 4)</vt:lpstr>
      <vt:lpstr>The finished product</vt:lpstr>
      <vt:lpstr>Lead Designer</vt:lpstr>
      <vt:lpstr>Problems</vt:lpstr>
      <vt:lpstr>Secretary/Designer</vt:lpstr>
      <vt:lpstr>Problems</vt:lpstr>
      <vt:lpstr>Lead Coder</vt:lpstr>
      <vt:lpstr>Problems</vt:lpstr>
      <vt:lpstr>Testing</vt:lpstr>
      <vt:lpstr>Conclusion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daniel</dc:creator>
  <cp:lastModifiedBy>Colm Mulhall</cp:lastModifiedBy>
  <cp:revision>17</cp:revision>
  <dcterms:created xsi:type="dcterms:W3CDTF">2013-04-22T11:23:56Z</dcterms:created>
  <dcterms:modified xsi:type="dcterms:W3CDTF">2013-04-23T12:59:47Z</dcterms:modified>
</cp:coreProperties>
</file>