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57DDA0-8FF7-4CCD-8133-7626DA3C636B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CC21FA-F1A2-4559-B75B-525578F0C04A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 smtClean="0">
                <a:latin typeface="Agency FB" pitchFamily="34" charset="0"/>
              </a:rPr>
              <a:t>Do It Tomorrow</a:t>
            </a:r>
            <a:endParaRPr lang="en-IE" sz="72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Conor Sargent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Colm </a:t>
            </a:r>
            <a:r>
              <a:rPr lang="en-IE" dirty="0" err="1" smtClean="0">
                <a:solidFill>
                  <a:schemeClr val="tx1"/>
                </a:solidFill>
                <a:latin typeface="Agency FB" pitchFamily="34" charset="0"/>
              </a:rPr>
              <a:t>Mulhall</a:t>
            </a:r>
            <a:endParaRPr lang="en-IE" dirty="0" smtClean="0">
              <a:solidFill>
                <a:schemeClr val="tx1"/>
              </a:solidFill>
              <a:latin typeface="Agency FB" pitchFamily="34" charset="0"/>
            </a:endParaRP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Daniel Hogan</a:t>
            </a:r>
          </a:p>
          <a:p>
            <a:r>
              <a:rPr lang="en-IE" dirty="0" smtClean="0">
                <a:solidFill>
                  <a:schemeClr val="tx1"/>
                </a:solidFill>
                <a:latin typeface="Agency FB" pitchFamily="34" charset="0"/>
              </a:rPr>
              <a:t>Robert Lowe</a:t>
            </a:r>
            <a:endParaRPr lang="en-IE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Flowchart: Delay 3"/>
          <p:cNvSpPr/>
          <p:nvPr/>
        </p:nvSpPr>
        <p:spPr>
          <a:xfrm rot="5400000">
            <a:off x="3851920" y="764704"/>
            <a:ext cx="1800200" cy="1368152"/>
          </a:xfrm>
          <a:prstGeom prst="flowChartDe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Connector 5"/>
          <p:cNvCxnSpPr/>
          <p:nvPr/>
        </p:nvCxnSpPr>
        <p:spPr>
          <a:xfrm>
            <a:off x="4067944" y="980728"/>
            <a:ext cx="13681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>
            <a:off x="4407771" y="980728"/>
            <a:ext cx="68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7200" dirty="0" smtClean="0">
                <a:solidFill>
                  <a:srgbClr val="0070C0"/>
                </a:solidFill>
              </a:rPr>
              <a:t>Y</a:t>
            </a:r>
            <a:endParaRPr lang="en-IE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Team Leader: Robert V. Lowe</a:t>
            </a:r>
          </a:p>
          <a:p>
            <a:r>
              <a:rPr lang="en-IE" dirty="0" smtClean="0"/>
              <a:t>Designer: Conor Sargent</a:t>
            </a:r>
          </a:p>
          <a:p>
            <a:r>
              <a:rPr lang="en-IE" dirty="0" smtClean="0"/>
              <a:t>Documentation: Colm </a:t>
            </a:r>
            <a:r>
              <a:rPr lang="en-IE" dirty="0" err="1" smtClean="0"/>
              <a:t>Mulhall</a:t>
            </a:r>
            <a:endParaRPr lang="en-IE" dirty="0"/>
          </a:p>
          <a:p>
            <a:r>
              <a:rPr lang="en-IE" dirty="0" smtClean="0"/>
              <a:t>Programmer: Daniel Hogan</a:t>
            </a:r>
          </a:p>
          <a:p>
            <a:r>
              <a:rPr lang="en-IE" dirty="0" smtClean="0"/>
              <a:t>Researcher: Robert V. Lowe</a:t>
            </a:r>
          </a:p>
          <a:p>
            <a:r>
              <a:rPr lang="en-IE" dirty="0" smtClean="0"/>
              <a:t>Tester: Conor Sargent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6000" dirty="0" smtClean="0">
                <a:latin typeface="Aparajita" pitchFamily="34" charset="0"/>
                <a:cs typeface="Aparajita" pitchFamily="34" charset="0"/>
              </a:rPr>
              <a:t>Lead Roles</a:t>
            </a:r>
            <a:endParaRPr lang="en-IE" sz="60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Conor was experienced in designing his XNA game entitled “Chopper Command Reloaded”.</a:t>
            </a:r>
          </a:p>
          <a:p>
            <a:r>
              <a:rPr lang="en-IE" dirty="0" smtClean="0"/>
              <a:t>Daniel was lead programmer for the same game(collision detection, movement, etc.).</a:t>
            </a:r>
          </a:p>
          <a:p>
            <a:r>
              <a:rPr lang="en-IE" dirty="0" smtClean="0"/>
              <a:t>Colm decided to take control of documentation to learn XNA through experience.</a:t>
            </a:r>
          </a:p>
          <a:p>
            <a:r>
              <a:rPr lang="en-IE" dirty="0" smtClean="0"/>
              <a:t>Robert was experienced in the animation and music of his teams XNA game and contributed to the collision detection</a:t>
            </a:r>
            <a:r>
              <a:rPr lang="en-IE" dirty="0" smtClean="0">
                <a:solidFill>
                  <a:schemeClr val="accent1"/>
                </a:solidFill>
              </a:rPr>
              <a:t>.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dirty="0" smtClean="0">
                <a:cs typeface="Aparajita" pitchFamily="34" charset="0"/>
              </a:rPr>
              <a:t>How roles were assigned</a:t>
            </a:r>
            <a:endParaRPr lang="en-IE" dirty="0"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preferred content we have chosen are:</a:t>
            </a:r>
          </a:p>
          <a:p>
            <a:pPr lvl="1"/>
            <a:r>
              <a:rPr lang="en-IE" dirty="0"/>
              <a:t>Tank</a:t>
            </a:r>
          </a:p>
          <a:p>
            <a:pPr lvl="1"/>
            <a:r>
              <a:rPr lang="en-IE" dirty="0" err="1"/>
              <a:t>Sopwith</a:t>
            </a:r>
            <a:r>
              <a:rPr lang="en-IE" dirty="0"/>
              <a:t> </a:t>
            </a:r>
            <a:r>
              <a:rPr lang="en-IE" dirty="0" err="1"/>
              <a:t>Redux</a:t>
            </a:r>
            <a:endParaRPr lang="en-IE" dirty="0"/>
          </a:p>
          <a:p>
            <a:pPr lvl="1"/>
            <a:r>
              <a:rPr lang="en-IE" dirty="0" err="1"/>
              <a:t>Uber</a:t>
            </a:r>
            <a:r>
              <a:rPr lang="en-IE" dirty="0"/>
              <a:t>-Vision DVD rental management </a:t>
            </a:r>
            <a:r>
              <a:rPr lang="en-IE" dirty="0" smtClean="0"/>
              <a:t>system</a:t>
            </a:r>
          </a:p>
          <a:p>
            <a:r>
              <a:rPr lang="en-IE" dirty="0" smtClean="0"/>
              <a:t>The main project we want to do is “Tank</a:t>
            </a:r>
            <a:r>
              <a:rPr lang="en-IE" dirty="0" smtClean="0"/>
              <a:t>”.</a:t>
            </a:r>
            <a:endParaRPr lang="en-IE" dirty="0" smtClean="0"/>
          </a:p>
          <a:p>
            <a:r>
              <a:rPr lang="en-IE" dirty="0" smtClean="0"/>
              <a:t>The reason we have chosen these is because we all have experience with the XNA framework, a framework used to make </a:t>
            </a:r>
            <a:r>
              <a:rPr lang="en-IE" dirty="0" smtClean="0"/>
              <a:t>games.</a:t>
            </a:r>
            <a:endParaRPr lang="en-IE" dirty="0" smtClean="0"/>
          </a:p>
          <a:p>
            <a:r>
              <a:rPr lang="en-IE" dirty="0" smtClean="0"/>
              <a:t>We are also considering entering a competition which centres around the “Tank” </a:t>
            </a:r>
            <a:r>
              <a:rPr lang="en-IE" dirty="0" smtClean="0"/>
              <a:t>theme.</a:t>
            </a: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 smtClean="0"/>
              <a:t>Preferred Content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206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We could use our previous knowledge to base a foundation within the XNA framework.</a:t>
            </a:r>
            <a:br>
              <a:rPr lang="en-IE" dirty="0" smtClean="0"/>
            </a:br>
            <a:r>
              <a:rPr lang="en-IE" dirty="0" smtClean="0"/>
              <a:t>Therefore making it easier to implement additional features.</a:t>
            </a:r>
          </a:p>
          <a:p>
            <a:r>
              <a:rPr lang="en-IE" dirty="0" smtClean="0"/>
              <a:t>We would learn to design &amp; code in a 3d environment compared to 2d.</a:t>
            </a:r>
          </a:p>
          <a:p>
            <a:r>
              <a:rPr lang="en-IE" dirty="0" smtClean="0"/>
              <a:t>We would look into Kinect implementation for control and voice commands.</a:t>
            </a:r>
          </a:p>
          <a:p>
            <a:r>
              <a:rPr lang="en-IE" dirty="0" smtClean="0"/>
              <a:t>We plan on meeting up twice a week to work on the project.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616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For 3D renders, we will be using blender as it is open-source and works with the XNA framework.</a:t>
            </a:r>
          </a:p>
          <a:p>
            <a:r>
              <a:rPr lang="en-IE" dirty="0" smtClean="0"/>
              <a:t>One of our goals is to enter Games </a:t>
            </a:r>
            <a:r>
              <a:rPr lang="en-IE" dirty="0" err="1" smtClean="0"/>
              <a:t>Fleadh</a:t>
            </a:r>
            <a:r>
              <a:rPr lang="en-IE" dirty="0" smtClean="0"/>
              <a:t> with the game.</a:t>
            </a:r>
          </a:p>
          <a:p>
            <a:r>
              <a:rPr lang="en-IE" dirty="0" smtClean="0"/>
              <a:t>We have lead roles, but other group members can be of help as we all have experience with the area such as sounds design.</a:t>
            </a:r>
          </a:p>
          <a:p>
            <a:r>
              <a:rPr lang="en-IE" dirty="0" smtClean="0"/>
              <a:t>We all plan on testing the product and giving feedback to the lead programmer.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Our </a:t>
            </a:r>
            <a:r>
              <a:rPr lang="en-IE" smtClean="0"/>
              <a:t>approach cont..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36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Sopwith</a:t>
            </a:r>
            <a:r>
              <a:rPr lang="en-IE" dirty="0" smtClean="0"/>
              <a:t> </a:t>
            </a:r>
            <a:r>
              <a:rPr lang="en-IE" dirty="0" err="1" smtClean="0"/>
              <a:t>Redux</a:t>
            </a:r>
            <a:r>
              <a:rPr lang="en-IE" dirty="0" smtClean="0"/>
              <a:t> would also be suitable to compare and improve on our side scrolling game attempts.</a:t>
            </a:r>
          </a:p>
          <a:p>
            <a:r>
              <a:rPr lang="en-IE" dirty="0" smtClean="0"/>
              <a:t>DVD rental management system was chosen by the group to improve database integration with GUI code.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Alternatives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706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</TotalTime>
  <Words>307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Do It Tomorrow</vt:lpstr>
      <vt:lpstr>Lead Roles</vt:lpstr>
      <vt:lpstr>How roles were assigned</vt:lpstr>
      <vt:lpstr>Preferred Content</vt:lpstr>
      <vt:lpstr>Our approach</vt:lpstr>
      <vt:lpstr>Our approach cont..</vt:lpstr>
      <vt:lpstr>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 Tommorrow</dc:title>
  <dc:creator>Robert Lowe</dc:creator>
  <cp:lastModifiedBy>Robert Lowe</cp:lastModifiedBy>
  <cp:revision>21</cp:revision>
  <dcterms:created xsi:type="dcterms:W3CDTF">2013-02-01T14:42:55Z</dcterms:created>
  <dcterms:modified xsi:type="dcterms:W3CDTF">2013-02-06T13:57:46Z</dcterms:modified>
</cp:coreProperties>
</file>