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73" r:id="rId4"/>
    <p:sldId id="280" r:id="rId5"/>
    <p:sldId id="282" r:id="rId6"/>
    <p:sldId id="264" r:id="rId7"/>
    <p:sldId id="283" r:id="rId8"/>
    <p:sldId id="269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14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nl-NL" smtClean="0"/>
              <a:t>6-12-2018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nl-NL" smtClean="0"/>
              <a:t>6-12-2018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ieve inhoud met bijschrij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6-12-2018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6-12-2018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6-12-2018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6-12-2018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6-12-2018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hthoek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6-12-2018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ieve sectiekop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6-12-2018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nl-NL" smtClean="0"/>
              <a:t>6-12-2018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6-12-2018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6-12-2018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6-12-2018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6-12-2018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hthoek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</a:t>
            </a:r>
          </a:p>
          <a:p>
            <a:pPr lvl="6"/>
            <a:r>
              <a:rPr lang="nl-NL" dirty="0"/>
              <a:t>Zevende</a:t>
            </a:r>
          </a:p>
          <a:p>
            <a:pPr lvl="7"/>
            <a:r>
              <a:rPr lang="nl-NL" dirty="0"/>
              <a:t>Achtste</a:t>
            </a:r>
          </a:p>
          <a:p>
            <a:pPr lvl="8"/>
            <a:r>
              <a:rPr lang="nl-NL" dirty="0"/>
              <a:t>Negende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6-12-2018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</a:schemeClr>
            </a:gs>
            <a:gs pos="50000">
              <a:srgbClr val="E6E9E9"/>
            </a:gs>
            <a:gs pos="0">
              <a:schemeClr val="bg2"/>
            </a:gs>
            <a:gs pos="87000">
              <a:schemeClr val="bg2">
                <a:alpha val="63000"/>
                <a:lumMod val="37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Java project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4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FE4B3DC-C529-454F-8A2E-ACA818E7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26" y="278212"/>
            <a:ext cx="6629975" cy="2377646"/>
          </a:xfrm>
          <a:prstGeom prst="rect">
            <a:avLst/>
          </a:prstGeom>
          <a:effectLst>
            <a:glow rad="127000">
              <a:schemeClr val="tx2">
                <a:lumMod val="40000"/>
                <a:lumOff val="60000"/>
                <a:alpha val="74000"/>
              </a:schemeClr>
            </a:glow>
            <a:outerShdw blurRad="444500" dist="50800" dir="5400000" algn="ctr" rotWithShape="0">
              <a:srgbClr val="000000">
                <a:alpha val="18000"/>
              </a:srgb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/>
              <a:t>Inhoud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Team</a:t>
            </a:r>
          </a:p>
          <a:p>
            <a:r>
              <a:rPr lang="nl-NL" sz="2800" dirty="0"/>
              <a:t>Analyse</a:t>
            </a:r>
          </a:p>
          <a:p>
            <a:r>
              <a:rPr lang="nl-NL" sz="2800" dirty="0"/>
              <a:t>Technologie</a:t>
            </a:r>
          </a:p>
          <a:p>
            <a:r>
              <a:rPr lang="nl-NL" sz="2800" dirty="0"/>
              <a:t>Versiebeheer</a:t>
            </a:r>
          </a:p>
          <a:p>
            <a:r>
              <a:rPr lang="nl-NL" sz="2800" dirty="0"/>
              <a:t>Functionaliteiten</a:t>
            </a:r>
          </a:p>
          <a:p>
            <a:r>
              <a:rPr lang="nl-NL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8787" y="2362200"/>
            <a:ext cx="3502025" cy="1990725"/>
          </a:xfrm>
        </p:spPr>
        <p:txBody>
          <a:bodyPr>
            <a:normAutofit fontScale="90000"/>
          </a:bodyPr>
          <a:lstStyle/>
          <a:p>
            <a:br>
              <a:rPr lang="nl-BE" dirty="0"/>
            </a:br>
            <a:r>
              <a:rPr lang="nl-BE" dirty="0"/>
              <a:t>Jordi Bols </a:t>
            </a:r>
            <a:br>
              <a:rPr lang="nl-BE" dirty="0"/>
            </a:br>
            <a:r>
              <a:rPr lang="nl-BE" dirty="0"/>
              <a:t>Joren </a:t>
            </a:r>
            <a:r>
              <a:rPr lang="nl-BE" dirty="0" err="1"/>
              <a:t>Synaeve</a:t>
            </a:r>
            <a:r>
              <a:rPr lang="nl-BE" dirty="0"/>
              <a:t> </a:t>
            </a:r>
            <a:br>
              <a:rPr lang="nl-BE" dirty="0"/>
            </a:br>
            <a:r>
              <a:rPr lang="nl-BE" dirty="0"/>
              <a:t>Tim Embrechts </a:t>
            </a:r>
            <a:br>
              <a:rPr lang="nl-BE" dirty="0"/>
            </a:br>
            <a:r>
              <a:rPr lang="nl-BE" dirty="0"/>
              <a:t>Michiel </a:t>
            </a:r>
            <a:r>
              <a:rPr lang="nl-BE" dirty="0" err="1"/>
              <a:t>Olijslagers</a:t>
            </a:r>
            <a:r>
              <a:rPr lang="nl-BE" dirty="0"/>
              <a:t> </a:t>
            </a:r>
            <a:br>
              <a:rPr lang="nl-BE" dirty="0"/>
            </a:br>
            <a:r>
              <a:rPr lang="nl-BE" dirty="0"/>
              <a:t>Tim Van Meerbeeck 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60412" y="4878372"/>
            <a:ext cx="3200400" cy="1622012"/>
          </a:xfrm>
        </p:spPr>
        <p:txBody>
          <a:bodyPr>
            <a:normAutofit/>
          </a:bodyPr>
          <a:lstStyle/>
          <a:p>
            <a:r>
              <a:rPr lang="nl-NL" sz="6000" dirty="0"/>
              <a:t>Team 4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7B0B829-5511-4867-8D1C-A81B674DFB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90" y="1150584"/>
            <a:ext cx="7544423" cy="4556831"/>
          </a:xfrm>
          <a:prstGeom prst="rect">
            <a:avLst/>
          </a:prstGeom>
          <a:effectLst>
            <a:glow rad="127000">
              <a:schemeClr val="tx2">
                <a:lumMod val="75000"/>
                <a:alpha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26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24792" y="1524000"/>
            <a:ext cx="6608590" cy="5457824"/>
          </a:xfrm>
        </p:spPr>
        <p:txBody>
          <a:bodyPr>
            <a:normAutofit/>
          </a:bodyPr>
          <a:lstStyle/>
          <a:p>
            <a:r>
              <a:rPr lang="nl-NL" sz="3200" dirty="0"/>
              <a:t>Datamodel</a:t>
            </a:r>
          </a:p>
          <a:p>
            <a:endParaRPr lang="nl-NL" sz="3200" dirty="0"/>
          </a:p>
          <a:p>
            <a:r>
              <a:rPr lang="nl-NL" sz="3200" dirty="0"/>
              <a:t>Technologieën </a:t>
            </a:r>
          </a:p>
          <a:p>
            <a:endParaRPr lang="nl-NL" sz="3200" dirty="0"/>
          </a:p>
          <a:p>
            <a:r>
              <a:rPr lang="nl-NL" sz="3200" dirty="0"/>
              <a:t>Functionaliteiten</a:t>
            </a:r>
          </a:p>
          <a:p>
            <a:endParaRPr lang="nl-NL" sz="3200" dirty="0"/>
          </a:p>
          <a:p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4B35640-A701-4848-97FF-71BD5A6CC30A}"/>
              </a:ext>
            </a:extLst>
          </p:cNvPr>
          <p:cNvSpPr/>
          <p:nvPr/>
        </p:nvSpPr>
        <p:spPr>
          <a:xfrm>
            <a:off x="5467225" y="162520"/>
            <a:ext cx="24465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54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Analyse</a:t>
            </a:r>
            <a:endParaRPr lang="nl-BE" sz="54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5D3A1C6-1A0C-45AC-816D-FE1299CCD33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882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2" descr="Image result for technology">
            <a:extLst>
              <a:ext uri="{FF2B5EF4-FFF2-40B4-BE49-F238E27FC236}">
                <a16:creationId xmlns:a16="http://schemas.microsoft.com/office/drawing/2014/main" id="{A58A6993-E91C-4EE4-8E73-5FA03AEF386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1" r="10941"/>
          <a:stretch>
            <a:fillRect/>
          </a:stretch>
        </p:blipFill>
        <p:spPr bwMode="auto">
          <a:xfrm>
            <a:off x="7315200" y="0"/>
            <a:ext cx="487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6DDCB76A-F930-4B24-892D-034E3F6F45D0}"/>
              </a:ext>
            </a:extLst>
          </p:cNvPr>
          <p:cNvSpPr/>
          <p:nvPr/>
        </p:nvSpPr>
        <p:spPr>
          <a:xfrm>
            <a:off x="873486" y="2039413"/>
            <a:ext cx="6096000" cy="41919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1" indent="-228600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>
                <a:solidFill>
                  <a:schemeClr val="tx2"/>
                </a:solidFill>
              </a:rPr>
              <a:t>JEE stack</a:t>
            </a:r>
          </a:p>
          <a:p>
            <a:pPr marL="731520" lvl="3" indent="-228600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>
                <a:solidFill>
                  <a:schemeClr val="tx2"/>
                </a:solidFill>
              </a:rPr>
              <a:t>JEE7</a:t>
            </a:r>
          </a:p>
          <a:p>
            <a:pPr marL="731520" lvl="3" indent="-228600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>
                <a:solidFill>
                  <a:schemeClr val="tx2"/>
                </a:solidFill>
              </a:rPr>
              <a:t>JSF</a:t>
            </a:r>
          </a:p>
          <a:p>
            <a:pPr marL="731520" lvl="3" indent="-228600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>
                <a:solidFill>
                  <a:schemeClr val="tx2"/>
                </a:solidFill>
              </a:rPr>
              <a:t>JPA (</a:t>
            </a:r>
            <a:r>
              <a:rPr lang="nl-BE" sz="2800" dirty="0" err="1">
                <a:solidFill>
                  <a:schemeClr val="tx2"/>
                </a:solidFill>
              </a:rPr>
              <a:t>Hibernate</a:t>
            </a:r>
            <a:r>
              <a:rPr lang="nl-BE" sz="2800" dirty="0">
                <a:solidFill>
                  <a:schemeClr val="tx2"/>
                </a:solidFill>
              </a:rPr>
              <a:t>)</a:t>
            </a:r>
          </a:p>
          <a:p>
            <a:pPr marL="274320" lvl="2" indent="-228600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>
                <a:solidFill>
                  <a:schemeClr val="tx2"/>
                </a:solidFill>
              </a:rPr>
              <a:t>JAX-RS</a:t>
            </a:r>
          </a:p>
          <a:p>
            <a:pPr marL="274320" lvl="1" indent="-228600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 err="1">
                <a:solidFill>
                  <a:schemeClr val="tx2"/>
                </a:solidFill>
              </a:rPr>
              <a:t>Wildfly</a:t>
            </a:r>
            <a:endParaRPr lang="nl-BE" sz="2800" dirty="0">
              <a:solidFill>
                <a:schemeClr val="tx2"/>
              </a:solidFill>
            </a:endParaRPr>
          </a:p>
          <a:p>
            <a:pPr marL="274320" lvl="1" indent="-228600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 err="1">
                <a:solidFill>
                  <a:schemeClr val="tx2"/>
                </a:solidFill>
              </a:rPr>
              <a:t>MySQL</a:t>
            </a:r>
            <a:endParaRPr lang="fr-BE" sz="2800" dirty="0">
              <a:solidFill>
                <a:schemeClr val="tx2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C1A3B90-89D9-4351-B15E-640E099786E1}"/>
              </a:ext>
            </a:extLst>
          </p:cNvPr>
          <p:cNvSpPr/>
          <p:nvPr/>
        </p:nvSpPr>
        <p:spPr>
          <a:xfrm>
            <a:off x="873486" y="857794"/>
            <a:ext cx="36769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54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Technologie</a:t>
            </a:r>
            <a:endParaRPr lang="nl-BE" sz="54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C1A3B90-89D9-4351-B15E-640E099786E1}"/>
              </a:ext>
            </a:extLst>
          </p:cNvPr>
          <p:cNvSpPr/>
          <p:nvPr/>
        </p:nvSpPr>
        <p:spPr>
          <a:xfrm>
            <a:off x="873486" y="857794"/>
            <a:ext cx="39455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54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Versiebeheer</a:t>
            </a:r>
            <a:endParaRPr lang="nl-BE" sz="54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version control">
            <a:extLst>
              <a:ext uri="{FF2B5EF4-FFF2-40B4-BE49-F238E27FC236}">
                <a16:creationId xmlns:a16="http://schemas.microsoft.com/office/drawing/2014/main" id="{14D107AB-8EAC-4F9B-8354-AA43301A166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567" y="-1"/>
            <a:ext cx="490343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190EEE8C-F833-47BA-B4D1-60D59DBC482B}"/>
              </a:ext>
            </a:extLst>
          </p:cNvPr>
          <p:cNvSpPr/>
          <p:nvPr/>
        </p:nvSpPr>
        <p:spPr>
          <a:xfrm>
            <a:off x="875243" y="1948867"/>
            <a:ext cx="6315669" cy="9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28600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 err="1">
                <a:solidFill>
                  <a:schemeClr val="tx2"/>
                </a:solidFill>
              </a:rPr>
              <a:t>Github</a:t>
            </a:r>
            <a:endParaRPr lang="nl-BE" sz="2800" dirty="0">
              <a:solidFill>
                <a:schemeClr val="tx2"/>
              </a:solidFill>
            </a:endParaRPr>
          </a:p>
          <a:p>
            <a:pPr marL="45720" lvl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</a:pPr>
            <a:r>
              <a:rPr lang="nl-BE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github.com/timthomasmore/JavaProject</a:t>
            </a:r>
          </a:p>
        </p:txBody>
      </p:sp>
    </p:spTree>
    <p:extLst>
      <p:ext uri="{BB962C8B-B14F-4D97-AF65-F5344CB8AC3E}">
        <p14:creationId xmlns:p14="http://schemas.microsoft.com/office/powerpoint/2010/main" val="17577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24792" y="1524000"/>
            <a:ext cx="3609658" cy="5457824"/>
          </a:xfrm>
        </p:spPr>
        <p:txBody>
          <a:bodyPr>
            <a:normAutofit fontScale="55000" lnSpcReduction="20000"/>
          </a:bodyPr>
          <a:lstStyle/>
          <a:p>
            <a:pPr marL="274320" lvl="1">
              <a:spcBef>
                <a:spcPts val="1800"/>
              </a:spcBef>
            </a:pPr>
            <a:r>
              <a:rPr lang="nl-BE" sz="5000" dirty="0"/>
              <a:t>Reizen tussen 2 locaties</a:t>
            </a:r>
          </a:p>
          <a:p>
            <a:pPr marL="274320" lvl="1">
              <a:spcBef>
                <a:spcPts val="1800"/>
              </a:spcBef>
            </a:pPr>
            <a:r>
              <a:rPr lang="nl-BE" sz="5000" dirty="0"/>
              <a:t>Opzoeken van reizen </a:t>
            </a:r>
          </a:p>
          <a:p>
            <a:pPr marL="274320" lvl="1">
              <a:spcBef>
                <a:spcPts val="1800"/>
              </a:spcBef>
            </a:pPr>
            <a:r>
              <a:rPr lang="nl-BE" sz="5000" dirty="0"/>
              <a:t>Filteren op:</a:t>
            </a:r>
          </a:p>
          <a:p>
            <a:pPr marL="594360" lvl="2">
              <a:spcBef>
                <a:spcPts val="1800"/>
              </a:spcBef>
            </a:pPr>
            <a:r>
              <a:rPr lang="nl-BE" sz="4800" dirty="0"/>
              <a:t>Vertrek</a:t>
            </a:r>
          </a:p>
          <a:p>
            <a:pPr marL="594360" lvl="2">
              <a:spcBef>
                <a:spcPts val="1800"/>
              </a:spcBef>
            </a:pPr>
            <a:r>
              <a:rPr lang="nl-BE" sz="4800" dirty="0"/>
              <a:t>Bestemming</a:t>
            </a:r>
          </a:p>
          <a:p>
            <a:pPr marL="594360" lvl="2">
              <a:spcBef>
                <a:spcPts val="1800"/>
              </a:spcBef>
            </a:pPr>
            <a:r>
              <a:rPr lang="nl-BE" sz="4800" dirty="0"/>
              <a:t>Periode</a:t>
            </a:r>
          </a:p>
          <a:p>
            <a:pPr marL="594360" lvl="2">
              <a:spcBef>
                <a:spcPts val="1800"/>
              </a:spcBef>
            </a:pPr>
            <a:r>
              <a:rPr lang="nl-BE" sz="4800" dirty="0"/>
              <a:t>Vrije plaatsen</a:t>
            </a:r>
          </a:p>
          <a:p>
            <a:pPr marL="594360" lvl="2">
              <a:spcBef>
                <a:spcPts val="1800"/>
              </a:spcBef>
            </a:pPr>
            <a:r>
              <a:rPr lang="nl-BE" sz="4800" dirty="0"/>
              <a:t>Budget</a:t>
            </a:r>
          </a:p>
          <a:p>
            <a:pPr marL="594360" lvl="2">
              <a:spcBef>
                <a:spcPts val="1800"/>
              </a:spcBef>
            </a:pPr>
            <a:r>
              <a:rPr lang="nl-BE" sz="4800" dirty="0"/>
              <a:t>Transportmiddel</a:t>
            </a:r>
          </a:p>
          <a:p>
            <a:pPr marL="274320" lvl="1">
              <a:spcBef>
                <a:spcPts val="1800"/>
              </a:spcBef>
            </a:pPr>
            <a:endParaRPr lang="nl-BE" sz="5000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2A1047-78F4-44BD-8040-8CEB18D703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886324" cy="685800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27784FFC-71E3-4677-8BC0-2F1378EA7E29}"/>
              </a:ext>
            </a:extLst>
          </p:cNvPr>
          <p:cNvSpPr/>
          <p:nvPr/>
        </p:nvSpPr>
        <p:spPr>
          <a:xfrm>
            <a:off x="8526463" y="1524000"/>
            <a:ext cx="6096000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228600">
              <a:lnSpc>
                <a:spcPct val="7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>
                <a:solidFill>
                  <a:schemeClr val="tx2"/>
                </a:solidFill>
              </a:rPr>
              <a:t>Inloggen</a:t>
            </a:r>
          </a:p>
          <a:p>
            <a:pPr marL="731520" lvl="1" indent="-228600">
              <a:lnSpc>
                <a:spcPct val="7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>
                <a:solidFill>
                  <a:schemeClr val="tx2"/>
                </a:solidFill>
              </a:rPr>
              <a:t>Registreren</a:t>
            </a:r>
          </a:p>
          <a:p>
            <a:pPr marL="731520" lvl="1" indent="-228600">
              <a:lnSpc>
                <a:spcPct val="7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>
                <a:solidFill>
                  <a:schemeClr val="tx2"/>
                </a:solidFill>
              </a:rPr>
              <a:t>Betalen</a:t>
            </a:r>
          </a:p>
          <a:p>
            <a:pPr marL="731520" lvl="1" indent="-228600">
              <a:lnSpc>
                <a:spcPct val="7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nl-BE" sz="2800" dirty="0">
                <a:solidFill>
                  <a:schemeClr val="tx2"/>
                </a:solidFill>
              </a:rPr>
              <a:t>Boeken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4B35640-A701-4848-97FF-71BD5A6CC30A}"/>
              </a:ext>
            </a:extLst>
          </p:cNvPr>
          <p:cNvSpPr/>
          <p:nvPr/>
        </p:nvSpPr>
        <p:spPr>
          <a:xfrm>
            <a:off x="5467225" y="162520"/>
            <a:ext cx="50529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54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Functionaliteiten</a:t>
            </a:r>
            <a:endParaRPr lang="nl-BE" sz="54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7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/>
              <a:t>Demo</a:t>
            </a:r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79642A2F-299B-46CF-8C2C-E935EE24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29" y="1700784"/>
            <a:ext cx="73247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0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/>
              <a:t>Vragen?</a:t>
            </a:r>
          </a:p>
        </p:txBody>
      </p:sp>
      <p:pic>
        <p:nvPicPr>
          <p:cNvPr id="3082" name="Picture 10" descr="Image result for questions transparent background">
            <a:extLst>
              <a:ext uri="{FF2B5EF4-FFF2-40B4-BE49-F238E27FC236}">
                <a16:creationId xmlns:a16="http://schemas.microsoft.com/office/drawing/2014/main" id="{6171F6D3-2918-42BD-A961-1E3DE04A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09" y="1975883"/>
            <a:ext cx="62388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24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264BA5-BE9F-44D2-9B86-8E00ED566E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blauwe banden en foto van zonsopgang in de bergen (breedbeeld)</Template>
  <TotalTime>49</TotalTime>
  <Words>63</Words>
  <Application>Microsoft Office PowerPoint</Application>
  <PresentationFormat>Breedbeeld</PresentationFormat>
  <Paragraphs>44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Corbel</vt:lpstr>
      <vt:lpstr>Euphemia</vt:lpstr>
      <vt:lpstr>Wingdings</vt:lpstr>
      <vt:lpstr>Banded Design Blue 16x9</vt:lpstr>
      <vt:lpstr>Java project</vt:lpstr>
      <vt:lpstr>Inhoud</vt:lpstr>
      <vt:lpstr> Jordi Bols  Joren Synaeve  Tim Embrechts  Michiel Olijslagers  Tim Van Meerbeeck </vt:lpstr>
      <vt:lpstr>PowerPoint-presentatie</vt:lpstr>
      <vt:lpstr>PowerPoint-presentatie</vt:lpstr>
      <vt:lpstr>PowerPoint-presentatie</vt:lpstr>
      <vt:lpstr>PowerPoint-presentatie</vt:lpstr>
      <vt:lpstr>Demo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Tim Embrechts</dc:creator>
  <cp:keywords/>
  <cp:lastModifiedBy>Tim Embrechts</cp:lastModifiedBy>
  <cp:revision>18</cp:revision>
  <dcterms:created xsi:type="dcterms:W3CDTF">2018-12-06T08:18:14Z</dcterms:created>
  <dcterms:modified xsi:type="dcterms:W3CDTF">2018-12-06T09:28:24Z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