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75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863" y="1952579"/>
            <a:ext cx="4724755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rPr dirty="0"/>
              <a:t>Neural Style Transfer </a:t>
            </a:r>
            <a:endParaRPr lang="en-US" dirty="0"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rPr dirty="0"/>
              <a:t>Web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863" y="3429000"/>
            <a:ext cx="4333687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lang="en-US" dirty="0"/>
              <a:t>Made by Taimuraz Tibilov with GPT5</a:t>
            </a:r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lang="en-US" dirty="0"/>
              <a:t>BABDS242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rPr lang="en-US" dirty="0"/>
              <a:t>HSE’25-26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CCA5C-150B-1B8E-144C-01B988C2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87" y="2120957"/>
            <a:ext cx="2864119" cy="28641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37D58-A6EA-6C0D-A786-E29872DC0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C189B-FC1F-AC79-5392-1B3AB06E763D}"/>
              </a:ext>
            </a:extLst>
          </p:cNvPr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t>Neural Style Transfer Web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990F9-8458-B128-F41E-D7A7E41DA1E2}"/>
              </a:ext>
            </a:extLst>
          </p:cNvPr>
          <p:cNvSpPr txBox="1"/>
          <p:nvPr/>
        </p:nvSpPr>
        <p:spPr>
          <a:xfrm>
            <a:off x="457200" y="1371600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Upload your photo and apply famous artist styles.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493B7-7D04-39B7-8CC3-06C04B56319F}"/>
              </a:ext>
            </a:extLst>
          </p:cNvPr>
          <p:cNvSpPr txBox="1"/>
          <p:nvPr/>
        </p:nvSpPr>
        <p:spPr>
          <a:xfrm>
            <a:off x="457200" y="2103120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Built with Python Flask and PyTorch.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5A259-3182-0DD2-D5E7-43994DA7388A}"/>
              </a:ext>
            </a:extLst>
          </p:cNvPr>
          <p:cNvSpPr txBox="1"/>
          <p:nvPr/>
        </p:nvSpPr>
        <p:spPr>
          <a:xfrm>
            <a:off x="457200" y="283463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Minimalist interface with progress tracking and style preview.</a:t>
            </a:r>
          </a:p>
        </p:txBody>
      </p:sp>
    </p:spTree>
    <p:extLst>
      <p:ext uri="{BB962C8B-B14F-4D97-AF65-F5344CB8AC3E}">
        <p14:creationId xmlns:p14="http://schemas.microsoft.com/office/powerpoint/2010/main" val="269129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27621"/>
            <a:ext cx="66352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Upload a photo and choose a style from 7 famous artists</a:t>
            </a:r>
            <a:endParaRPr lang="en-US" dirty="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(Van Gogh, Picasso, Dali, Munch, Klimt, Chagall, Mucha).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88503"/>
            <a:ext cx="3893566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Style preview before generating.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20022"/>
            <a:ext cx="5548955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Soft style application preserves original details.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51542"/>
            <a:ext cx="4508157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Progress bar shows generation status.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83062"/>
            <a:ext cx="5953553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Single session image processing, no history stored.</a:t>
            </a:r>
          </a:p>
        </p:txBody>
      </p:sp>
      <p:pic>
        <p:nvPicPr>
          <p:cNvPr id="8" name="Picture 7" descr="mun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20" y="2791814"/>
            <a:ext cx="2319456" cy="2319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t>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111336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Frontend: HTML + Bootstrap, upload form, </a:t>
            </a:r>
            <a:endParaRPr lang="en-US" dirty="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style preview, progress bar, result display.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676403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endParaRPr dirty="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Backend: Flask server, handles uploads and style transfer, </a:t>
            </a:r>
            <a:endParaRPr lang="en-US" dirty="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SSE for progress, logs to </a:t>
            </a:r>
            <a:r>
              <a:rPr dirty="0" err="1"/>
              <a:t>server.log</a:t>
            </a:r>
            <a:r>
              <a:rPr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34639"/>
            <a:ext cx="6723635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RU" dirty="0"/>
          </a:p>
          <a:p>
            <a:endParaRPr dirty="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Neural Style Transfer Engine: </a:t>
            </a:r>
            <a:r>
              <a:rPr dirty="0" err="1"/>
              <a:t>PyTorch</a:t>
            </a:r>
            <a:r>
              <a:rPr dirty="0"/>
              <a:t>, VGG19 preloaded, </a:t>
            </a:r>
            <a:endParaRPr lang="en-US" dirty="0"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rPr dirty="0"/>
              <a:t>soft style application configurable via weights.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t>How NST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Input: Content image + Style image.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VGG19 extracts content and style features.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3463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Content loss preserves structure; Style loss transfers colors/textures.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56615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Gradient-based optimization updates input image iteratively.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7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Output: Stylized image preserving original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F3E1F-318F-5530-C218-37194B3D2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84AF1E-BF37-821F-ACB5-EC59D56B715B}"/>
              </a:ext>
            </a:extLst>
          </p:cNvPr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rPr dirty="0"/>
              <a:t>How NST 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300EC-2713-6C75-73F3-54AE76C3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0208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8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t>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1. Upload photo.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2. Select artist style.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3463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3. Frontend shows style preview.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56615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4. Click Generate, backend processes NST in a separate thread.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7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5. Progress bar updates in real-time.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2919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6. Final styled image displayed on the same page.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000" b="1">
                <a:solidFill>
                  <a:srgbClr val="191970"/>
                </a:solidFill>
              </a:defRPr>
            </a:pPr>
            <a:r>
              <a:t>Technology Stack &amp; Notes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Python 3, Flask, PyTorch / Torchvision, PIL (Pillow), Bootstrap 5.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Simple, lightweight, and easy to deploy.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3463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Designed for single-user sessions.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56615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Style intensity adjustable via weights in NST.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79"/>
            <a:ext cx="5943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200">
                <a:solidFill>
                  <a:srgbClr val="000000"/>
                </a:solidFill>
              </a:defRPr>
            </a:pPr>
            <a:r>
              <a:t>Can be deployed on GitHub Pages + Heroku/Docker for demo purposes.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311</Words>
  <Application>Microsoft Macintosh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Taimuraz Tibilov</cp:lastModifiedBy>
  <cp:revision>2</cp:revision>
  <dcterms:created xsi:type="dcterms:W3CDTF">2013-01-27T09:14:16Z</dcterms:created>
  <dcterms:modified xsi:type="dcterms:W3CDTF">2025-10-19T20:18:57Z</dcterms:modified>
  <cp:category/>
</cp:coreProperties>
</file>