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878E2-728C-4DFE-A678-FB5A3691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8CF9D3-B4FE-4ED4-9A71-A9E03481F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3A40F0-F17E-4E71-879A-000D455D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3A7147-C834-49DA-A716-CCE02A53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44F954-455C-4995-ADDA-69A253A3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9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37C35-45F6-4B50-892B-56CC729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A1B97AB-02C1-40DA-B742-778F764C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6F6E04-2725-4C47-8F58-2B983EFA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BF5AB2-23F5-4105-9754-3DCCBC8E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037678-B7CD-4FA1-BE4A-99E0921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33E1800-87F9-43D0-BA06-E439F20D8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6B44BA-2249-4B56-8B43-547E3B74E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0EC9B7-C4AC-479B-AB4B-E74A5701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232489-44C4-4706-9590-F8CC3624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609DA6-9F36-4F93-95B4-55816BAC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7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BB102-10B5-4A30-9A61-1E8924FD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D90CE3-0FCA-4EB8-8FE0-DCFB7EBC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8AC63D-4427-4A32-961E-E9C67F87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63B2AA-46C0-4B41-8CB0-5D1ED2C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19BB11-1755-4751-897B-E3A32CCF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31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1B0B8-C8D4-48C3-8DAD-267799E4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F83425-8450-489C-89A4-0E6B37C0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090CBC-DBA1-438B-9C0E-E678CC3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C183E1-FCF3-499F-A1BE-69AED77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44027B-872F-41A8-8BC9-50BF5326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35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5FE7-E53B-413F-BB75-159A7583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9CC8CD-1773-40E3-AE83-E43E16071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14A9E68-2633-409F-8168-AE784AC3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6ED60F-EF0A-4117-A6B1-05FE3CD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5764CC-DF10-4013-865C-8A8B359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607314-C9A2-497B-B391-2FA0A731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54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D745B-9BD2-4970-919A-62B5FF3D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B63FFE-81A1-492D-A52F-8A14686B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E1CDF9-1318-4409-9C62-E1879F45B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95D54C-28EA-4EEF-94D1-C3AC33DAB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CC1275-616E-4139-9C54-2F3482B8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8B4F5CC-3CB9-4132-8DE1-9F57BE08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C37034-F5B9-45F0-B35F-E286D984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F1C6D2-9D22-4B39-84DC-819A229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80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3F5E0-A53D-44E8-AA02-643AEB22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745F459-641C-4CB1-9130-3CC26FDB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9585BA-D6D4-4CF2-90DD-7E4A7C46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E88202-A351-4EEF-87EF-7131312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79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469FA8-1931-439C-A84F-687C693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89C575-6D1A-479D-B767-D3BF176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BA19DB-C84A-43FC-9B9B-5CD72EE1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63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7A75-8819-43FC-858C-8BDDC9DF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7640D4-1D02-4D67-AFC5-1BB6C2F8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1133F6-63C4-47FC-9A08-DC5D7DCF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81DBAF-518E-4563-9970-CDBA99AE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05AA1D-D0B6-48AD-90BA-627EDCA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557DAD-1540-453A-BDA1-E565CED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7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3D9D-1238-4265-9E34-7D1D7F91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903E81-FD5B-4D44-AA8E-A5D706C57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2B4667-7668-457B-9B4F-8CFE940A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73DA9E-22E3-4A83-8BFF-22998BBF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B5BC1D-FD4B-427B-A9D9-76E79216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22C513-4420-414F-A428-43790F2B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1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7CB495A-D2D7-4BA3-9049-57BA2643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7BD9BE-0C33-4C88-BC54-2A830FB9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6425A6-420B-4D5E-ACCF-9478574EF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76D2-18CC-4817-8B23-87ADE6BA098F}" type="datetimeFigureOut">
              <a:rPr lang="nl-NL" smtClean="0"/>
              <a:t>10-9-2020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EFE164-A039-46BD-8E27-2A96FC7D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65439-FCC1-45DA-9C93-4007E6EB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7E0-4471-4CD3-90DD-79043823A87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4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persoon, speler, sport, person&#10;&#10;Automatisch gegenereerde beschrijving">
            <a:extLst>
              <a:ext uri="{FF2B5EF4-FFF2-40B4-BE49-F238E27FC236}">
                <a16:creationId xmlns:a16="http://schemas.microsoft.com/office/drawing/2014/main" id="{97B98184-912B-4D2E-8D08-6CC327C19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076"/>
          <a:stretch/>
        </p:blipFill>
        <p:spPr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9" name="Afbeelding 8" descr="Afbeelding met buiten, gebouw, rijden, schans&#10;&#10;Automatisch gegenereerde beschrijving">
            <a:extLst>
              <a:ext uri="{FF2B5EF4-FFF2-40B4-BE49-F238E27FC236}">
                <a16:creationId xmlns:a16="http://schemas.microsoft.com/office/drawing/2014/main" id="{9D87C66A-E215-489A-A4D3-023C78C33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9732" b="-1"/>
          <a:stretch/>
        </p:blipFill>
        <p:spPr>
          <a:xfrm>
            <a:off x="20" y="4069976"/>
            <a:ext cx="3535311" cy="2788023"/>
          </a:xfrm>
          <a:prstGeom prst="rect">
            <a:avLst/>
          </a:prstGeom>
        </p:spPr>
      </p:pic>
      <p:pic>
        <p:nvPicPr>
          <p:cNvPr id="7" name="Afbeelding 6" descr="Afbeelding met buiten, zitten, neerleggen, liggen&#10;&#10;Automatisch gegenereerde beschrijving">
            <a:extLst>
              <a:ext uri="{FF2B5EF4-FFF2-40B4-BE49-F238E27FC236}">
                <a16:creationId xmlns:a16="http://schemas.microsoft.com/office/drawing/2014/main" id="{23582E20-E320-4CE6-AF4B-C73AF5EEE6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" b="2"/>
          <a:stretch/>
        </p:blipFill>
        <p:spPr>
          <a:xfrm>
            <a:off x="3696199" y="3257176"/>
            <a:ext cx="4789093" cy="3600824"/>
          </a:xfrm>
          <a:prstGeom prst="rect">
            <a:avLst/>
          </a:prstGeom>
        </p:spPr>
      </p:pic>
      <p:pic>
        <p:nvPicPr>
          <p:cNvPr id="5" name="Afbeelding 4" descr="Afbeelding met gebouw, buiten, person, leuning&#10;&#10;Automatisch gegenereerde beschrijving">
            <a:extLst>
              <a:ext uri="{FF2B5EF4-FFF2-40B4-BE49-F238E27FC236}">
                <a16:creationId xmlns:a16="http://schemas.microsoft.com/office/drawing/2014/main" id="{1E5B0200-B33C-41C3-A45F-31D0EB0A90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599" b="2"/>
          <a:stretch/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11" name="Afbeelding 10" descr="Afbeelding met persoon, buiten, bord, jong&#10;&#10;Automatisch gegenereerde beschrijving">
            <a:extLst>
              <a:ext uri="{FF2B5EF4-FFF2-40B4-BE49-F238E27FC236}">
                <a16:creationId xmlns:a16="http://schemas.microsoft.com/office/drawing/2014/main" id="{B2F12072-B43F-40B3-AC26-458BA516C3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6134" b="-3"/>
          <a:stretch/>
        </p:blipFill>
        <p:spPr>
          <a:xfrm>
            <a:off x="8646161" y="4069976"/>
            <a:ext cx="3545840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23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de Vries</dc:creator>
  <cp:lastModifiedBy>Tim de Vries</cp:lastModifiedBy>
  <cp:revision>1</cp:revision>
  <dcterms:created xsi:type="dcterms:W3CDTF">2020-09-10T10:56:13Z</dcterms:created>
  <dcterms:modified xsi:type="dcterms:W3CDTF">2020-09-10T10:56:36Z</dcterms:modified>
</cp:coreProperties>
</file>