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69AD-699D-478F-9A60-19AF93F2D29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BCC9-CA8F-42C2-9325-EE0CA2A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3503"/>
            <a:ext cx="1941907" cy="60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325"/>
            <a:ext cx="191452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136" y="333503"/>
            <a:ext cx="1749395" cy="461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13" y="167073"/>
            <a:ext cx="1729812" cy="665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33503"/>
            <a:ext cx="15144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2413"/>
            <a:ext cx="20193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019300" cy="694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997"/>
            <a:ext cx="19431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E5211774AE44BAB2A8FAA82254E99" ma:contentTypeVersion="1" ma:contentTypeDescription="Create a new document." ma:contentTypeScope="" ma:versionID="ab3439b38c3a8e281f6ed6f20ec4fe6d">
  <xsd:schema xmlns:xsd="http://www.w3.org/2001/XMLSchema" xmlns:xs="http://www.w3.org/2001/XMLSchema" xmlns:p="http://schemas.microsoft.com/office/2006/metadata/properties" xmlns:ns3="890003a7-b207-440e-93fc-d0cd6c51c687" targetNamespace="http://schemas.microsoft.com/office/2006/metadata/properties" ma:root="true" ma:fieldsID="a2a9bd320f5c476334267563bb38f682" ns3:_="">
    <xsd:import namespace="890003a7-b207-440e-93fc-d0cd6c51c68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003a7-b207-440e-93fc-d0cd6c51c6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594AF0-F8E3-4B80-8FF6-7D3DFFED4A23}"/>
</file>

<file path=customXml/itemProps2.xml><?xml version="1.0" encoding="utf-8"?>
<ds:datastoreItem xmlns:ds="http://schemas.openxmlformats.org/officeDocument/2006/customXml" ds:itemID="{943C5654-B098-4783-BC7E-769EB09D55D4}"/>
</file>

<file path=customXml/itemProps3.xml><?xml version="1.0" encoding="utf-8"?>
<ds:datastoreItem xmlns:ds="http://schemas.openxmlformats.org/officeDocument/2006/customXml" ds:itemID="{605403D0-5485-4F72-B542-D2CCC1276671}"/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LWSD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Nishiwaki, Kimiko</dc:creator>
  <cp:lastModifiedBy>Austin Jenchi</cp:lastModifiedBy>
  <cp:revision>5</cp:revision>
  <dcterms:created xsi:type="dcterms:W3CDTF">2014-10-23T19:49:08Z</dcterms:created>
  <dcterms:modified xsi:type="dcterms:W3CDTF">2014-10-24T21:55:48Z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0x010100F6DE5211774AE44BAB2A8FAA82254E99</vt:lpwstr>
  </property>
  <property fmtid="{D5CDD505-2E9C-101B-9397-08002B2CF9AE}" pid="3" name="IsMyDocuments">
    <vt:bool>true</vt:bool>
  </property>
</Properties>
</file>